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33"/>
  </p:handoutMasterIdLst>
  <p:sldIdLst>
    <p:sldId id="383" r:id="rId3"/>
    <p:sldId id="401" r:id="rId4"/>
    <p:sldId id="402" r:id="rId5"/>
    <p:sldId id="424" r:id="rId6"/>
    <p:sldId id="436" r:id="rId7"/>
    <p:sldId id="437" r:id="rId8"/>
    <p:sldId id="439" r:id="rId9"/>
    <p:sldId id="438" r:id="rId10"/>
    <p:sldId id="407" r:id="rId11"/>
    <p:sldId id="408" r:id="rId12"/>
    <p:sldId id="409" r:id="rId13"/>
    <p:sldId id="410" r:id="rId14"/>
    <p:sldId id="427" r:id="rId16"/>
    <p:sldId id="411" r:id="rId17"/>
    <p:sldId id="440" r:id="rId18"/>
    <p:sldId id="428" r:id="rId19"/>
    <p:sldId id="429" r:id="rId20"/>
    <p:sldId id="430" r:id="rId21"/>
    <p:sldId id="431" r:id="rId22"/>
    <p:sldId id="432" r:id="rId23"/>
    <p:sldId id="433" r:id="rId24"/>
    <p:sldId id="434" r:id="rId25"/>
    <p:sldId id="412" r:id="rId26"/>
    <p:sldId id="413" r:id="rId27"/>
    <p:sldId id="414" r:id="rId28"/>
    <p:sldId id="415" r:id="rId29"/>
    <p:sldId id="416" r:id="rId30"/>
    <p:sldId id="423" r:id="rId31"/>
    <p:sldId id="435" r:id="rId32"/>
  </p:sldIdLst>
  <p:sldSz cx="9144000" cy="6858000" type="screen4x3"/>
  <p:notesSz cx="6858000" cy="9144000"/>
  <p:custDataLst>
    <p:tags r:id="rId37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6"/>
    <p:restoredTop sz="90929"/>
  </p:normalViewPr>
  <p:slideViewPr>
    <p:cSldViewPr showGuides="1">
      <p:cViewPr varScale="1">
        <p:scale>
          <a:sx n="69" d="100"/>
          <a:sy n="69" d="100"/>
        </p:scale>
        <p:origin x="-9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gs" Target="tags/tag3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handoutMaster" Target="handoutMasters/handoutMaster1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B3321-03A5-4F89-8258-492FFF77E8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64DEA9A-993D-49A2-99BF-DC90B88A2A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A</a:t>
          </a:r>
        </a:p>
      </dgm:t>
    </dgm:pt>
    <dgm:pt modelId="{5519C7BA-5862-4614-ACF8-CA339DE6A724}" cxnId="{EA6C729E-1ACD-43DC-8ACC-BD8DEF1AA3D1}" type="parTrans">
      <dgm:prSet/>
      <dgm:spPr/>
    </dgm:pt>
    <dgm:pt modelId="{D3E3A698-FCC2-4C4F-BCF1-CA4D88E5D35F}" cxnId="{EA6C729E-1ACD-43DC-8ACC-BD8DEF1AA3D1}" type="sibTrans">
      <dgm:prSet/>
      <dgm:spPr/>
    </dgm:pt>
    <dgm:pt modelId="{F8008D71-399D-43AF-81D8-8B1E540272A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B</a:t>
          </a:r>
        </a:p>
      </dgm:t>
    </dgm:pt>
    <dgm:pt modelId="{1D10AA47-CD3E-4930-8DC8-6F167C4FFA64}" cxnId="{C2178616-D5C2-476F-BB86-D39BF38EB12D}" type="parTrans">
      <dgm:prSet/>
      <dgm:spPr/>
    </dgm:pt>
    <dgm:pt modelId="{FC22A965-2186-4DC7-9F8C-E09F03B6AADF}" cxnId="{C2178616-D5C2-476F-BB86-D39BF38EB12D}" type="sibTrans">
      <dgm:prSet/>
      <dgm:spPr/>
    </dgm:pt>
    <dgm:pt modelId="{78EF8A4A-2307-46CA-9883-05935C74D9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C</a:t>
          </a:r>
        </a:p>
      </dgm:t>
    </dgm:pt>
    <dgm:pt modelId="{6F75E347-4373-4F29-AEFA-87AD22EC1D88}" cxnId="{3B77A69C-81F6-4FF6-81FF-F47B7C916761}" type="parTrans">
      <dgm:prSet/>
      <dgm:spPr/>
    </dgm:pt>
    <dgm:pt modelId="{EF3A2B72-B198-4732-B716-552075863AE6}" cxnId="{3B77A69C-81F6-4FF6-81FF-F47B7C916761}" type="sibTrans">
      <dgm:prSet/>
      <dgm:spPr/>
    </dgm:pt>
    <dgm:pt modelId="{C17986E7-3242-41B9-8BB8-B8107545C0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D</a:t>
          </a:r>
        </a:p>
      </dgm:t>
    </dgm:pt>
    <dgm:pt modelId="{78BCEDBD-33D0-405E-9570-C8FAFB4EE6EA}" cxnId="{5417D8EC-DC62-4CFD-AE93-151A6E0B83E7}" type="parTrans">
      <dgm:prSet/>
      <dgm:spPr/>
    </dgm:pt>
    <dgm:pt modelId="{CD00A340-643A-42C9-9363-A6756143AC02}" cxnId="{5417D8EC-DC62-4CFD-AE93-151A6E0B83E7}" type="sibTrans">
      <dgm:prSet/>
      <dgm:spPr/>
    </dgm:pt>
    <dgm:pt modelId="{CB75850E-48EA-4D1A-B02C-CA1A9273E2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E</a:t>
          </a:r>
        </a:p>
      </dgm:t>
    </dgm:pt>
    <dgm:pt modelId="{BF16B31E-3B6B-41BD-82CD-525F93ED4D94}" cxnId="{795E0275-7FDE-4310-8CD9-B991530CFD28}" type="parTrans">
      <dgm:prSet/>
      <dgm:spPr/>
    </dgm:pt>
    <dgm:pt modelId="{8679FCD6-4C7E-4962-869F-32FF9DC05BF8}" cxnId="{795E0275-7FDE-4310-8CD9-B991530CFD28}" type="sibTrans">
      <dgm:prSet/>
      <dgm:spPr/>
    </dgm:pt>
    <dgm:pt modelId="{CDBD3E0E-1E6E-472D-AAB0-D93D75F6CB56}" type="pres">
      <dgm:prSet presAssocID="{8B4B3321-03A5-4F89-8258-492FFF77E8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0F8D669-A45B-44B2-8016-0437F1CF3AC5}" type="pres">
      <dgm:prSet presAssocID="{E64DEA9A-993D-49A2-99BF-DC90B88A2A16}" presName="hierRoot1" presStyleCnt="0">
        <dgm:presLayoutVars>
          <dgm:hierBranch/>
        </dgm:presLayoutVars>
      </dgm:prSet>
      <dgm:spPr/>
    </dgm:pt>
    <dgm:pt modelId="{13E76B1B-1447-4456-9712-356BC656F31F}" type="pres">
      <dgm:prSet presAssocID="{E64DEA9A-993D-49A2-99BF-DC90B88A2A16}" presName="rootComposite1" presStyleCnt="0"/>
      <dgm:spPr/>
    </dgm:pt>
    <dgm:pt modelId="{AC63AC3C-8960-4BF1-AAC2-2BF5514C5263}" type="pres">
      <dgm:prSet presAssocID="{E64DEA9A-993D-49A2-99BF-DC90B88A2A16}" presName="rootText1" presStyleLbl="node0" presStyleIdx="0" presStyleCnt="1">
        <dgm:presLayoutVars>
          <dgm:chPref val="3"/>
        </dgm:presLayoutVars>
      </dgm:prSet>
      <dgm:spPr/>
    </dgm:pt>
    <dgm:pt modelId="{E069FBA4-66D2-4B5C-AE04-544A3B0F9F19}" type="pres">
      <dgm:prSet presAssocID="{E64DEA9A-993D-49A2-99BF-DC90B88A2A16}" presName="rootConnector1" presStyleLbl="node1" presStyleIdx="0" presStyleCnt="0"/>
      <dgm:spPr/>
    </dgm:pt>
    <dgm:pt modelId="{926FD142-0378-4EB5-9B61-7924D8A2B78D}" type="pres">
      <dgm:prSet presAssocID="{E64DEA9A-993D-49A2-99BF-DC90B88A2A16}" presName="hierChild2" presStyleCnt="0"/>
      <dgm:spPr/>
    </dgm:pt>
    <dgm:pt modelId="{20C02654-CBD0-4DAA-A9A0-C18887451D98}" type="pres">
      <dgm:prSet presAssocID="{1D10AA47-CD3E-4930-8DC8-6F167C4FFA64}" presName="Name35" presStyleLbl="parChTrans1D2" presStyleIdx="0" presStyleCnt="4"/>
      <dgm:spPr/>
    </dgm:pt>
    <dgm:pt modelId="{E3A42CAC-B0AF-4553-AE36-DCCD66AC95DD}" type="pres">
      <dgm:prSet presAssocID="{F8008D71-399D-43AF-81D8-8B1E540272A2}" presName="hierRoot2" presStyleCnt="0">
        <dgm:presLayoutVars>
          <dgm:hierBranch/>
        </dgm:presLayoutVars>
      </dgm:prSet>
      <dgm:spPr/>
    </dgm:pt>
    <dgm:pt modelId="{43AFD5D1-8CD3-46FB-8E45-E21F5FFBDBE8}" type="pres">
      <dgm:prSet presAssocID="{F8008D71-399D-43AF-81D8-8B1E540272A2}" presName="rootComposite" presStyleCnt="0"/>
      <dgm:spPr/>
    </dgm:pt>
    <dgm:pt modelId="{496813D8-CEC8-4668-8A28-BA3A38731609}" type="pres">
      <dgm:prSet presAssocID="{F8008D71-399D-43AF-81D8-8B1E540272A2}" presName="rootText" presStyleLbl="node2" presStyleIdx="0" presStyleCnt="4">
        <dgm:presLayoutVars>
          <dgm:chPref val="3"/>
        </dgm:presLayoutVars>
      </dgm:prSet>
      <dgm:spPr/>
    </dgm:pt>
    <dgm:pt modelId="{C8CC33CE-D4CA-4390-985E-B3B129AC4F20}" type="pres">
      <dgm:prSet presAssocID="{F8008D71-399D-43AF-81D8-8B1E540272A2}" presName="rootConnector" presStyleLbl="node2" presStyleIdx="0" presStyleCnt="4"/>
      <dgm:spPr/>
    </dgm:pt>
    <dgm:pt modelId="{EAE91B6A-3638-4DD8-BD47-08BDD9947A05}" type="pres">
      <dgm:prSet presAssocID="{F8008D71-399D-43AF-81D8-8B1E540272A2}" presName="hierChild4" presStyleCnt="0"/>
      <dgm:spPr/>
    </dgm:pt>
    <dgm:pt modelId="{DCD16F40-5DA9-4CF3-8A32-FB759F4C7BD1}" type="pres">
      <dgm:prSet presAssocID="{F8008D71-399D-43AF-81D8-8B1E540272A2}" presName="hierChild5" presStyleCnt="0"/>
      <dgm:spPr/>
    </dgm:pt>
    <dgm:pt modelId="{9D37B0FE-E6D5-411D-AF9A-254FA91B1CB7}" type="pres">
      <dgm:prSet presAssocID="{6F75E347-4373-4F29-AEFA-87AD22EC1D88}" presName="Name35" presStyleLbl="parChTrans1D2" presStyleIdx="1" presStyleCnt="4"/>
      <dgm:spPr/>
    </dgm:pt>
    <dgm:pt modelId="{5DA437A4-8AD7-41A6-A6F1-B5203D5788CC}" type="pres">
      <dgm:prSet presAssocID="{78EF8A4A-2307-46CA-9883-05935C74D9EA}" presName="hierRoot2" presStyleCnt="0">
        <dgm:presLayoutVars>
          <dgm:hierBranch/>
        </dgm:presLayoutVars>
      </dgm:prSet>
      <dgm:spPr/>
    </dgm:pt>
    <dgm:pt modelId="{4CDA498A-268F-41C2-951E-C0A5CF4750C3}" type="pres">
      <dgm:prSet presAssocID="{78EF8A4A-2307-46CA-9883-05935C74D9EA}" presName="rootComposite" presStyleCnt="0"/>
      <dgm:spPr/>
    </dgm:pt>
    <dgm:pt modelId="{EEB45AFE-BA29-4C9C-B642-98F8DC26E760}" type="pres">
      <dgm:prSet presAssocID="{78EF8A4A-2307-46CA-9883-05935C74D9EA}" presName="rootText" presStyleLbl="node2" presStyleIdx="1" presStyleCnt="4">
        <dgm:presLayoutVars>
          <dgm:chPref val="3"/>
        </dgm:presLayoutVars>
      </dgm:prSet>
      <dgm:spPr/>
    </dgm:pt>
    <dgm:pt modelId="{02AC7591-6DA0-4736-8705-F6E6C6D58854}" type="pres">
      <dgm:prSet presAssocID="{78EF8A4A-2307-46CA-9883-05935C74D9EA}" presName="rootConnector" presStyleLbl="node2" presStyleIdx="1" presStyleCnt="4"/>
      <dgm:spPr/>
    </dgm:pt>
    <dgm:pt modelId="{B29D51C1-DD6D-4F99-94A5-A981819FA5A5}" type="pres">
      <dgm:prSet presAssocID="{78EF8A4A-2307-46CA-9883-05935C74D9EA}" presName="hierChild4" presStyleCnt="0"/>
      <dgm:spPr/>
    </dgm:pt>
    <dgm:pt modelId="{60B2472D-4D31-4A45-BD8D-09A6F00220F9}" type="pres">
      <dgm:prSet presAssocID="{78EF8A4A-2307-46CA-9883-05935C74D9EA}" presName="hierChild5" presStyleCnt="0"/>
      <dgm:spPr/>
    </dgm:pt>
    <dgm:pt modelId="{7864B031-18FF-484D-A237-B0D52CC0D2A2}" type="pres">
      <dgm:prSet presAssocID="{78BCEDBD-33D0-405E-9570-C8FAFB4EE6EA}" presName="Name35" presStyleLbl="parChTrans1D2" presStyleIdx="2" presStyleCnt="4"/>
      <dgm:spPr/>
    </dgm:pt>
    <dgm:pt modelId="{DE57003A-FE9D-4708-8C82-C8A5320F9278}" type="pres">
      <dgm:prSet presAssocID="{C17986E7-3242-41B9-8BB8-B8107545C021}" presName="hierRoot2" presStyleCnt="0">
        <dgm:presLayoutVars>
          <dgm:hierBranch/>
        </dgm:presLayoutVars>
      </dgm:prSet>
      <dgm:spPr/>
    </dgm:pt>
    <dgm:pt modelId="{3E8AF707-5BE7-454B-A996-0E48198AFAD8}" type="pres">
      <dgm:prSet presAssocID="{C17986E7-3242-41B9-8BB8-B8107545C021}" presName="rootComposite" presStyleCnt="0"/>
      <dgm:spPr/>
    </dgm:pt>
    <dgm:pt modelId="{DFD640FD-8A0E-467D-8913-25D19864B1DE}" type="pres">
      <dgm:prSet presAssocID="{C17986E7-3242-41B9-8BB8-B8107545C021}" presName="rootText" presStyleLbl="node2" presStyleIdx="2" presStyleCnt="4">
        <dgm:presLayoutVars>
          <dgm:chPref val="3"/>
        </dgm:presLayoutVars>
      </dgm:prSet>
      <dgm:spPr/>
    </dgm:pt>
    <dgm:pt modelId="{DAAA19BE-375F-42EA-BB1F-28F2D47586BD}" type="pres">
      <dgm:prSet presAssocID="{C17986E7-3242-41B9-8BB8-B8107545C021}" presName="rootConnector" presStyleLbl="node2" presStyleIdx="2" presStyleCnt="4"/>
      <dgm:spPr/>
    </dgm:pt>
    <dgm:pt modelId="{E34D335D-F2EB-4CB7-9CE0-0BAB837F1900}" type="pres">
      <dgm:prSet presAssocID="{C17986E7-3242-41B9-8BB8-B8107545C021}" presName="hierChild4" presStyleCnt="0"/>
      <dgm:spPr/>
    </dgm:pt>
    <dgm:pt modelId="{5729E4AD-AFBB-4F99-AC3F-6286BB1BEFB2}" type="pres">
      <dgm:prSet presAssocID="{C17986E7-3242-41B9-8BB8-B8107545C021}" presName="hierChild5" presStyleCnt="0"/>
      <dgm:spPr/>
    </dgm:pt>
    <dgm:pt modelId="{99E6F02D-9D73-4CC4-8686-36402C4DF0AB}" type="pres">
      <dgm:prSet presAssocID="{BF16B31E-3B6B-41BD-82CD-525F93ED4D94}" presName="Name35" presStyleLbl="parChTrans1D2" presStyleIdx="3" presStyleCnt="4"/>
      <dgm:spPr/>
    </dgm:pt>
    <dgm:pt modelId="{ABA43B20-14E4-46C1-9070-6520DEEFBC3D}" type="pres">
      <dgm:prSet presAssocID="{CB75850E-48EA-4D1A-B02C-CA1A9273E261}" presName="hierRoot2" presStyleCnt="0">
        <dgm:presLayoutVars>
          <dgm:hierBranch/>
        </dgm:presLayoutVars>
      </dgm:prSet>
      <dgm:spPr/>
    </dgm:pt>
    <dgm:pt modelId="{6650130A-44C7-4C81-AE84-7283F36ACD8E}" type="pres">
      <dgm:prSet presAssocID="{CB75850E-48EA-4D1A-B02C-CA1A9273E261}" presName="rootComposite" presStyleCnt="0"/>
      <dgm:spPr/>
    </dgm:pt>
    <dgm:pt modelId="{364BFF1F-FB5A-4E11-9E7B-9D53132660FC}" type="pres">
      <dgm:prSet presAssocID="{CB75850E-48EA-4D1A-B02C-CA1A9273E261}" presName="rootText" presStyleLbl="node2" presStyleIdx="3" presStyleCnt="4">
        <dgm:presLayoutVars>
          <dgm:chPref val="3"/>
        </dgm:presLayoutVars>
      </dgm:prSet>
      <dgm:spPr/>
    </dgm:pt>
    <dgm:pt modelId="{DCFBC3CE-97CA-4B0C-AEB6-AE02186066C0}" type="pres">
      <dgm:prSet presAssocID="{CB75850E-48EA-4D1A-B02C-CA1A9273E261}" presName="rootConnector" presStyleLbl="node2" presStyleIdx="3" presStyleCnt="4"/>
      <dgm:spPr/>
    </dgm:pt>
    <dgm:pt modelId="{B7D2DBFA-14FD-4F7C-90D3-8E6BC20A06EF}" type="pres">
      <dgm:prSet presAssocID="{CB75850E-48EA-4D1A-B02C-CA1A9273E261}" presName="hierChild4" presStyleCnt="0"/>
      <dgm:spPr/>
    </dgm:pt>
    <dgm:pt modelId="{DD14654C-5463-4AA5-A840-BB81D8BC2E65}" type="pres">
      <dgm:prSet presAssocID="{CB75850E-48EA-4D1A-B02C-CA1A9273E261}" presName="hierChild5" presStyleCnt="0"/>
      <dgm:spPr/>
    </dgm:pt>
    <dgm:pt modelId="{BB607E88-343A-45A4-BB2B-F31C3AF282E5}" type="pres">
      <dgm:prSet presAssocID="{E64DEA9A-993D-49A2-99BF-DC90B88A2A16}" presName="hierChild3" presStyleCnt="0"/>
      <dgm:spPr/>
    </dgm:pt>
  </dgm:ptLst>
  <dgm:cxnLst>
    <dgm:cxn modelId="{1896AA82-2304-4946-A733-D95E8B8840D6}" type="presOf" srcId="{78EF8A4A-2307-46CA-9883-05935C74D9EA}" destId="{02AC7591-6DA0-4736-8705-F6E6C6D58854}" srcOrd="1" destOrd="0" presId="urn:microsoft.com/office/officeart/2005/8/layout/orgChart1"/>
    <dgm:cxn modelId="{93A8421E-4A3B-494E-969C-331A7099DB66}" type="presOf" srcId="{C17986E7-3242-41B9-8BB8-B8107545C021}" destId="{DAAA19BE-375F-42EA-BB1F-28F2D47586BD}" srcOrd="1" destOrd="0" presId="urn:microsoft.com/office/officeart/2005/8/layout/orgChart1"/>
    <dgm:cxn modelId="{1A63C43C-B287-4B60-BF00-8692DB8CFEE4}" type="presOf" srcId="{CB75850E-48EA-4D1A-B02C-CA1A9273E261}" destId="{364BFF1F-FB5A-4E11-9E7B-9D53132660FC}" srcOrd="0" destOrd="0" presId="urn:microsoft.com/office/officeart/2005/8/layout/orgChart1"/>
    <dgm:cxn modelId="{8CF8783B-AAED-48E0-9B7F-CFB41CE282A6}" type="presOf" srcId="{1D10AA47-CD3E-4930-8DC8-6F167C4FFA64}" destId="{20C02654-CBD0-4DAA-A9A0-C18887451D98}" srcOrd="0" destOrd="0" presId="urn:microsoft.com/office/officeart/2005/8/layout/orgChart1"/>
    <dgm:cxn modelId="{EA6C729E-1ACD-43DC-8ACC-BD8DEF1AA3D1}" srcId="{8B4B3321-03A5-4F89-8258-492FFF77E8FA}" destId="{E64DEA9A-993D-49A2-99BF-DC90B88A2A16}" srcOrd="0" destOrd="0" parTransId="{5519C7BA-5862-4614-ACF8-CA339DE6A724}" sibTransId="{D3E3A698-FCC2-4C4F-BCF1-CA4D88E5D35F}"/>
    <dgm:cxn modelId="{262B04AE-D336-494D-A99E-8426ABED8938}" type="presOf" srcId="{F8008D71-399D-43AF-81D8-8B1E540272A2}" destId="{C8CC33CE-D4CA-4390-985E-B3B129AC4F20}" srcOrd="1" destOrd="0" presId="urn:microsoft.com/office/officeart/2005/8/layout/orgChart1"/>
    <dgm:cxn modelId="{B7C1F81D-FF87-48ED-A434-00AC4B01753D}" type="presOf" srcId="{C17986E7-3242-41B9-8BB8-B8107545C021}" destId="{DFD640FD-8A0E-467D-8913-25D19864B1DE}" srcOrd="0" destOrd="0" presId="urn:microsoft.com/office/officeart/2005/8/layout/orgChart1"/>
    <dgm:cxn modelId="{10A18E1B-0654-4B52-BDE4-65FE07658D25}" type="presOf" srcId="{F8008D71-399D-43AF-81D8-8B1E540272A2}" destId="{496813D8-CEC8-4668-8A28-BA3A38731609}" srcOrd="0" destOrd="0" presId="urn:microsoft.com/office/officeart/2005/8/layout/orgChart1"/>
    <dgm:cxn modelId="{63E41B3C-F3F4-47FC-B925-54FAE5EB1BAC}" type="presOf" srcId="{BF16B31E-3B6B-41BD-82CD-525F93ED4D94}" destId="{99E6F02D-9D73-4CC4-8686-36402C4DF0AB}" srcOrd="0" destOrd="0" presId="urn:microsoft.com/office/officeart/2005/8/layout/orgChart1"/>
    <dgm:cxn modelId="{79D9D0BC-762B-4C79-9761-EF9C5476D135}" type="presOf" srcId="{8B4B3321-03A5-4F89-8258-492FFF77E8FA}" destId="{CDBD3E0E-1E6E-472D-AAB0-D93D75F6CB56}" srcOrd="0" destOrd="0" presId="urn:microsoft.com/office/officeart/2005/8/layout/orgChart1"/>
    <dgm:cxn modelId="{65DC380F-A4C9-48CC-B2C9-B0D14594B32C}" type="presOf" srcId="{78BCEDBD-33D0-405E-9570-C8FAFB4EE6EA}" destId="{7864B031-18FF-484D-A237-B0D52CC0D2A2}" srcOrd="0" destOrd="0" presId="urn:microsoft.com/office/officeart/2005/8/layout/orgChart1"/>
    <dgm:cxn modelId="{0AD17C2E-D8C3-4DD3-BF20-1FCDCFDC8302}" type="presOf" srcId="{6F75E347-4373-4F29-AEFA-87AD22EC1D88}" destId="{9D37B0FE-E6D5-411D-AF9A-254FA91B1CB7}" srcOrd="0" destOrd="0" presId="urn:microsoft.com/office/officeart/2005/8/layout/orgChart1"/>
    <dgm:cxn modelId="{3B77A69C-81F6-4FF6-81FF-F47B7C916761}" srcId="{E64DEA9A-993D-49A2-99BF-DC90B88A2A16}" destId="{78EF8A4A-2307-46CA-9883-05935C74D9EA}" srcOrd="1" destOrd="0" parTransId="{6F75E347-4373-4F29-AEFA-87AD22EC1D88}" sibTransId="{EF3A2B72-B198-4732-B716-552075863AE6}"/>
    <dgm:cxn modelId="{5F75EA6B-F027-434C-AB16-CA940B624655}" type="presOf" srcId="{E64DEA9A-993D-49A2-99BF-DC90B88A2A16}" destId="{E069FBA4-66D2-4B5C-AE04-544A3B0F9F19}" srcOrd="1" destOrd="0" presId="urn:microsoft.com/office/officeart/2005/8/layout/orgChart1"/>
    <dgm:cxn modelId="{795E0275-7FDE-4310-8CD9-B991530CFD28}" srcId="{E64DEA9A-993D-49A2-99BF-DC90B88A2A16}" destId="{CB75850E-48EA-4D1A-B02C-CA1A9273E261}" srcOrd="3" destOrd="0" parTransId="{BF16B31E-3B6B-41BD-82CD-525F93ED4D94}" sibTransId="{8679FCD6-4C7E-4962-869F-32FF9DC05BF8}"/>
    <dgm:cxn modelId="{23E31CCF-50F8-4480-8D0D-9AF03A1A16B9}" type="presOf" srcId="{CB75850E-48EA-4D1A-B02C-CA1A9273E261}" destId="{DCFBC3CE-97CA-4B0C-AEB6-AE02186066C0}" srcOrd="1" destOrd="0" presId="urn:microsoft.com/office/officeart/2005/8/layout/orgChart1"/>
    <dgm:cxn modelId="{C2178616-D5C2-476F-BB86-D39BF38EB12D}" srcId="{E64DEA9A-993D-49A2-99BF-DC90B88A2A16}" destId="{F8008D71-399D-43AF-81D8-8B1E540272A2}" srcOrd="0" destOrd="0" parTransId="{1D10AA47-CD3E-4930-8DC8-6F167C4FFA64}" sibTransId="{FC22A965-2186-4DC7-9F8C-E09F03B6AADF}"/>
    <dgm:cxn modelId="{A38FC8E7-EA65-4584-BE55-837319148847}" type="presOf" srcId="{E64DEA9A-993D-49A2-99BF-DC90B88A2A16}" destId="{AC63AC3C-8960-4BF1-AAC2-2BF5514C5263}" srcOrd="0" destOrd="0" presId="urn:microsoft.com/office/officeart/2005/8/layout/orgChart1"/>
    <dgm:cxn modelId="{DCDB10FE-0328-4785-8BB9-A99B3B73B335}" type="presOf" srcId="{78EF8A4A-2307-46CA-9883-05935C74D9EA}" destId="{EEB45AFE-BA29-4C9C-B642-98F8DC26E760}" srcOrd="0" destOrd="0" presId="urn:microsoft.com/office/officeart/2005/8/layout/orgChart1"/>
    <dgm:cxn modelId="{5417D8EC-DC62-4CFD-AE93-151A6E0B83E7}" srcId="{E64DEA9A-993D-49A2-99BF-DC90B88A2A16}" destId="{C17986E7-3242-41B9-8BB8-B8107545C021}" srcOrd="2" destOrd="0" parTransId="{78BCEDBD-33D0-405E-9570-C8FAFB4EE6EA}" sibTransId="{CD00A340-643A-42C9-9363-A6756143AC02}"/>
    <dgm:cxn modelId="{9B2E37C3-303C-48D7-A350-2E1B73B4DBC3}" type="presParOf" srcId="{CDBD3E0E-1E6E-472D-AAB0-D93D75F6CB56}" destId="{10F8D669-A45B-44B2-8016-0437F1CF3AC5}" srcOrd="0" destOrd="0" presId="urn:microsoft.com/office/officeart/2005/8/layout/orgChart1"/>
    <dgm:cxn modelId="{D7B3A9D7-FDD6-4C3F-8C31-627C5591811C}" type="presParOf" srcId="{10F8D669-A45B-44B2-8016-0437F1CF3AC5}" destId="{13E76B1B-1447-4456-9712-356BC656F31F}" srcOrd="0" destOrd="0" presId="urn:microsoft.com/office/officeart/2005/8/layout/orgChart1"/>
    <dgm:cxn modelId="{1CEB01EA-76BF-47BF-996C-D64129F5FF97}" type="presParOf" srcId="{13E76B1B-1447-4456-9712-356BC656F31F}" destId="{AC63AC3C-8960-4BF1-AAC2-2BF5514C5263}" srcOrd="0" destOrd="0" presId="urn:microsoft.com/office/officeart/2005/8/layout/orgChart1"/>
    <dgm:cxn modelId="{3332A2E5-5F43-4F0A-BEC6-E482F443993B}" type="presParOf" srcId="{13E76B1B-1447-4456-9712-356BC656F31F}" destId="{E069FBA4-66D2-4B5C-AE04-544A3B0F9F19}" srcOrd="1" destOrd="0" presId="urn:microsoft.com/office/officeart/2005/8/layout/orgChart1"/>
    <dgm:cxn modelId="{7FDC8D45-0137-481C-90D4-CBA0EE9B8BB5}" type="presParOf" srcId="{10F8D669-A45B-44B2-8016-0437F1CF3AC5}" destId="{926FD142-0378-4EB5-9B61-7924D8A2B78D}" srcOrd="1" destOrd="0" presId="urn:microsoft.com/office/officeart/2005/8/layout/orgChart1"/>
    <dgm:cxn modelId="{7632E8EB-3E30-47F8-90E0-FDC3B5B14CA2}" type="presParOf" srcId="{926FD142-0378-4EB5-9B61-7924D8A2B78D}" destId="{20C02654-CBD0-4DAA-A9A0-C18887451D98}" srcOrd="0" destOrd="0" presId="urn:microsoft.com/office/officeart/2005/8/layout/orgChart1"/>
    <dgm:cxn modelId="{3F3DC0DB-478B-49CB-BB6E-69412E0D2A20}" type="presParOf" srcId="{926FD142-0378-4EB5-9B61-7924D8A2B78D}" destId="{E3A42CAC-B0AF-4553-AE36-DCCD66AC95DD}" srcOrd="1" destOrd="0" presId="urn:microsoft.com/office/officeart/2005/8/layout/orgChart1"/>
    <dgm:cxn modelId="{66D15FDA-A0A1-44BA-9659-A5D50DBC2CAC}" type="presParOf" srcId="{E3A42CAC-B0AF-4553-AE36-DCCD66AC95DD}" destId="{43AFD5D1-8CD3-46FB-8E45-E21F5FFBDBE8}" srcOrd="0" destOrd="0" presId="urn:microsoft.com/office/officeart/2005/8/layout/orgChart1"/>
    <dgm:cxn modelId="{E6872B88-DF69-4422-9949-C83D6573E37E}" type="presParOf" srcId="{43AFD5D1-8CD3-46FB-8E45-E21F5FFBDBE8}" destId="{496813D8-CEC8-4668-8A28-BA3A38731609}" srcOrd="0" destOrd="0" presId="urn:microsoft.com/office/officeart/2005/8/layout/orgChart1"/>
    <dgm:cxn modelId="{E408F33F-D06E-4567-8F6D-876B1A3F29B0}" type="presParOf" srcId="{43AFD5D1-8CD3-46FB-8E45-E21F5FFBDBE8}" destId="{C8CC33CE-D4CA-4390-985E-B3B129AC4F20}" srcOrd="1" destOrd="0" presId="urn:microsoft.com/office/officeart/2005/8/layout/orgChart1"/>
    <dgm:cxn modelId="{38656241-472F-4BAA-AABB-5A61BD1DAEFA}" type="presParOf" srcId="{E3A42CAC-B0AF-4553-AE36-DCCD66AC95DD}" destId="{EAE91B6A-3638-4DD8-BD47-08BDD9947A05}" srcOrd="1" destOrd="0" presId="urn:microsoft.com/office/officeart/2005/8/layout/orgChart1"/>
    <dgm:cxn modelId="{72891F6B-5192-4807-B19A-C4AB00A15F00}" type="presParOf" srcId="{E3A42CAC-B0AF-4553-AE36-DCCD66AC95DD}" destId="{DCD16F40-5DA9-4CF3-8A32-FB759F4C7BD1}" srcOrd="2" destOrd="0" presId="urn:microsoft.com/office/officeart/2005/8/layout/orgChart1"/>
    <dgm:cxn modelId="{98E59AAF-193B-42ED-902C-81C8C54AC7F0}" type="presParOf" srcId="{926FD142-0378-4EB5-9B61-7924D8A2B78D}" destId="{9D37B0FE-E6D5-411D-AF9A-254FA91B1CB7}" srcOrd="2" destOrd="0" presId="urn:microsoft.com/office/officeart/2005/8/layout/orgChart1"/>
    <dgm:cxn modelId="{74F039DA-59D5-415B-9EDF-9CEC31ABF0C5}" type="presParOf" srcId="{926FD142-0378-4EB5-9B61-7924D8A2B78D}" destId="{5DA437A4-8AD7-41A6-A6F1-B5203D5788CC}" srcOrd="3" destOrd="0" presId="urn:microsoft.com/office/officeart/2005/8/layout/orgChart1"/>
    <dgm:cxn modelId="{383E40DE-BF94-4CA2-85AA-A057925D6050}" type="presParOf" srcId="{5DA437A4-8AD7-41A6-A6F1-B5203D5788CC}" destId="{4CDA498A-268F-41C2-951E-C0A5CF4750C3}" srcOrd="0" destOrd="0" presId="urn:microsoft.com/office/officeart/2005/8/layout/orgChart1"/>
    <dgm:cxn modelId="{70E460F4-930C-4D5F-8F40-A03B34866E4B}" type="presParOf" srcId="{4CDA498A-268F-41C2-951E-C0A5CF4750C3}" destId="{EEB45AFE-BA29-4C9C-B642-98F8DC26E760}" srcOrd="0" destOrd="0" presId="urn:microsoft.com/office/officeart/2005/8/layout/orgChart1"/>
    <dgm:cxn modelId="{AFCD0F08-79E4-459C-9105-AAA19E7C89D5}" type="presParOf" srcId="{4CDA498A-268F-41C2-951E-C0A5CF4750C3}" destId="{02AC7591-6DA0-4736-8705-F6E6C6D58854}" srcOrd="1" destOrd="0" presId="urn:microsoft.com/office/officeart/2005/8/layout/orgChart1"/>
    <dgm:cxn modelId="{3C1F6345-8FCF-4548-94F5-9382A2408A23}" type="presParOf" srcId="{5DA437A4-8AD7-41A6-A6F1-B5203D5788CC}" destId="{B29D51C1-DD6D-4F99-94A5-A981819FA5A5}" srcOrd="1" destOrd="0" presId="urn:microsoft.com/office/officeart/2005/8/layout/orgChart1"/>
    <dgm:cxn modelId="{2179845C-BB37-4230-A8ED-37EEBBBAFE01}" type="presParOf" srcId="{5DA437A4-8AD7-41A6-A6F1-B5203D5788CC}" destId="{60B2472D-4D31-4A45-BD8D-09A6F00220F9}" srcOrd="2" destOrd="0" presId="urn:microsoft.com/office/officeart/2005/8/layout/orgChart1"/>
    <dgm:cxn modelId="{731CC8B8-07C2-4AC9-9D1E-A70162582D27}" type="presParOf" srcId="{926FD142-0378-4EB5-9B61-7924D8A2B78D}" destId="{7864B031-18FF-484D-A237-B0D52CC0D2A2}" srcOrd="4" destOrd="0" presId="urn:microsoft.com/office/officeart/2005/8/layout/orgChart1"/>
    <dgm:cxn modelId="{C8F3FE7F-AA1A-43CD-BDE2-CED48D138BB9}" type="presParOf" srcId="{926FD142-0378-4EB5-9B61-7924D8A2B78D}" destId="{DE57003A-FE9D-4708-8C82-C8A5320F9278}" srcOrd="5" destOrd="0" presId="urn:microsoft.com/office/officeart/2005/8/layout/orgChart1"/>
    <dgm:cxn modelId="{9EC5F846-7E73-4B17-95D2-588530AD9184}" type="presParOf" srcId="{DE57003A-FE9D-4708-8C82-C8A5320F9278}" destId="{3E8AF707-5BE7-454B-A996-0E48198AFAD8}" srcOrd="0" destOrd="0" presId="urn:microsoft.com/office/officeart/2005/8/layout/orgChart1"/>
    <dgm:cxn modelId="{8BCE9893-25D8-4BE2-AE51-3D776AB7F903}" type="presParOf" srcId="{3E8AF707-5BE7-454B-A996-0E48198AFAD8}" destId="{DFD640FD-8A0E-467D-8913-25D19864B1DE}" srcOrd="0" destOrd="0" presId="urn:microsoft.com/office/officeart/2005/8/layout/orgChart1"/>
    <dgm:cxn modelId="{FBC08294-B258-475C-836D-9C2A0FD3A189}" type="presParOf" srcId="{3E8AF707-5BE7-454B-A996-0E48198AFAD8}" destId="{DAAA19BE-375F-42EA-BB1F-28F2D47586BD}" srcOrd="1" destOrd="0" presId="urn:microsoft.com/office/officeart/2005/8/layout/orgChart1"/>
    <dgm:cxn modelId="{1FF10704-15C0-47E2-BDBB-30868E27C235}" type="presParOf" srcId="{DE57003A-FE9D-4708-8C82-C8A5320F9278}" destId="{E34D335D-F2EB-4CB7-9CE0-0BAB837F1900}" srcOrd="1" destOrd="0" presId="urn:microsoft.com/office/officeart/2005/8/layout/orgChart1"/>
    <dgm:cxn modelId="{7A7451B9-416E-47E0-A76F-481FB12C5BB2}" type="presParOf" srcId="{DE57003A-FE9D-4708-8C82-C8A5320F9278}" destId="{5729E4AD-AFBB-4F99-AC3F-6286BB1BEFB2}" srcOrd="2" destOrd="0" presId="urn:microsoft.com/office/officeart/2005/8/layout/orgChart1"/>
    <dgm:cxn modelId="{9C5F2787-B10D-4502-9214-977B5E4BFA2D}" type="presParOf" srcId="{926FD142-0378-4EB5-9B61-7924D8A2B78D}" destId="{99E6F02D-9D73-4CC4-8686-36402C4DF0AB}" srcOrd="6" destOrd="0" presId="urn:microsoft.com/office/officeart/2005/8/layout/orgChart1"/>
    <dgm:cxn modelId="{817EB267-C388-459A-9A87-51BCDEA28533}" type="presParOf" srcId="{926FD142-0378-4EB5-9B61-7924D8A2B78D}" destId="{ABA43B20-14E4-46C1-9070-6520DEEFBC3D}" srcOrd="7" destOrd="0" presId="urn:microsoft.com/office/officeart/2005/8/layout/orgChart1"/>
    <dgm:cxn modelId="{254A534E-2BA3-4A2F-88C5-94600D2538DD}" type="presParOf" srcId="{ABA43B20-14E4-46C1-9070-6520DEEFBC3D}" destId="{6650130A-44C7-4C81-AE84-7283F36ACD8E}" srcOrd="0" destOrd="0" presId="urn:microsoft.com/office/officeart/2005/8/layout/orgChart1"/>
    <dgm:cxn modelId="{B9C3423C-6BD7-4646-918C-8FC1C54D8F8A}" type="presParOf" srcId="{6650130A-44C7-4C81-AE84-7283F36ACD8E}" destId="{364BFF1F-FB5A-4E11-9E7B-9D53132660FC}" srcOrd="0" destOrd="0" presId="urn:microsoft.com/office/officeart/2005/8/layout/orgChart1"/>
    <dgm:cxn modelId="{010F3CE9-E830-4FDD-B50D-980A0F80857D}" type="presParOf" srcId="{6650130A-44C7-4C81-AE84-7283F36ACD8E}" destId="{DCFBC3CE-97CA-4B0C-AEB6-AE02186066C0}" srcOrd="1" destOrd="0" presId="urn:microsoft.com/office/officeart/2005/8/layout/orgChart1"/>
    <dgm:cxn modelId="{D0FDA131-BFDC-443E-AEC7-833CA445040A}" type="presParOf" srcId="{ABA43B20-14E4-46C1-9070-6520DEEFBC3D}" destId="{B7D2DBFA-14FD-4F7C-90D3-8E6BC20A06EF}" srcOrd="1" destOrd="0" presId="urn:microsoft.com/office/officeart/2005/8/layout/orgChart1"/>
    <dgm:cxn modelId="{C9F6DE4D-0995-46DB-A75F-B23511E9BED9}" type="presParOf" srcId="{ABA43B20-14E4-46C1-9070-6520DEEFBC3D}" destId="{DD14654C-5463-4AA5-A840-BB81D8BC2E65}" srcOrd="2" destOrd="0" presId="urn:microsoft.com/office/officeart/2005/8/layout/orgChart1"/>
    <dgm:cxn modelId="{01B85571-6660-4486-B9CA-AD079795F583}" type="presParOf" srcId="{10F8D669-A45B-44B2-8016-0437F1CF3AC5}" destId="{BB607E88-343A-45A4-BB2B-F31C3AF282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337300" cy="3773488"/>
        <a:chOff x="0" y="0"/>
        <a:chExt cx="6337300" cy="3773488"/>
      </a:xfrm>
    </dsp:grpSpPr>
    <dsp:sp modelId="{20C02654-CBD0-4DAA-A9A0-C18887451D98}">
      <dsp:nvSpPr>
        <dsp:cNvPr id="5" name="任意多边形 4"/>
        <dsp:cNvSpPr/>
      </dsp:nvSpPr>
      <dsp:spPr bwMode="white">
        <a:xfrm>
          <a:off x="684374" y="1743025"/>
          <a:ext cx="2484277" cy="287437"/>
        </a:xfrm>
        <a:custGeom>
          <a:avLst/>
          <a:gdLst/>
          <a:ahLst/>
          <a:cxnLst/>
          <a:pathLst>
            <a:path w="3912" h="453">
              <a:moveTo>
                <a:pt x="3912" y="0"/>
              </a:moveTo>
              <a:lnTo>
                <a:pt x="3912" y="226"/>
              </a:lnTo>
              <a:lnTo>
                <a:pt x="0" y="226"/>
              </a:lnTo>
              <a:lnTo>
                <a:pt x="0" y="453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684374" y="1743025"/>
        <a:ext cx="2484277" cy="287437"/>
      </dsp:txXfrm>
    </dsp:sp>
    <dsp:sp modelId="{9D37B0FE-E6D5-411D-AF9A-254FA91B1CB7}">
      <dsp:nvSpPr>
        <dsp:cNvPr id="8" name="任意多边形 7"/>
        <dsp:cNvSpPr/>
      </dsp:nvSpPr>
      <dsp:spPr bwMode="white">
        <a:xfrm>
          <a:off x="2340558" y="1743025"/>
          <a:ext cx="828092" cy="287437"/>
        </a:xfrm>
        <a:custGeom>
          <a:avLst/>
          <a:gdLst/>
          <a:ahLst/>
          <a:cxnLst/>
          <a:pathLst>
            <a:path w="1304" h="453">
              <a:moveTo>
                <a:pt x="1304" y="0"/>
              </a:moveTo>
              <a:lnTo>
                <a:pt x="1304" y="226"/>
              </a:lnTo>
              <a:lnTo>
                <a:pt x="0" y="226"/>
              </a:lnTo>
              <a:lnTo>
                <a:pt x="0" y="453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2340558" y="1743025"/>
        <a:ext cx="828092" cy="287437"/>
      </dsp:txXfrm>
    </dsp:sp>
    <dsp:sp modelId="{7864B031-18FF-484D-A237-B0D52CC0D2A2}">
      <dsp:nvSpPr>
        <dsp:cNvPr id="11" name="任意多边形 10"/>
        <dsp:cNvSpPr/>
      </dsp:nvSpPr>
      <dsp:spPr bwMode="white">
        <a:xfrm>
          <a:off x="3168650" y="1743025"/>
          <a:ext cx="828092" cy="287437"/>
        </a:xfrm>
        <a:custGeom>
          <a:avLst/>
          <a:gdLst/>
          <a:ahLst/>
          <a:cxnLst/>
          <a:pathLst>
            <a:path w="1304" h="453">
              <a:moveTo>
                <a:pt x="0" y="0"/>
              </a:moveTo>
              <a:lnTo>
                <a:pt x="0" y="226"/>
              </a:lnTo>
              <a:lnTo>
                <a:pt x="1304" y="226"/>
              </a:lnTo>
              <a:lnTo>
                <a:pt x="1304" y="453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168650" y="1743025"/>
        <a:ext cx="828092" cy="287437"/>
      </dsp:txXfrm>
    </dsp:sp>
    <dsp:sp modelId="{99E6F02D-9D73-4CC4-8686-36402C4DF0AB}">
      <dsp:nvSpPr>
        <dsp:cNvPr id="14" name="任意多边形 13"/>
        <dsp:cNvSpPr/>
      </dsp:nvSpPr>
      <dsp:spPr bwMode="white">
        <a:xfrm>
          <a:off x="3168650" y="1743025"/>
          <a:ext cx="2484277" cy="287437"/>
        </a:xfrm>
        <a:custGeom>
          <a:avLst/>
          <a:gdLst/>
          <a:ahLst/>
          <a:cxnLst/>
          <a:pathLst>
            <a:path w="3912" h="453">
              <a:moveTo>
                <a:pt x="0" y="0"/>
              </a:moveTo>
              <a:lnTo>
                <a:pt x="0" y="226"/>
              </a:lnTo>
              <a:lnTo>
                <a:pt x="3912" y="226"/>
              </a:lnTo>
              <a:lnTo>
                <a:pt x="3912" y="453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168650" y="1743025"/>
        <a:ext cx="2484277" cy="287437"/>
      </dsp:txXfrm>
    </dsp:sp>
    <dsp:sp modelId="{AC63AC3C-8960-4BF1-AAC2-2BF5514C5263}">
      <dsp:nvSpPr>
        <dsp:cNvPr id="3" name="矩形 2"/>
        <dsp:cNvSpPr/>
      </dsp:nvSpPr>
      <dsp:spPr bwMode="white">
        <a:xfrm>
          <a:off x="2484277" y="1058652"/>
          <a:ext cx="1368747" cy="684374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6035" tIns="26035" rIns="26035" bIns="26035" anchor="ctr"/>
        <a:lstStyle>
          <a:lvl1pPr algn="ctr">
            <a:defRPr sz="4100"/>
          </a:lvl1pPr>
          <a:lvl2pPr marL="285750" indent="-285750" algn="ctr">
            <a:defRPr sz="3100"/>
          </a:lvl2pPr>
          <a:lvl3pPr marL="571500" indent="-285750" algn="ctr">
            <a:defRPr sz="3100"/>
          </a:lvl3pPr>
          <a:lvl4pPr marL="857250" indent="-285750" algn="ctr">
            <a:defRPr sz="3100"/>
          </a:lvl4pPr>
          <a:lvl5pPr marL="1143000" indent="-285750" algn="ctr">
            <a:defRPr sz="3100"/>
          </a:lvl5pPr>
          <a:lvl6pPr marL="1428750" indent="-285750" algn="ctr">
            <a:defRPr sz="3100"/>
          </a:lvl6pPr>
          <a:lvl7pPr marL="1714500" indent="-285750" algn="ctr">
            <a:defRPr sz="3100"/>
          </a:lvl7pPr>
          <a:lvl8pPr marL="2000250" indent="-285750" algn="ctr">
            <a:defRPr sz="3100"/>
          </a:lvl8pPr>
          <a:lvl9pPr marL="2286000" indent="-285750" algn="ctr">
            <a:defRPr sz="31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A</a:t>
          </a:r>
        </a:p>
      </dsp:txBody>
      <dsp:txXfrm>
        <a:off x="2484277" y="1058652"/>
        <a:ext cx="1368747" cy="684374"/>
      </dsp:txXfrm>
    </dsp:sp>
    <dsp:sp modelId="{496813D8-CEC8-4668-8A28-BA3A38731609}">
      <dsp:nvSpPr>
        <dsp:cNvPr id="6" name="矩形 5"/>
        <dsp:cNvSpPr/>
      </dsp:nvSpPr>
      <dsp:spPr bwMode="white">
        <a:xfrm>
          <a:off x="0" y="2030462"/>
          <a:ext cx="1368747" cy="684374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6035" tIns="26035" rIns="26035" bIns="26035" anchor="ctr"/>
        <a:lstStyle>
          <a:lvl1pPr algn="ctr">
            <a:defRPr sz="4100"/>
          </a:lvl1pPr>
          <a:lvl2pPr marL="285750" indent="-285750" algn="ctr">
            <a:defRPr sz="3100"/>
          </a:lvl2pPr>
          <a:lvl3pPr marL="571500" indent="-285750" algn="ctr">
            <a:defRPr sz="3100"/>
          </a:lvl3pPr>
          <a:lvl4pPr marL="857250" indent="-285750" algn="ctr">
            <a:defRPr sz="3100"/>
          </a:lvl4pPr>
          <a:lvl5pPr marL="1143000" indent="-285750" algn="ctr">
            <a:defRPr sz="3100"/>
          </a:lvl5pPr>
          <a:lvl6pPr marL="1428750" indent="-285750" algn="ctr">
            <a:defRPr sz="3100"/>
          </a:lvl6pPr>
          <a:lvl7pPr marL="1714500" indent="-285750" algn="ctr">
            <a:defRPr sz="3100"/>
          </a:lvl7pPr>
          <a:lvl8pPr marL="2000250" indent="-285750" algn="ctr">
            <a:defRPr sz="3100"/>
          </a:lvl8pPr>
          <a:lvl9pPr marL="2286000" indent="-285750" algn="ctr">
            <a:defRPr sz="31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B</a:t>
          </a:r>
        </a:p>
      </dsp:txBody>
      <dsp:txXfrm>
        <a:off x="0" y="2030462"/>
        <a:ext cx="1368747" cy="684374"/>
      </dsp:txXfrm>
    </dsp:sp>
    <dsp:sp modelId="{EEB45AFE-BA29-4C9C-B642-98F8DC26E760}">
      <dsp:nvSpPr>
        <dsp:cNvPr id="9" name="矩形 8"/>
        <dsp:cNvSpPr/>
      </dsp:nvSpPr>
      <dsp:spPr bwMode="white">
        <a:xfrm>
          <a:off x="1656184" y="2030462"/>
          <a:ext cx="1368747" cy="684374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6035" tIns="26035" rIns="26035" bIns="26035" anchor="ctr"/>
        <a:lstStyle>
          <a:lvl1pPr algn="ctr">
            <a:defRPr sz="4100"/>
          </a:lvl1pPr>
          <a:lvl2pPr marL="285750" indent="-285750" algn="ctr">
            <a:defRPr sz="3100"/>
          </a:lvl2pPr>
          <a:lvl3pPr marL="571500" indent="-285750" algn="ctr">
            <a:defRPr sz="3100"/>
          </a:lvl3pPr>
          <a:lvl4pPr marL="857250" indent="-285750" algn="ctr">
            <a:defRPr sz="3100"/>
          </a:lvl4pPr>
          <a:lvl5pPr marL="1143000" indent="-285750" algn="ctr">
            <a:defRPr sz="3100"/>
          </a:lvl5pPr>
          <a:lvl6pPr marL="1428750" indent="-285750" algn="ctr">
            <a:defRPr sz="3100"/>
          </a:lvl6pPr>
          <a:lvl7pPr marL="1714500" indent="-285750" algn="ctr">
            <a:defRPr sz="3100"/>
          </a:lvl7pPr>
          <a:lvl8pPr marL="2000250" indent="-285750" algn="ctr">
            <a:defRPr sz="3100"/>
          </a:lvl8pPr>
          <a:lvl9pPr marL="2286000" indent="-285750" algn="ctr">
            <a:defRPr sz="31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C</a:t>
          </a:r>
        </a:p>
      </dsp:txBody>
      <dsp:txXfrm>
        <a:off x="1656184" y="2030462"/>
        <a:ext cx="1368747" cy="684374"/>
      </dsp:txXfrm>
    </dsp:sp>
    <dsp:sp modelId="{DFD640FD-8A0E-467D-8913-25D19864B1DE}">
      <dsp:nvSpPr>
        <dsp:cNvPr id="12" name="矩形 11"/>
        <dsp:cNvSpPr/>
      </dsp:nvSpPr>
      <dsp:spPr bwMode="white">
        <a:xfrm>
          <a:off x="3312369" y="2030462"/>
          <a:ext cx="1368747" cy="684374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6035" tIns="26035" rIns="26035" bIns="26035" anchor="ctr"/>
        <a:lstStyle>
          <a:lvl1pPr algn="ctr">
            <a:defRPr sz="4100"/>
          </a:lvl1pPr>
          <a:lvl2pPr marL="285750" indent="-285750" algn="ctr">
            <a:defRPr sz="3100"/>
          </a:lvl2pPr>
          <a:lvl3pPr marL="571500" indent="-285750" algn="ctr">
            <a:defRPr sz="3100"/>
          </a:lvl3pPr>
          <a:lvl4pPr marL="857250" indent="-285750" algn="ctr">
            <a:defRPr sz="3100"/>
          </a:lvl4pPr>
          <a:lvl5pPr marL="1143000" indent="-285750" algn="ctr">
            <a:defRPr sz="3100"/>
          </a:lvl5pPr>
          <a:lvl6pPr marL="1428750" indent="-285750" algn="ctr">
            <a:defRPr sz="3100"/>
          </a:lvl6pPr>
          <a:lvl7pPr marL="1714500" indent="-285750" algn="ctr">
            <a:defRPr sz="3100"/>
          </a:lvl7pPr>
          <a:lvl8pPr marL="2000250" indent="-285750" algn="ctr">
            <a:defRPr sz="3100"/>
          </a:lvl8pPr>
          <a:lvl9pPr marL="2286000" indent="-285750" algn="ctr">
            <a:defRPr sz="31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D</a:t>
          </a:r>
        </a:p>
      </dsp:txBody>
      <dsp:txXfrm>
        <a:off x="3312369" y="2030462"/>
        <a:ext cx="1368747" cy="684374"/>
      </dsp:txXfrm>
    </dsp:sp>
    <dsp:sp modelId="{364BFF1F-FB5A-4E11-9E7B-9D53132660FC}">
      <dsp:nvSpPr>
        <dsp:cNvPr id="15" name="矩形 14"/>
        <dsp:cNvSpPr/>
      </dsp:nvSpPr>
      <dsp:spPr bwMode="white">
        <a:xfrm>
          <a:off x="4968553" y="2030462"/>
          <a:ext cx="1368747" cy="684374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6035" tIns="26035" rIns="26035" bIns="26035" anchor="ctr"/>
        <a:lstStyle>
          <a:lvl1pPr algn="ctr">
            <a:defRPr sz="4100"/>
          </a:lvl1pPr>
          <a:lvl2pPr marL="285750" indent="-285750" algn="ctr">
            <a:defRPr sz="3100"/>
          </a:lvl2pPr>
          <a:lvl3pPr marL="571500" indent="-285750" algn="ctr">
            <a:defRPr sz="3100"/>
          </a:lvl3pPr>
          <a:lvl4pPr marL="857250" indent="-285750" algn="ctr">
            <a:defRPr sz="3100"/>
          </a:lvl4pPr>
          <a:lvl5pPr marL="1143000" indent="-285750" algn="ctr">
            <a:defRPr sz="3100"/>
          </a:lvl5pPr>
          <a:lvl6pPr marL="1428750" indent="-285750" algn="ctr">
            <a:defRPr sz="3100"/>
          </a:lvl6pPr>
          <a:lvl7pPr marL="1714500" indent="-285750" algn="ctr">
            <a:defRPr sz="3100"/>
          </a:lvl7pPr>
          <a:lvl8pPr marL="2000250" indent="-285750" algn="ctr">
            <a:defRPr sz="3100"/>
          </a:lvl8pPr>
          <a:lvl9pPr marL="2286000" indent="-285750" algn="ctr">
            <a:defRPr sz="3100"/>
          </a:lvl9pPr>
        </a:lstStyle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E</a:t>
          </a:r>
        </a:p>
      </dsp:txBody>
      <dsp:txXfrm>
        <a:off x="4968553" y="2030462"/>
        <a:ext cx="1368747" cy="684374"/>
      </dsp:txXfrm>
    </dsp:sp>
    <dsp:sp modelId="{E069FBA4-66D2-4B5C-AE04-544A3B0F9F19}">
      <dsp:nvSpPr>
        <dsp:cNvPr id="4" name="矩形 3" hidden="1"/>
        <dsp:cNvSpPr/>
      </dsp:nvSpPr>
      <dsp:spPr>
        <a:xfrm>
          <a:off x="3579274" y="1058652"/>
          <a:ext cx="273749" cy="684374"/>
        </a:xfrm>
        <a:prstGeom prst="rect">
          <a:avLst/>
        </a:prstGeom>
      </dsp:spPr>
      <dsp:txXfrm>
        <a:off x="3579274" y="1058652"/>
        <a:ext cx="273749" cy="684374"/>
      </dsp:txXfrm>
    </dsp:sp>
    <dsp:sp modelId="{C8CC33CE-D4CA-4390-985E-B3B129AC4F20}">
      <dsp:nvSpPr>
        <dsp:cNvPr id="7" name="矩形 6" hidden="1"/>
        <dsp:cNvSpPr/>
      </dsp:nvSpPr>
      <dsp:spPr>
        <a:xfrm>
          <a:off x="1094998" y="2030462"/>
          <a:ext cx="273749" cy="684374"/>
        </a:xfrm>
        <a:prstGeom prst="rect">
          <a:avLst/>
        </a:prstGeom>
      </dsp:spPr>
      <dsp:txXfrm>
        <a:off x="1094998" y="2030462"/>
        <a:ext cx="273749" cy="684374"/>
      </dsp:txXfrm>
    </dsp:sp>
    <dsp:sp modelId="{02AC7591-6DA0-4736-8705-F6E6C6D58854}">
      <dsp:nvSpPr>
        <dsp:cNvPr id="10" name="矩形 9" hidden="1"/>
        <dsp:cNvSpPr/>
      </dsp:nvSpPr>
      <dsp:spPr>
        <a:xfrm>
          <a:off x="2751182" y="2030462"/>
          <a:ext cx="273749" cy="684374"/>
        </a:xfrm>
        <a:prstGeom prst="rect">
          <a:avLst/>
        </a:prstGeom>
      </dsp:spPr>
      <dsp:txXfrm>
        <a:off x="2751182" y="2030462"/>
        <a:ext cx="273749" cy="684374"/>
      </dsp:txXfrm>
    </dsp:sp>
    <dsp:sp modelId="{DAAA19BE-375F-42EA-BB1F-28F2D47586BD}">
      <dsp:nvSpPr>
        <dsp:cNvPr id="13" name="矩形 12" hidden="1"/>
        <dsp:cNvSpPr/>
      </dsp:nvSpPr>
      <dsp:spPr>
        <a:xfrm>
          <a:off x="4407367" y="2030462"/>
          <a:ext cx="273749" cy="684374"/>
        </a:xfrm>
        <a:prstGeom prst="rect">
          <a:avLst/>
        </a:prstGeom>
      </dsp:spPr>
      <dsp:txXfrm>
        <a:off x="4407367" y="2030462"/>
        <a:ext cx="273749" cy="684374"/>
      </dsp:txXfrm>
    </dsp:sp>
    <dsp:sp modelId="{DCFBC3CE-97CA-4B0C-AEB6-AE02186066C0}">
      <dsp:nvSpPr>
        <dsp:cNvPr id="16" name="矩形 15" hidden="1"/>
        <dsp:cNvSpPr/>
      </dsp:nvSpPr>
      <dsp:spPr>
        <a:xfrm>
          <a:off x="6063551" y="2030462"/>
          <a:ext cx="273749" cy="684374"/>
        </a:xfrm>
        <a:prstGeom prst="rect">
          <a:avLst/>
        </a:prstGeom>
      </dsp:spPr>
      <dsp:txXfrm>
        <a:off x="6063551" y="2030462"/>
        <a:ext cx="273749" cy="684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>
              <a:defRPr sz="1000" i="1"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0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i="1" smtClean="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0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772" name="Rectangle 4"/>
          <p:cNvSpPr>
            <a:spLocks noTextEdi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Click to edit Master text styles</a:t>
            </a: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Second level</a:t>
            </a: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Third level</a:t>
            </a: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Fourth level</a:t>
            </a: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Fifth level</a:t>
            </a: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>
              <a:defRPr sz="1000" i="1"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0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p>
            <a:pPr lvl="0" algn="r">
              <a:buNone/>
            </a:pPr>
            <a:fld id="{9A0DB2DC-4C9A-4742-B13C-FB6460FD3503}" type="slidenum">
              <a:rPr lang="en-US" altLang="zh-CN" sz="1000" i="1" dirty="0"/>
            </a:fld>
            <a:endParaRPr lang="en-US" altLang="zh-CN" sz="1000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/>
            <a:fld id="{9A0DB2DC-4C9A-4742-B13C-FB6460FD3503}" type="slidenum">
              <a:rPr lang="en-US" altLang="zh-CN" sz="1000" i="1" dirty="0"/>
            </a:fld>
            <a:endParaRPr lang="en-US" altLang="zh-CN" sz="1000" i="1" dirty="0"/>
          </a:p>
        </p:txBody>
      </p:sp>
      <p:sp>
        <p:nvSpPr>
          <p:cNvPr id="33795" name="Rectangle 2"/>
          <p:cNvSpPr>
            <a:spLocks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075" tIns="46038" rIns="92075" bIns="46038" anchor="t" anchorCtr="0"/>
          <a:p>
            <a:pPr lvl="1"/>
            <a:r>
              <a:rPr lang="en-US" altLang="zh-CN" sz="3600" dirty="0"/>
              <a:t>In the single level bill of material, there are only the parent and its direct components.</a:t>
            </a:r>
            <a:endParaRPr lang="en-US" altLang="zh-CN" sz="36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/>
            <a:fld id="{9A0DB2DC-4C9A-4742-B13C-FB6460FD3503}" type="slidenum">
              <a:rPr lang="en-US" altLang="zh-CN" sz="1000" i="1" dirty="0"/>
            </a:fld>
            <a:endParaRPr lang="en-US" altLang="zh-CN" sz="1000" i="1" dirty="0"/>
          </a:p>
        </p:txBody>
      </p:sp>
      <p:sp>
        <p:nvSpPr>
          <p:cNvPr id="34819" name="Rectangle 2"/>
          <p:cNvSpPr/>
          <p:nvPr/>
        </p:nvSpPr>
        <p:spPr>
          <a:xfrm>
            <a:off x="3886200" y="-1587"/>
            <a:ext cx="2973388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20" name="Rectangle 3"/>
          <p:cNvSpPr/>
          <p:nvPr/>
        </p:nvSpPr>
        <p:spPr>
          <a:xfrm>
            <a:off x="3886200" y="8685213"/>
            <a:ext cx="2973388" cy="458787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/>
            <a:r>
              <a:rPr lang="en-US" altLang="zh-CN" sz="1000" i="1" dirty="0"/>
              <a:t>12</a:t>
            </a:r>
            <a:endParaRPr lang="en-US" altLang="zh-CN" sz="1000" i="1" dirty="0"/>
          </a:p>
        </p:txBody>
      </p:sp>
      <p:sp>
        <p:nvSpPr>
          <p:cNvPr id="34821" name="Rectangle 4"/>
          <p:cNvSpPr/>
          <p:nvPr/>
        </p:nvSpPr>
        <p:spPr>
          <a:xfrm>
            <a:off x="-1587" y="8685213"/>
            <a:ext cx="2973387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22" name="Rectangle 5"/>
          <p:cNvSpPr/>
          <p:nvPr/>
        </p:nvSpPr>
        <p:spPr>
          <a:xfrm>
            <a:off x="-1587" y="-1587"/>
            <a:ext cx="2973387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23" name="Rectangle 6"/>
          <p:cNvSpPr/>
          <p:nvPr/>
        </p:nvSpPr>
        <p:spPr>
          <a:xfrm>
            <a:off x="3886200" y="-1587"/>
            <a:ext cx="2973388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24" name="Rectangle 7"/>
          <p:cNvSpPr/>
          <p:nvPr/>
        </p:nvSpPr>
        <p:spPr>
          <a:xfrm>
            <a:off x="3886200" y="8685213"/>
            <a:ext cx="2973388" cy="458787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/>
            <a:r>
              <a:rPr lang="en-US" altLang="zh-CN" sz="1000" i="1" dirty="0"/>
              <a:t>11</a:t>
            </a:r>
            <a:endParaRPr lang="en-US" altLang="zh-CN" sz="1000" i="1" dirty="0"/>
          </a:p>
        </p:txBody>
      </p:sp>
      <p:sp>
        <p:nvSpPr>
          <p:cNvPr id="34825" name="Rectangle 8"/>
          <p:cNvSpPr/>
          <p:nvPr/>
        </p:nvSpPr>
        <p:spPr>
          <a:xfrm>
            <a:off x="-1587" y="8685213"/>
            <a:ext cx="2973387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26" name="Rectangle 9"/>
          <p:cNvSpPr/>
          <p:nvPr/>
        </p:nvSpPr>
        <p:spPr>
          <a:xfrm>
            <a:off x="-1587" y="-1587"/>
            <a:ext cx="2973387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27" name="Rectangle 10"/>
          <p:cNvSpPr/>
          <p:nvPr/>
        </p:nvSpPr>
        <p:spPr>
          <a:xfrm>
            <a:off x="3886200" y="-1587"/>
            <a:ext cx="2973388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28" name="Rectangle 11"/>
          <p:cNvSpPr/>
          <p:nvPr/>
        </p:nvSpPr>
        <p:spPr>
          <a:xfrm>
            <a:off x="3886200" y="8685213"/>
            <a:ext cx="2973388" cy="458787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/>
            <a:r>
              <a:rPr lang="en-US" altLang="zh-CN" sz="1000" i="1" dirty="0"/>
              <a:t>11</a:t>
            </a:r>
            <a:endParaRPr lang="en-US" altLang="zh-CN" sz="1000" i="1" dirty="0"/>
          </a:p>
        </p:txBody>
      </p:sp>
      <p:sp>
        <p:nvSpPr>
          <p:cNvPr id="34829" name="Rectangle 12"/>
          <p:cNvSpPr/>
          <p:nvPr/>
        </p:nvSpPr>
        <p:spPr>
          <a:xfrm>
            <a:off x="-1587" y="8685213"/>
            <a:ext cx="2973387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30" name="Rectangle 13"/>
          <p:cNvSpPr/>
          <p:nvPr/>
        </p:nvSpPr>
        <p:spPr>
          <a:xfrm>
            <a:off x="-1587" y="-1587"/>
            <a:ext cx="2973387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31" name="Rectangle 14"/>
          <p:cNvSpPr/>
          <p:nvPr/>
        </p:nvSpPr>
        <p:spPr>
          <a:xfrm>
            <a:off x="3886200" y="-1587"/>
            <a:ext cx="2973388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32" name="Rectangle 15"/>
          <p:cNvSpPr/>
          <p:nvPr/>
        </p:nvSpPr>
        <p:spPr>
          <a:xfrm>
            <a:off x="3886200" y="8685213"/>
            <a:ext cx="2973388" cy="458787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/>
            <a:r>
              <a:rPr lang="en-US" altLang="zh-CN" sz="1000" i="1" dirty="0"/>
              <a:t>11</a:t>
            </a:r>
            <a:endParaRPr lang="en-US" altLang="zh-CN" sz="1000" i="1" dirty="0"/>
          </a:p>
        </p:txBody>
      </p:sp>
      <p:sp>
        <p:nvSpPr>
          <p:cNvPr id="34833" name="Rectangle 16"/>
          <p:cNvSpPr/>
          <p:nvPr/>
        </p:nvSpPr>
        <p:spPr>
          <a:xfrm>
            <a:off x="-1587" y="8685213"/>
            <a:ext cx="2973387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34" name="Rectangle 17"/>
          <p:cNvSpPr/>
          <p:nvPr/>
        </p:nvSpPr>
        <p:spPr>
          <a:xfrm>
            <a:off x="-1587" y="-1587"/>
            <a:ext cx="2973387" cy="4587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35" name="Rectangle 18"/>
          <p:cNvSpPr/>
          <p:nvPr/>
        </p:nvSpPr>
        <p:spPr>
          <a:xfrm>
            <a:off x="3886200" y="-1587"/>
            <a:ext cx="2973388" cy="4079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36" name="Rectangle 19"/>
          <p:cNvSpPr/>
          <p:nvPr/>
        </p:nvSpPr>
        <p:spPr>
          <a:xfrm>
            <a:off x="3886200" y="8634413"/>
            <a:ext cx="2973388" cy="509587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/>
            <a:r>
              <a:rPr lang="en-US" altLang="zh-CN" sz="1000" i="1" dirty="0"/>
              <a:t>11</a:t>
            </a:r>
            <a:endParaRPr lang="en-US" altLang="zh-CN" sz="1000" i="1" dirty="0"/>
          </a:p>
        </p:txBody>
      </p:sp>
      <p:sp>
        <p:nvSpPr>
          <p:cNvPr id="34837" name="Rectangle 20"/>
          <p:cNvSpPr/>
          <p:nvPr/>
        </p:nvSpPr>
        <p:spPr>
          <a:xfrm>
            <a:off x="-1587" y="8634413"/>
            <a:ext cx="2973387" cy="5095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38" name="Rectangle 21"/>
          <p:cNvSpPr/>
          <p:nvPr/>
        </p:nvSpPr>
        <p:spPr>
          <a:xfrm>
            <a:off x="-1587" y="-1587"/>
            <a:ext cx="2973387" cy="4079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endParaRPr lang="zh-CN" altLang="en-US" dirty="0"/>
          </a:p>
        </p:txBody>
      </p:sp>
      <p:sp>
        <p:nvSpPr>
          <p:cNvPr id="34839" name="Rectangle 22"/>
          <p:cNvSpPr>
            <a:spLocks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34840" name="Rectangle 2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075" tIns="46038" rIns="92075" bIns="46038" anchor="t" anchorCtr="0"/>
          <a:p>
            <a:pPr lvl="0"/>
            <a:r>
              <a:rPr lang="en-US" altLang="zh-CN" sz="3200" dirty="0"/>
              <a:t>In a computer system, the multi-level bill of material will be displayed in an indent form.</a:t>
            </a:r>
            <a:endParaRPr lang="en-US" altLang="zh-CN" sz="3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/>
            <a:fld id="{9A0DB2DC-4C9A-4742-B13C-FB6460FD3503}" type="slidenum">
              <a:rPr lang="en-US" altLang="zh-CN" sz="1000" i="1" dirty="0"/>
            </a:fld>
            <a:endParaRPr lang="en-US" altLang="zh-CN" sz="1000" i="1" dirty="0"/>
          </a:p>
        </p:txBody>
      </p:sp>
      <p:sp>
        <p:nvSpPr>
          <p:cNvPr id="35843" name="Rectangle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075" tIns="46038" rIns="92075" bIns="46038" anchor="t" anchorCtr="0"/>
          <a:p>
            <a:pPr lvl="0"/>
            <a:r>
              <a:rPr lang="en-US" altLang="zh-CN" sz="3200" dirty="0"/>
              <a:t>In these components of lead time, only the run time is effective time, and we should try hard to shorten all other components of lead time.</a:t>
            </a:r>
            <a:r>
              <a:rPr lang="en-US" altLang="zh-CN" dirty="0"/>
              <a:t>  </a:t>
            </a:r>
            <a:endParaRPr lang="en-US" altLang="zh-CN" dirty="0"/>
          </a:p>
        </p:txBody>
      </p:sp>
      <p:sp>
        <p:nvSpPr>
          <p:cNvPr id="35844" name="Rectangle 3"/>
          <p:cNvSpPr>
            <a:spLocks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1"/>
          <p:cNvGrpSpPr/>
          <p:nvPr userDrawn="1"/>
        </p:nvGrpSpPr>
        <p:grpSpPr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36" name="Rectangle 2"/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4105" name="Group 30"/>
            <p:cNvGrpSpPr/>
            <p:nvPr/>
          </p:nvGrpSpPr>
          <p:grpSpPr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38" name="Rectangle 3"/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4107" name="Group 9"/>
              <p:cNvGrpSpPr/>
              <p:nvPr/>
            </p:nvGrpSpPr>
            <p:grpSpPr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60" name="Freeform 4"/>
                <p:cNvSpPr/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/>
                  <a:ahLst/>
                  <a:cxnLst>
                    <a:cxn ang="0">
                      <a:pos x="901" y="33"/>
                    </a:cxn>
                    <a:cxn ang="0">
                      <a:pos x="1066" y="129"/>
                    </a:cxn>
                    <a:cxn ang="0">
                      <a:pos x="1207" y="256"/>
                    </a:cxn>
                    <a:cxn ang="0">
                      <a:pos x="1316" y="410"/>
                    </a:cxn>
                    <a:cxn ang="0">
                      <a:pos x="1394" y="581"/>
                    </a:cxn>
                    <a:cxn ang="0">
                      <a:pos x="1435" y="766"/>
                    </a:cxn>
                    <a:cxn ang="0">
                      <a:pos x="1435" y="958"/>
                    </a:cxn>
                    <a:cxn ang="0">
                      <a:pos x="1394" y="1143"/>
                    </a:cxn>
                    <a:cxn ang="0">
                      <a:pos x="1316" y="1314"/>
                    </a:cxn>
                    <a:cxn ang="0">
                      <a:pos x="1207" y="1468"/>
                    </a:cxn>
                    <a:cxn ang="0">
                      <a:pos x="1066" y="1597"/>
                    </a:cxn>
                    <a:cxn ang="0">
                      <a:pos x="901" y="1691"/>
                    </a:cxn>
                    <a:cxn ang="0">
                      <a:pos x="721" y="1749"/>
                    </a:cxn>
                    <a:cxn ang="0">
                      <a:pos x="533" y="1769"/>
                    </a:cxn>
                    <a:cxn ang="0">
                      <a:pos x="344" y="1749"/>
                    </a:cxn>
                    <a:cxn ang="0">
                      <a:pos x="165" y="1691"/>
                    </a:cxn>
                    <a:cxn ang="0">
                      <a:pos x="0" y="1597"/>
                    </a:cxn>
                    <a:cxn ang="0">
                      <a:pos x="125" y="1571"/>
                    </a:cxn>
                    <a:cxn ang="0">
                      <a:pos x="281" y="1640"/>
                    </a:cxn>
                    <a:cxn ang="0">
                      <a:pos x="446" y="1675"/>
                    </a:cxn>
                    <a:cxn ang="0">
                      <a:pos x="618" y="1675"/>
                    </a:cxn>
                    <a:cxn ang="0">
                      <a:pos x="785" y="1640"/>
                    </a:cxn>
                    <a:cxn ang="0">
                      <a:pos x="941" y="1571"/>
                    </a:cxn>
                    <a:cxn ang="0">
                      <a:pos x="1080" y="1470"/>
                    </a:cxn>
                    <a:cxn ang="0">
                      <a:pos x="1194" y="1343"/>
                    </a:cxn>
                    <a:cxn ang="0">
                      <a:pos x="1281" y="1194"/>
                    </a:cxn>
                    <a:cxn ang="0">
                      <a:pos x="1332" y="1032"/>
                    </a:cxn>
                    <a:cxn ang="0">
                      <a:pos x="1350" y="862"/>
                    </a:cxn>
                    <a:cxn ang="0">
                      <a:pos x="1332" y="691"/>
                    </a:cxn>
                    <a:cxn ang="0">
                      <a:pos x="1281" y="530"/>
                    </a:cxn>
                    <a:cxn ang="0">
                      <a:pos x="1194" y="381"/>
                    </a:cxn>
                    <a:cxn ang="0">
                      <a:pos x="1080" y="254"/>
                    </a:cxn>
                    <a:cxn ang="0">
                      <a:pos x="941" y="154"/>
                    </a:cxn>
                    <a:cxn ang="0">
                      <a:pos x="785" y="85"/>
                    </a:cxn>
                    <a:cxn ang="0">
                      <a:pos x="812" y="0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1" name="Line 5"/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2" name="Line 6"/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3" name="Line 7"/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4" name="Freeform 8"/>
                <p:cNvSpPr/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/>
                  <a:ahLst/>
                  <a:cxnLst>
                    <a:cxn ang="0">
                      <a:pos x="3" y="98"/>
                    </a:cxn>
                    <a:cxn ang="0">
                      <a:pos x="20" y="80"/>
                    </a:cxn>
                    <a:cxn ang="0">
                      <a:pos x="44" y="65"/>
                    </a:cxn>
                    <a:cxn ang="0">
                      <a:pos x="89" y="43"/>
                    </a:cxn>
                    <a:cxn ang="0">
                      <a:pos x="140" y="30"/>
                    </a:cxn>
                    <a:cxn ang="0">
                      <a:pos x="188" y="19"/>
                    </a:cxn>
                    <a:cxn ang="0">
                      <a:pos x="253" y="9"/>
                    </a:cxn>
                    <a:cxn ang="0">
                      <a:pos x="314" y="3"/>
                    </a:cxn>
                    <a:cxn ang="0">
                      <a:pos x="386" y="0"/>
                    </a:cxn>
                    <a:cxn ang="0">
                      <a:pos x="475" y="1"/>
                    </a:cxn>
                    <a:cxn ang="0">
                      <a:pos x="567" y="6"/>
                    </a:cxn>
                    <a:cxn ang="0">
                      <a:pos x="632" y="14"/>
                    </a:cxn>
                    <a:cxn ang="0">
                      <a:pos x="700" y="27"/>
                    </a:cxn>
                    <a:cxn ang="0">
                      <a:pos x="765" y="47"/>
                    </a:cxn>
                    <a:cxn ang="0">
                      <a:pos x="799" y="66"/>
                    </a:cxn>
                    <a:cxn ang="0">
                      <a:pos x="820" y="82"/>
                    </a:cxn>
                    <a:cxn ang="0">
                      <a:pos x="840" y="108"/>
                    </a:cxn>
                    <a:cxn ang="0">
                      <a:pos x="806" y="122"/>
                    </a:cxn>
                    <a:cxn ang="0">
                      <a:pos x="748" y="133"/>
                    </a:cxn>
                    <a:cxn ang="0">
                      <a:pos x="676" y="141"/>
                    </a:cxn>
                    <a:cxn ang="0">
                      <a:pos x="608" y="148"/>
                    </a:cxn>
                    <a:cxn ang="0">
                      <a:pos x="526" y="151"/>
                    </a:cxn>
                    <a:cxn ang="0">
                      <a:pos x="437" y="152"/>
                    </a:cxn>
                    <a:cxn ang="0">
                      <a:pos x="352" y="152"/>
                    </a:cxn>
                    <a:cxn ang="0">
                      <a:pos x="263" y="151"/>
                    </a:cxn>
                    <a:cxn ang="0">
                      <a:pos x="164" y="143"/>
                    </a:cxn>
                    <a:cxn ang="0">
                      <a:pos x="85" y="135"/>
                    </a:cxn>
                    <a:cxn ang="0">
                      <a:pos x="20" y="120"/>
                    </a:cxn>
                    <a:cxn ang="0">
                      <a:pos x="0" y="109"/>
                    </a:cxn>
                    <a:cxn ang="0">
                      <a:pos x="3" y="98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40" name="Oval 10"/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4109" name="Group 29"/>
              <p:cNvGrpSpPr/>
              <p:nvPr/>
            </p:nvGrpSpPr>
            <p:grpSpPr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42" name="Freeform 11"/>
                <p:cNvSpPr/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3" name="Freeform 12"/>
                <p:cNvSpPr/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4" name="Freeform 13"/>
                <p:cNvSpPr/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31" y="0"/>
                    </a:cxn>
                    <a:cxn ang="0">
                      <a:pos x="20" y="13"/>
                    </a:cxn>
                    <a:cxn ang="0">
                      <a:pos x="13" y="13"/>
                    </a:cxn>
                    <a:cxn ang="0">
                      <a:pos x="7" y="19"/>
                    </a:cxn>
                    <a:cxn ang="0">
                      <a:pos x="0" y="19"/>
                    </a:cxn>
                    <a:cxn ang="0">
                      <a:pos x="0" y="35"/>
                    </a:cxn>
                    <a:cxn ang="0">
                      <a:pos x="12" y="47"/>
                    </a:cxn>
                    <a:cxn ang="0">
                      <a:pos x="41" y="47"/>
                    </a:cxn>
                    <a:cxn ang="0">
                      <a:pos x="50" y="35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5" name="Freeform 14"/>
                <p:cNvSpPr/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99" y="16"/>
                    </a:cxn>
                    <a:cxn ang="0">
                      <a:pos x="64" y="47"/>
                    </a:cxn>
                    <a:cxn ang="0">
                      <a:pos x="56" y="75"/>
                    </a:cxn>
                    <a:cxn ang="0">
                      <a:pos x="30" y="95"/>
                    </a:cxn>
                    <a:cxn ang="0">
                      <a:pos x="12" y="135"/>
                    </a:cxn>
                    <a:cxn ang="0">
                      <a:pos x="12" y="159"/>
                    </a:cxn>
                    <a:cxn ang="0">
                      <a:pos x="0" y="201"/>
                    </a:cxn>
                    <a:cxn ang="0">
                      <a:pos x="16" y="219"/>
                    </a:cxn>
                    <a:cxn ang="0">
                      <a:pos x="56" y="272"/>
                    </a:cxn>
                    <a:cxn ang="0">
                      <a:pos x="68" y="265"/>
                    </a:cxn>
                    <a:cxn ang="0">
                      <a:pos x="139" y="265"/>
                    </a:cxn>
                    <a:cxn ang="0">
                      <a:pos x="172" y="278"/>
                    </a:cxn>
                    <a:cxn ang="0">
                      <a:pos x="169" y="319"/>
                    </a:cxn>
                    <a:cxn ang="0">
                      <a:pos x="193" y="374"/>
                    </a:cxn>
                    <a:cxn ang="0">
                      <a:pos x="191" y="389"/>
                    </a:cxn>
                    <a:cxn ang="0">
                      <a:pos x="201" y="406"/>
                    </a:cxn>
                    <a:cxn ang="0">
                      <a:pos x="186" y="445"/>
                    </a:cxn>
                    <a:cxn ang="0">
                      <a:pos x="204" y="494"/>
                    </a:cxn>
                    <a:cxn ang="0">
                      <a:pos x="214" y="532"/>
                    </a:cxn>
                    <a:cxn ang="0">
                      <a:pos x="226" y="556"/>
                    </a:cxn>
                    <a:cxn ang="0">
                      <a:pos x="239" y="586"/>
                    </a:cxn>
                    <a:cxn ang="0">
                      <a:pos x="263" y="582"/>
                    </a:cxn>
                    <a:cxn ang="0">
                      <a:pos x="302" y="560"/>
                    </a:cxn>
                    <a:cxn ang="0">
                      <a:pos x="320" y="533"/>
                    </a:cxn>
                    <a:cxn ang="0">
                      <a:pos x="319" y="515"/>
                    </a:cxn>
                    <a:cxn ang="0">
                      <a:pos x="342" y="500"/>
                    </a:cxn>
                    <a:cxn ang="0">
                      <a:pos x="338" y="474"/>
                    </a:cxn>
                    <a:cxn ang="0">
                      <a:pos x="373" y="432"/>
                    </a:cxn>
                    <a:cxn ang="0">
                      <a:pos x="378" y="398"/>
                    </a:cxn>
                    <a:cxn ang="0">
                      <a:pos x="369" y="386"/>
                    </a:cxn>
                    <a:cxn ang="0">
                      <a:pos x="373" y="372"/>
                    </a:cxn>
                    <a:cxn ang="0">
                      <a:pos x="365" y="360"/>
                    </a:cxn>
                    <a:cxn ang="0">
                      <a:pos x="391" y="327"/>
                    </a:cxn>
                    <a:cxn ang="0">
                      <a:pos x="391" y="310"/>
                    </a:cxn>
                    <a:cxn ang="0">
                      <a:pos x="427" y="282"/>
                    </a:cxn>
                    <a:cxn ang="0">
                      <a:pos x="450" y="207"/>
                    </a:cxn>
                    <a:cxn ang="0">
                      <a:pos x="417" y="226"/>
                    </a:cxn>
                    <a:cxn ang="0">
                      <a:pos x="388" y="218"/>
                    </a:cxn>
                    <a:cxn ang="0">
                      <a:pos x="392" y="200"/>
                    </a:cxn>
                    <a:cxn ang="0">
                      <a:pos x="363" y="180"/>
                    </a:cxn>
                    <a:cxn ang="0">
                      <a:pos x="349" y="132"/>
                    </a:cxn>
                    <a:cxn ang="0">
                      <a:pos x="321" y="93"/>
                    </a:cxn>
                    <a:cxn ang="0">
                      <a:pos x="321" y="66"/>
                    </a:cxn>
                    <a:cxn ang="0">
                      <a:pos x="306" y="65"/>
                    </a:cxn>
                    <a:cxn ang="0">
                      <a:pos x="296" y="69"/>
                    </a:cxn>
                    <a:cxn ang="0">
                      <a:pos x="254" y="54"/>
                    </a:cxn>
                    <a:cxn ang="0">
                      <a:pos x="243" y="65"/>
                    </a:cxn>
                    <a:cxn ang="0">
                      <a:pos x="234" y="78"/>
                    </a:cxn>
                    <a:cxn ang="0">
                      <a:pos x="211" y="53"/>
                    </a:cxn>
                    <a:cxn ang="0">
                      <a:pos x="189" y="47"/>
                    </a:cxn>
                    <a:cxn ang="0">
                      <a:pos x="187" y="15"/>
                    </a:cxn>
                    <a:cxn ang="0">
                      <a:pos x="155" y="20"/>
                    </a:cxn>
                    <a:cxn ang="0">
                      <a:pos x="135" y="13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6" name="Freeform 15"/>
                <p:cNvSpPr/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8"/>
                    </a:cxn>
                    <a:cxn ang="0">
                      <a:pos x="7" y="14"/>
                    </a:cxn>
                    <a:cxn ang="0">
                      <a:pos x="7" y="19"/>
                    </a:cxn>
                    <a:cxn ang="0">
                      <a:pos x="16" y="23"/>
                    </a:cxn>
                    <a:cxn ang="0">
                      <a:pos x="16" y="27"/>
                    </a:cxn>
                    <a:cxn ang="0">
                      <a:pos x="9" y="23"/>
                    </a:cxn>
                    <a:cxn ang="0">
                      <a:pos x="3" y="27"/>
                    </a:cxn>
                    <a:cxn ang="0">
                      <a:pos x="0" y="23"/>
                    </a:cxn>
                    <a:cxn ang="0">
                      <a:pos x="3" y="19"/>
                    </a:cxn>
                    <a:cxn ang="0">
                      <a:pos x="0" y="14"/>
                    </a:cxn>
                    <a:cxn ang="0">
                      <a:pos x="3" y="4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7" name="Freeform 16"/>
                <p:cNvSpPr/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48"/>
                    </a:cxn>
                    <a:cxn ang="0">
                      <a:pos x="52" y="0"/>
                    </a:cxn>
                    <a:cxn ang="0">
                      <a:pos x="67" y="28"/>
                    </a:cxn>
                    <a:cxn ang="0">
                      <a:pos x="55" y="96"/>
                    </a:cxn>
                    <a:cxn ang="0">
                      <a:pos x="5" y="8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8" name="Freeform 17"/>
                <p:cNvSpPr/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0" y="0"/>
                    </a:cxn>
                    <a:cxn ang="0">
                      <a:pos x="39" y="9"/>
                    </a:cxn>
                    <a:cxn ang="0">
                      <a:pos x="95" y="32"/>
                    </a:cxn>
                    <a:cxn ang="0">
                      <a:pos x="95" y="49"/>
                    </a:cxn>
                    <a:cxn ang="0">
                      <a:pos x="116" y="93"/>
                    </a:cxn>
                    <a:cxn ang="0">
                      <a:pos x="73" y="51"/>
                    </a:cxn>
                    <a:cxn ang="0">
                      <a:pos x="44" y="54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9" name="Freeform 18"/>
                <p:cNvSpPr/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78" y="30"/>
                    </a:cxn>
                    <a:cxn ang="0">
                      <a:pos x="16" y="100"/>
                    </a:cxn>
                    <a:cxn ang="0">
                      <a:pos x="0" y="84"/>
                    </a:cxn>
                    <a:cxn ang="0">
                      <a:pos x="45" y="39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0" name="Freeform 19"/>
                <p:cNvSpPr/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/>
                  <a:ahLst/>
                  <a:cxnLst>
                    <a:cxn ang="0">
                      <a:pos x="38" y="51"/>
                    </a:cxn>
                    <a:cxn ang="0">
                      <a:pos x="28" y="43"/>
                    </a:cxn>
                    <a:cxn ang="0">
                      <a:pos x="28" y="14"/>
                    </a:cxn>
                    <a:cxn ang="0">
                      <a:pos x="33" y="8"/>
                    </a:cxn>
                    <a:cxn ang="0">
                      <a:pos x="24" y="8"/>
                    </a:cxn>
                    <a:cxn ang="0">
                      <a:pos x="29" y="0"/>
                    </a:cxn>
                    <a:cxn ang="0">
                      <a:pos x="22" y="0"/>
                    </a:cxn>
                    <a:cxn ang="0">
                      <a:pos x="14" y="9"/>
                    </a:cxn>
                    <a:cxn ang="0">
                      <a:pos x="14" y="27"/>
                    </a:cxn>
                    <a:cxn ang="0">
                      <a:pos x="18" y="31"/>
                    </a:cxn>
                    <a:cxn ang="0">
                      <a:pos x="18" y="39"/>
                    </a:cxn>
                    <a:cxn ang="0">
                      <a:pos x="16" y="39"/>
                    </a:cxn>
                    <a:cxn ang="0">
                      <a:pos x="9" y="46"/>
                    </a:cxn>
                    <a:cxn ang="0">
                      <a:pos x="9" y="53"/>
                    </a:cxn>
                    <a:cxn ang="0">
                      <a:pos x="0" y="65"/>
                    </a:cxn>
                    <a:cxn ang="0">
                      <a:pos x="29" y="65"/>
                    </a:cxn>
                    <a:cxn ang="0">
                      <a:pos x="38" y="51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1" name="Freeform 20"/>
                <p:cNvSpPr/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17" y="8"/>
                    </a:cxn>
                    <a:cxn ang="0">
                      <a:pos x="20" y="8"/>
                    </a:cxn>
                    <a:cxn ang="0">
                      <a:pos x="20" y="0"/>
                    </a:cxn>
                    <a:cxn ang="0">
                      <a:pos x="13" y="0"/>
                    </a:cxn>
                    <a:cxn ang="0">
                      <a:pos x="0" y="15"/>
                    </a:cxn>
                    <a:cxn ang="0">
                      <a:pos x="0" y="23"/>
                    </a:cxn>
                    <a:cxn ang="0">
                      <a:pos x="12" y="23"/>
                    </a:cxn>
                    <a:cxn ang="0">
                      <a:pos x="17" y="17"/>
                    </a:cxn>
                    <a:cxn ang="0">
                      <a:pos x="17" y="8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2" name="Freeform 21"/>
                <p:cNvSpPr/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/>
                  <a:ahLst/>
                  <a:cxnLst>
                    <a:cxn ang="0">
                      <a:pos x="168" y="15"/>
                    </a:cxn>
                    <a:cxn ang="0">
                      <a:pos x="201" y="20"/>
                    </a:cxn>
                    <a:cxn ang="0">
                      <a:pos x="181" y="28"/>
                    </a:cxn>
                    <a:cxn ang="0">
                      <a:pos x="172" y="41"/>
                    </a:cxn>
                    <a:cxn ang="0">
                      <a:pos x="160" y="70"/>
                    </a:cxn>
                    <a:cxn ang="0">
                      <a:pos x="140" y="72"/>
                    </a:cxn>
                    <a:cxn ang="0">
                      <a:pos x="123" y="69"/>
                    </a:cxn>
                    <a:cxn ang="0">
                      <a:pos x="131" y="55"/>
                    </a:cxn>
                    <a:cxn ang="0">
                      <a:pos x="124" y="37"/>
                    </a:cxn>
                    <a:cxn ang="0">
                      <a:pos x="114" y="69"/>
                    </a:cxn>
                    <a:cxn ang="0">
                      <a:pos x="87" y="84"/>
                    </a:cxn>
                    <a:cxn ang="0">
                      <a:pos x="73" y="94"/>
                    </a:cxn>
                    <a:cxn ang="0">
                      <a:pos x="53" y="108"/>
                    </a:cxn>
                    <a:cxn ang="0">
                      <a:pos x="43" y="143"/>
                    </a:cxn>
                    <a:cxn ang="0">
                      <a:pos x="8" y="130"/>
                    </a:cxn>
                    <a:cxn ang="0">
                      <a:pos x="0" y="156"/>
                    </a:cxn>
                    <a:cxn ang="0">
                      <a:pos x="15" y="194"/>
                    </a:cxn>
                    <a:cxn ang="0">
                      <a:pos x="71" y="153"/>
                    </a:cxn>
                    <a:cxn ang="0">
                      <a:pos x="105" y="145"/>
                    </a:cxn>
                    <a:cxn ang="0">
                      <a:pos x="111" y="161"/>
                    </a:cxn>
                    <a:cxn ang="0">
                      <a:pos x="139" y="201"/>
                    </a:cxn>
                    <a:cxn ang="0">
                      <a:pos x="142" y="189"/>
                    </a:cxn>
                    <a:cxn ang="0">
                      <a:pos x="150" y="189"/>
                    </a:cxn>
                    <a:cxn ang="0">
                      <a:pos x="123" y="152"/>
                    </a:cxn>
                    <a:cxn ang="0">
                      <a:pos x="131" y="139"/>
                    </a:cxn>
                    <a:cxn ang="0">
                      <a:pos x="160" y="178"/>
                    </a:cxn>
                    <a:cxn ang="0">
                      <a:pos x="172" y="202"/>
                    </a:cxn>
                    <a:cxn ang="0">
                      <a:pos x="178" y="215"/>
                    </a:cxn>
                    <a:cxn ang="0">
                      <a:pos x="183" y="191"/>
                    </a:cxn>
                    <a:cxn ang="0">
                      <a:pos x="202" y="182"/>
                    </a:cxn>
                    <a:cxn ang="0">
                      <a:pos x="214" y="177"/>
                    </a:cxn>
                    <a:cxn ang="0">
                      <a:pos x="210" y="158"/>
                    </a:cxn>
                    <a:cxn ang="0">
                      <a:pos x="219" y="126"/>
                    </a:cxn>
                    <a:cxn ang="0">
                      <a:pos x="232" y="130"/>
                    </a:cxn>
                    <a:cxn ang="0">
                      <a:pos x="236" y="145"/>
                    </a:cxn>
                    <a:cxn ang="0">
                      <a:pos x="247" y="137"/>
                    </a:cxn>
                    <a:cxn ang="0">
                      <a:pos x="244" y="134"/>
                    </a:cxn>
                    <a:cxn ang="0">
                      <a:pos x="252" y="114"/>
                    </a:cxn>
                    <a:cxn ang="0">
                      <a:pos x="255" y="137"/>
                    </a:cxn>
                    <a:cxn ang="0">
                      <a:pos x="168" y="0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3" name="Freeform 22"/>
                <p:cNvSpPr/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/>
                  <a:ahLst/>
                  <a:cxnLst>
                    <a:cxn ang="0">
                      <a:pos x="32" y="202"/>
                    </a:cxn>
                    <a:cxn ang="0">
                      <a:pos x="99" y="134"/>
                    </a:cxn>
                    <a:cxn ang="0">
                      <a:pos x="142" y="181"/>
                    </a:cxn>
                    <a:cxn ang="0">
                      <a:pos x="118" y="179"/>
                    </a:cxn>
                    <a:cxn ang="0">
                      <a:pos x="216" y="172"/>
                    </a:cxn>
                    <a:cxn ang="0">
                      <a:pos x="240" y="110"/>
                    </a:cxn>
                    <a:cxn ang="0">
                      <a:pos x="241" y="124"/>
                    </a:cxn>
                    <a:cxn ang="0">
                      <a:pos x="223" y="172"/>
                    </a:cxn>
                    <a:cxn ang="0">
                      <a:pos x="301" y="133"/>
                    </a:cxn>
                    <a:cxn ang="0">
                      <a:pos x="460" y="23"/>
                    </a:cxn>
                    <a:cxn ang="0">
                      <a:pos x="574" y="29"/>
                    </a:cxn>
                    <a:cxn ang="0">
                      <a:pos x="701" y="15"/>
                    </a:cxn>
                    <a:cxn ang="0">
                      <a:pos x="840" y="71"/>
                    </a:cxn>
                    <a:cxn ang="0">
                      <a:pos x="1001" y="91"/>
                    </a:cxn>
                    <a:cxn ang="0">
                      <a:pos x="1080" y="156"/>
                    </a:cxn>
                    <a:cxn ang="0">
                      <a:pos x="1019" y="206"/>
                    </a:cxn>
                    <a:cxn ang="0">
                      <a:pos x="985" y="270"/>
                    </a:cxn>
                    <a:cxn ang="0">
                      <a:pos x="945" y="273"/>
                    </a:cxn>
                    <a:cxn ang="0">
                      <a:pos x="958" y="184"/>
                    </a:cxn>
                    <a:cxn ang="0">
                      <a:pos x="906" y="232"/>
                    </a:cxn>
                    <a:cxn ang="0">
                      <a:pos x="868" y="273"/>
                    </a:cxn>
                    <a:cxn ang="0">
                      <a:pos x="881" y="318"/>
                    </a:cxn>
                    <a:cxn ang="0">
                      <a:pos x="837" y="385"/>
                    </a:cxn>
                    <a:cxn ang="0">
                      <a:pos x="844" y="439"/>
                    </a:cxn>
                    <a:cxn ang="0">
                      <a:pos x="839" y="413"/>
                    </a:cxn>
                    <a:cxn ang="0">
                      <a:pos x="797" y="416"/>
                    </a:cxn>
                    <a:cxn ang="0">
                      <a:pos x="828" y="496"/>
                    </a:cxn>
                    <a:cxn ang="0">
                      <a:pos x="751" y="589"/>
                    </a:cxn>
                    <a:cxn ang="0">
                      <a:pos x="730" y="615"/>
                    </a:cxn>
                    <a:cxn ang="0">
                      <a:pos x="703" y="706"/>
                    </a:cxn>
                    <a:cxn ang="0">
                      <a:pos x="665" y="708"/>
                    </a:cxn>
                    <a:cxn ang="0">
                      <a:pos x="711" y="768"/>
                    </a:cxn>
                    <a:cxn ang="0">
                      <a:pos x="634" y="626"/>
                    </a:cxn>
                    <a:cxn ang="0">
                      <a:pos x="545" y="596"/>
                    </a:cxn>
                    <a:cxn ang="0">
                      <a:pos x="503" y="689"/>
                    </a:cxn>
                    <a:cxn ang="0">
                      <a:pos x="471" y="738"/>
                    </a:cxn>
                    <a:cxn ang="0">
                      <a:pos x="416" y="592"/>
                    </a:cxn>
                    <a:cxn ang="0">
                      <a:pos x="373" y="607"/>
                    </a:cxn>
                    <a:cxn ang="0">
                      <a:pos x="336" y="545"/>
                    </a:cxn>
                    <a:cxn ang="0">
                      <a:pos x="223" y="510"/>
                    </a:cxn>
                    <a:cxn ang="0">
                      <a:pos x="263" y="577"/>
                    </a:cxn>
                    <a:cxn ang="0">
                      <a:pos x="234" y="620"/>
                    </a:cxn>
                    <a:cxn ang="0">
                      <a:pos x="190" y="605"/>
                    </a:cxn>
                    <a:cxn ang="0">
                      <a:pos x="119" y="495"/>
                    </a:cxn>
                    <a:cxn ang="0">
                      <a:pos x="149" y="432"/>
                    </a:cxn>
                    <a:cxn ang="0">
                      <a:pos x="166" y="385"/>
                    </a:cxn>
                    <a:cxn ang="0">
                      <a:pos x="149" y="226"/>
                    </a:cxn>
                    <a:cxn ang="0">
                      <a:pos x="86" y="193"/>
                    </a:cxn>
                    <a:cxn ang="0">
                      <a:pos x="55" y="210"/>
                    </a:cxn>
                    <a:cxn ang="0">
                      <a:pos x="0" y="226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4" name="Freeform 23"/>
                <p:cNvSpPr/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63" y="20"/>
                    </a:cxn>
                    <a:cxn ang="0">
                      <a:pos x="55" y="33"/>
                    </a:cxn>
                    <a:cxn ang="0">
                      <a:pos x="57" y="54"/>
                    </a:cxn>
                    <a:cxn ang="0">
                      <a:pos x="47" y="82"/>
                    </a:cxn>
                    <a:cxn ang="0">
                      <a:pos x="31" y="108"/>
                    </a:cxn>
                    <a:cxn ang="0">
                      <a:pos x="7" y="125"/>
                    </a:cxn>
                    <a:cxn ang="0">
                      <a:pos x="0" y="154"/>
                    </a:cxn>
                    <a:cxn ang="0">
                      <a:pos x="10" y="156"/>
                    </a:cxn>
                    <a:cxn ang="0">
                      <a:pos x="10" y="129"/>
                    </a:cxn>
                    <a:cxn ang="0">
                      <a:pos x="44" y="127"/>
                    </a:cxn>
                    <a:cxn ang="0">
                      <a:pos x="69" y="109"/>
                    </a:cxn>
                    <a:cxn ang="0">
                      <a:pos x="69" y="72"/>
                    </a:cxn>
                    <a:cxn ang="0">
                      <a:pos x="77" y="58"/>
                    </a:cxn>
                    <a:cxn ang="0">
                      <a:pos x="64" y="34"/>
                    </a:cxn>
                    <a:cxn ang="0">
                      <a:pos x="82" y="27"/>
                    </a:cxn>
                    <a:cxn ang="0">
                      <a:pos x="93" y="8"/>
                    </a:cxn>
                    <a:cxn ang="0">
                      <a:pos x="69" y="11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5" name="Freeform 24"/>
                <p:cNvSpPr/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6"/>
                    </a:cxn>
                    <a:cxn ang="0">
                      <a:pos x="6" y="35"/>
                    </a:cxn>
                    <a:cxn ang="0">
                      <a:pos x="18" y="21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6" name="Freeform 25"/>
                <p:cNvSpPr/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" y="7"/>
                    </a:cxn>
                    <a:cxn ang="0">
                      <a:pos x="82" y="41"/>
                    </a:cxn>
                    <a:cxn ang="0">
                      <a:pos x="75" y="60"/>
                    </a:cxn>
                    <a:cxn ang="0">
                      <a:pos x="115" y="77"/>
                    </a:cxn>
                    <a:cxn ang="0">
                      <a:pos x="219" y="77"/>
                    </a:cxn>
                    <a:cxn ang="0">
                      <a:pos x="106" y="93"/>
                    </a:cxn>
                    <a:cxn ang="0">
                      <a:pos x="75" y="60"/>
                    </a:cxn>
                    <a:cxn ang="0">
                      <a:pos x="46" y="5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7" name="Freeform 26"/>
                <p:cNvSpPr/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/>
                  <a:ahLst/>
                  <a:cxnLst>
                    <a:cxn ang="0">
                      <a:pos x="190" y="216"/>
                    </a:cxn>
                    <a:cxn ang="0">
                      <a:pos x="179" y="212"/>
                    </a:cxn>
                    <a:cxn ang="0">
                      <a:pos x="154" y="187"/>
                    </a:cxn>
                    <a:cxn ang="0">
                      <a:pos x="130" y="182"/>
                    </a:cxn>
                    <a:cxn ang="0">
                      <a:pos x="124" y="167"/>
                    </a:cxn>
                    <a:cxn ang="0">
                      <a:pos x="110" y="155"/>
                    </a:cxn>
                    <a:cxn ang="0">
                      <a:pos x="87" y="155"/>
                    </a:cxn>
                    <a:cxn ang="0">
                      <a:pos x="62" y="165"/>
                    </a:cxn>
                    <a:cxn ang="0">
                      <a:pos x="40" y="169"/>
                    </a:cxn>
                    <a:cxn ang="0">
                      <a:pos x="15" y="169"/>
                    </a:cxn>
                    <a:cxn ang="0">
                      <a:pos x="14" y="152"/>
                    </a:cxn>
                    <a:cxn ang="0">
                      <a:pos x="5" y="127"/>
                    </a:cxn>
                    <a:cxn ang="0">
                      <a:pos x="3" y="114"/>
                    </a:cxn>
                    <a:cxn ang="0">
                      <a:pos x="3" y="79"/>
                    </a:cxn>
                    <a:cxn ang="0">
                      <a:pos x="44" y="60"/>
                    </a:cxn>
                    <a:cxn ang="0">
                      <a:pos x="48" y="41"/>
                    </a:cxn>
                    <a:cxn ang="0">
                      <a:pos x="57" y="43"/>
                    </a:cxn>
                    <a:cxn ang="0">
                      <a:pos x="77" y="22"/>
                    </a:cxn>
                    <a:cxn ang="0">
                      <a:pos x="98" y="25"/>
                    </a:cxn>
                    <a:cxn ang="0">
                      <a:pos x="113" y="10"/>
                    </a:cxn>
                    <a:cxn ang="0">
                      <a:pos x="125" y="8"/>
                    </a:cxn>
                    <a:cxn ang="0">
                      <a:pos x="145" y="34"/>
                    </a:cxn>
                    <a:cxn ang="0">
                      <a:pos x="163" y="43"/>
                    </a:cxn>
                    <a:cxn ang="0">
                      <a:pos x="165" y="16"/>
                    </a:cxn>
                    <a:cxn ang="0">
                      <a:pos x="172" y="0"/>
                    </a:cxn>
                    <a:cxn ang="0">
                      <a:pos x="185" y="22"/>
                    </a:cxn>
                    <a:cxn ang="0">
                      <a:pos x="196" y="60"/>
                    </a:cxn>
                    <a:cxn ang="0">
                      <a:pos x="219" y="83"/>
                    </a:cxn>
                    <a:cxn ang="0">
                      <a:pos x="232" y="101"/>
                    </a:cxn>
                    <a:cxn ang="0">
                      <a:pos x="235" y="133"/>
                    </a:cxn>
                    <a:cxn ang="0">
                      <a:pos x="221" y="169"/>
                    </a:cxn>
                    <a:cxn ang="0">
                      <a:pos x="217" y="202"/>
                    </a:cxn>
                    <a:cxn ang="0">
                      <a:pos x="196" y="21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8" name="Freeform 27"/>
                <p:cNvSpPr/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/>
                  <a:ahLst/>
                  <a:cxnLst>
                    <a:cxn ang="0">
                      <a:pos x="9" y="23"/>
                    </a:cxn>
                    <a:cxn ang="0">
                      <a:pos x="3" y="19"/>
                    </a:cxn>
                    <a:cxn ang="0">
                      <a:pos x="3" y="15"/>
                    </a:cxn>
                    <a:cxn ang="0">
                      <a:pos x="3" y="11"/>
                    </a:cxn>
                    <a:cxn ang="0">
                      <a:pos x="2" y="7"/>
                    </a:cxn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9" y="4"/>
                    </a:cxn>
                    <a:cxn ang="0">
                      <a:pos x="12" y="3"/>
                    </a:cxn>
                    <a:cxn ang="0">
                      <a:pos x="13" y="3"/>
                    </a:cxn>
                    <a:cxn ang="0">
                      <a:pos x="17" y="0"/>
                    </a:cxn>
                    <a:cxn ang="0">
                      <a:pos x="17" y="11"/>
                    </a:cxn>
                    <a:cxn ang="0">
                      <a:pos x="15" y="15"/>
                    </a:cxn>
                    <a:cxn ang="0">
                      <a:pos x="13" y="19"/>
                    </a:cxn>
                    <a:cxn ang="0">
                      <a:pos x="13" y="22"/>
                    </a:cxn>
                    <a:cxn ang="0">
                      <a:pos x="12" y="23"/>
                    </a:cxn>
                    <a:cxn ang="0">
                      <a:pos x="12" y="26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9" name="Freeform 28"/>
                <p:cNvSpPr/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/>
                  <a:ahLst/>
                  <a:cxnLst>
                    <a:cxn ang="0">
                      <a:pos x="3" y="37"/>
                    </a:cxn>
                    <a:cxn ang="0">
                      <a:pos x="13" y="28"/>
                    </a:cxn>
                    <a:cxn ang="0">
                      <a:pos x="20" y="0"/>
                    </a:cxn>
                    <a:cxn ang="0">
                      <a:pos x="25" y="42"/>
                    </a:cxn>
                    <a:cxn ang="0">
                      <a:pos x="17" y="94"/>
                    </a:cxn>
                    <a:cxn ang="0">
                      <a:pos x="0" y="105"/>
                    </a:cxn>
                    <a:cxn ang="0">
                      <a:pos x="0" y="80"/>
                    </a:cxn>
                    <a:cxn ang="0">
                      <a:pos x="5" y="64"/>
                    </a:cxn>
                    <a:cxn ang="0">
                      <a:pos x="3" y="3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  <a:endParaRPr lang="en-US" altLang="zh-CN"/>
          </a:p>
        </p:txBody>
      </p:sp>
      <p:sp>
        <p:nvSpPr>
          <p:cNvPr id="65" name="Rectangle 3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none" lIns="92075" tIns="46038" rIns="92075" bIns="46038" numCol="1" anchor="ctr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6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none" lIns="92075" tIns="46038" rIns="92075" bIns="46038" numCol="1" anchor="ctr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7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none" lIns="92075" tIns="46038" rIns="92075" bIns="46038" numCol="1" anchor="ctr" anchorCtr="0" compatLnSpc="1"/>
          <a:p>
            <a:pPr algn="r"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pic>
        <p:nvPicPr>
          <p:cNvPr id="2" name="图片 1" descr="商标（横）白底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740650" y="0"/>
            <a:ext cx="1258570" cy="4654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657350"/>
            <a:ext cx="3810000" cy="41148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F"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685800" y="1657350"/>
            <a:ext cx="7772400" cy="41148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F"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2075" tIns="46038" rIns="92075" bIns="46038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1.png"/><Relationship Id="rId14" Type="http://schemas.openxmlformats.org/officeDocument/2006/relationships/tags" Target="../tags/tag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3074" name="Group 29"/>
          <p:cNvGrpSpPr/>
          <p:nvPr/>
        </p:nvGrpSpPr>
        <p:grpSpPr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3081" name="Group 28"/>
            <p:cNvGrpSpPr/>
            <p:nvPr/>
          </p:nvGrpSpPr>
          <p:grpSpPr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27" name="Freeform 3"/>
              <p:cNvSpPr/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/>
                <a:ahLst/>
                <a:cxnLst>
                  <a:cxn ang="0">
                    <a:pos x="646" y="23"/>
                  </a:cxn>
                  <a:cxn ang="0">
                    <a:pos x="765" y="92"/>
                  </a:cxn>
                  <a:cxn ang="0">
                    <a:pos x="866" y="184"/>
                  </a:cxn>
                  <a:cxn ang="0">
                    <a:pos x="944" y="294"/>
                  </a:cxn>
                  <a:cxn ang="0">
                    <a:pos x="1000" y="417"/>
                  </a:cxn>
                  <a:cxn ang="0">
                    <a:pos x="1030" y="550"/>
                  </a:cxn>
                  <a:cxn ang="0">
                    <a:pos x="1030" y="688"/>
                  </a:cxn>
                  <a:cxn ang="0">
                    <a:pos x="1000" y="821"/>
                  </a:cxn>
                  <a:cxn ang="0">
                    <a:pos x="944" y="944"/>
                  </a:cxn>
                  <a:cxn ang="0">
                    <a:pos x="866" y="1055"/>
                  </a:cxn>
                  <a:cxn ang="0">
                    <a:pos x="765" y="1148"/>
                  </a:cxn>
                  <a:cxn ang="0">
                    <a:pos x="646" y="1215"/>
                  </a:cxn>
                  <a:cxn ang="0">
                    <a:pos x="517" y="1257"/>
                  </a:cxn>
                  <a:cxn ang="0">
                    <a:pos x="382" y="1272"/>
                  </a:cxn>
                  <a:cxn ang="0">
                    <a:pos x="246" y="1257"/>
                  </a:cxn>
                  <a:cxn ang="0">
                    <a:pos x="118" y="1215"/>
                  </a:cxn>
                  <a:cxn ang="0">
                    <a:pos x="0" y="1148"/>
                  </a:cxn>
                  <a:cxn ang="0">
                    <a:pos x="89" y="1129"/>
                  </a:cxn>
                  <a:cxn ang="0">
                    <a:pos x="201" y="1179"/>
                  </a:cxn>
                  <a:cxn ang="0">
                    <a:pos x="320" y="1204"/>
                  </a:cxn>
                  <a:cxn ang="0">
                    <a:pos x="443" y="1204"/>
                  </a:cxn>
                  <a:cxn ang="0">
                    <a:pos x="563" y="1179"/>
                  </a:cxn>
                  <a:cxn ang="0">
                    <a:pos x="675" y="1129"/>
                  </a:cxn>
                  <a:cxn ang="0">
                    <a:pos x="775" y="1057"/>
                  </a:cxn>
                  <a:cxn ang="0">
                    <a:pos x="857" y="965"/>
                  </a:cxn>
                  <a:cxn ang="0">
                    <a:pos x="919" y="858"/>
                  </a:cxn>
                  <a:cxn ang="0">
                    <a:pos x="956" y="742"/>
                  </a:cxn>
                  <a:cxn ang="0">
                    <a:pos x="969" y="619"/>
                  </a:cxn>
                  <a:cxn ang="0">
                    <a:pos x="956" y="496"/>
                  </a:cxn>
                  <a:cxn ang="0">
                    <a:pos x="919" y="381"/>
                  </a:cxn>
                  <a:cxn ang="0">
                    <a:pos x="857" y="273"/>
                  </a:cxn>
                  <a:cxn ang="0">
                    <a:pos x="775" y="182"/>
                  </a:cxn>
                  <a:cxn ang="0">
                    <a:pos x="675" y="110"/>
                  </a:cxn>
                  <a:cxn ang="0">
                    <a:pos x="563" y="61"/>
                  </a:cxn>
                  <a:cxn ang="0">
                    <a:pos x="582" y="0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 cap="rnd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28" name="Line 4"/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31" name="Freeform 7"/>
              <p:cNvSpPr/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/>
                <a:ahLst/>
                <a:cxnLst>
                  <a:cxn ang="0">
                    <a:pos x="2" y="70"/>
                  </a:cxn>
                  <a:cxn ang="0">
                    <a:pos x="14" y="57"/>
                  </a:cxn>
                  <a:cxn ang="0">
                    <a:pos x="31" y="46"/>
                  </a:cxn>
                  <a:cxn ang="0">
                    <a:pos x="63" y="30"/>
                  </a:cxn>
                  <a:cxn ang="0">
                    <a:pos x="100" y="21"/>
                  </a:cxn>
                  <a:cxn ang="0">
                    <a:pos x="134" y="13"/>
                  </a:cxn>
                  <a:cxn ang="0">
                    <a:pos x="181" y="6"/>
                  </a:cxn>
                  <a:cxn ang="0">
                    <a:pos x="225" y="2"/>
                  </a:cxn>
                  <a:cxn ang="0">
                    <a:pos x="277" y="0"/>
                  </a:cxn>
                  <a:cxn ang="0">
                    <a:pos x="340" y="0"/>
                  </a:cxn>
                  <a:cxn ang="0">
                    <a:pos x="407" y="4"/>
                  </a:cxn>
                  <a:cxn ang="0">
                    <a:pos x="453" y="10"/>
                  </a:cxn>
                  <a:cxn ang="0">
                    <a:pos x="502" y="19"/>
                  </a:cxn>
                  <a:cxn ang="0">
                    <a:pos x="549" y="33"/>
                  </a:cxn>
                  <a:cxn ang="0">
                    <a:pos x="573" y="47"/>
                  </a:cxn>
                  <a:cxn ang="0">
                    <a:pos x="588" y="58"/>
                  </a:cxn>
                  <a:cxn ang="0">
                    <a:pos x="603" y="77"/>
                  </a:cxn>
                  <a:cxn ang="0">
                    <a:pos x="578" y="87"/>
                  </a:cxn>
                  <a:cxn ang="0">
                    <a:pos x="536" y="95"/>
                  </a:cxn>
                  <a:cxn ang="0">
                    <a:pos x="485" y="101"/>
                  </a:cxn>
                  <a:cxn ang="0">
                    <a:pos x="436" y="106"/>
                  </a:cxn>
                  <a:cxn ang="0">
                    <a:pos x="377" y="108"/>
                  </a:cxn>
                  <a:cxn ang="0">
                    <a:pos x="313" y="109"/>
                  </a:cxn>
                  <a:cxn ang="0">
                    <a:pos x="252" y="109"/>
                  </a:cxn>
                  <a:cxn ang="0">
                    <a:pos x="188" y="108"/>
                  </a:cxn>
                  <a:cxn ang="0">
                    <a:pos x="117" y="102"/>
                  </a:cxn>
                  <a:cxn ang="0">
                    <a:pos x="61" y="96"/>
                  </a:cxn>
                  <a:cxn ang="0">
                    <a:pos x="14" y="86"/>
                  </a:cxn>
                  <a:cxn ang="0">
                    <a:pos x="0" y="78"/>
                  </a:cxn>
                  <a:cxn ang="0">
                    <a:pos x="2" y="70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3088" name="Group 27"/>
              <p:cNvGrpSpPr/>
              <p:nvPr/>
            </p:nvGrpSpPr>
            <p:grpSpPr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33" name="Freeform 9"/>
                <p:cNvSpPr/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34" name="Freeform 10"/>
                <p:cNvSpPr/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35" name="Freeform 11"/>
                <p:cNvSpPr/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2" y="0"/>
                    </a:cxn>
                    <a:cxn ang="0">
                      <a:pos x="14" y="9"/>
                    </a:cxn>
                    <a:cxn ang="0">
                      <a:pos x="9" y="9"/>
                    </a:cxn>
                    <a:cxn ang="0">
                      <a:pos x="5" y="13"/>
                    </a:cxn>
                    <a:cxn ang="0">
                      <a:pos x="0" y="13"/>
                    </a:cxn>
                    <a:cxn ang="0">
                      <a:pos x="0" y="25"/>
                    </a:cxn>
                    <a:cxn ang="0">
                      <a:pos x="8" y="34"/>
                    </a:cxn>
                    <a:cxn ang="0">
                      <a:pos x="29" y="34"/>
                    </a:cxn>
                    <a:cxn ang="0">
                      <a:pos x="36" y="25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36" name="Freeform 12"/>
                <p:cNvSpPr/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1" y="11"/>
                    </a:cxn>
                    <a:cxn ang="0">
                      <a:pos x="45" y="33"/>
                    </a:cxn>
                    <a:cxn ang="0">
                      <a:pos x="40" y="53"/>
                    </a:cxn>
                    <a:cxn ang="0">
                      <a:pos x="21" y="68"/>
                    </a:cxn>
                    <a:cxn ang="0">
                      <a:pos x="8" y="96"/>
                    </a:cxn>
                    <a:cxn ang="0">
                      <a:pos x="8" y="114"/>
                    </a:cxn>
                    <a:cxn ang="0">
                      <a:pos x="0" y="144"/>
                    </a:cxn>
                    <a:cxn ang="0">
                      <a:pos x="11" y="157"/>
                    </a:cxn>
                    <a:cxn ang="0">
                      <a:pos x="40" y="195"/>
                    </a:cxn>
                    <a:cxn ang="0">
                      <a:pos x="48" y="190"/>
                    </a:cxn>
                    <a:cxn ang="0">
                      <a:pos x="99" y="190"/>
                    </a:cxn>
                    <a:cxn ang="0">
                      <a:pos x="123" y="199"/>
                    </a:cxn>
                    <a:cxn ang="0">
                      <a:pos x="121" y="229"/>
                    </a:cxn>
                    <a:cxn ang="0">
                      <a:pos x="138" y="268"/>
                    </a:cxn>
                    <a:cxn ang="0">
                      <a:pos x="137" y="279"/>
                    </a:cxn>
                    <a:cxn ang="0">
                      <a:pos x="144" y="291"/>
                    </a:cxn>
                    <a:cxn ang="0">
                      <a:pos x="133" y="319"/>
                    </a:cxn>
                    <a:cxn ang="0">
                      <a:pos x="146" y="354"/>
                    </a:cxn>
                    <a:cxn ang="0">
                      <a:pos x="153" y="382"/>
                    </a:cxn>
                    <a:cxn ang="0">
                      <a:pos x="162" y="399"/>
                    </a:cxn>
                    <a:cxn ang="0">
                      <a:pos x="171" y="421"/>
                    </a:cxn>
                    <a:cxn ang="0">
                      <a:pos x="188" y="418"/>
                    </a:cxn>
                    <a:cxn ang="0">
                      <a:pos x="216" y="402"/>
                    </a:cxn>
                    <a:cxn ang="0">
                      <a:pos x="229" y="382"/>
                    </a:cxn>
                    <a:cxn ang="0">
                      <a:pos x="228" y="369"/>
                    </a:cxn>
                    <a:cxn ang="0">
                      <a:pos x="245" y="359"/>
                    </a:cxn>
                    <a:cxn ang="0">
                      <a:pos x="242" y="340"/>
                    </a:cxn>
                    <a:cxn ang="0">
                      <a:pos x="267" y="310"/>
                    </a:cxn>
                    <a:cxn ang="0">
                      <a:pos x="271" y="285"/>
                    </a:cxn>
                    <a:cxn ang="0">
                      <a:pos x="264" y="277"/>
                    </a:cxn>
                    <a:cxn ang="0">
                      <a:pos x="267" y="267"/>
                    </a:cxn>
                    <a:cxn ang="0">
                      <a:pos x="261" y="258"/>
                    </a:cxn>
                    <a:cxn ang="0">
                      <a:pos x="280" y="234"/>
                    </a:cxn>
                    <a:cxn ang="0">
                      <a:pos x="280" y="222"/>
                    </a:cxn>
                    <a:cxn ang="0">
                      <a:pos x="306" y="202"/>
                    </a:cxn>
                    <a:cxn ang="0">
                      <a:pos x="323" y="148"/>
                    </a:cxn>
                    <a:cxn ang="0">
                      <a:pos x="299" y="162"/>
                    </a:cxn>
                    <a:cxn ang="0">
                      <a:pos x="278" y="156"/>
                    </a:cxn>
                    <a:cxn ang="0">
                      <a:pos x="281" y="143"/>
                    </a:cxn>
                    <a:cxn ang="0">
                      <a:pos x="260" y="129"/>
                    </a:cxn>
                    <a:cxn ang="0">
                      <a:pos x="250" y="94"/>
                    </a:cxn>
                    <a:cxn ang="0">
                      <a:pos x="230" y="66"/>
                    </a:cxn>
                    <a:cxn ang="0">
                      <a:pos x="230" y="47"/>
                    </a:cxn>
                    <a:cxn ang="0">
                      <a:pos x="219" y="46"/>
                    </a:cxn>
                    <a:cxn ang="0">
                      <a:pos x="212" y="49"/>
                    </a:cxn>
                    <a:cxn ang="0">
                      <a:pos x="182" y="38"/>
                    </a:cxn>
                    <a:cxn ang="0">
                      <a:pos x="174" y="46"/>
                    </a:cxn>
                    <a:cxn ang="0">
                      <a:pos x="167" y="56"/>
                    </a:cxn>
                    <a:cxn ang="0">
                      <a:pos x="151" y="38"/>
                    </a:cxn>
                    <a:cxn ang="0">
                      <a:pos x="135" y="33"/>
                    </a:cxn>
                    <a:cxn ang="0">
                      <a:pos x="134" y="10"/>
                    </a:cxn>
                    <a:cxn ang="0">
                      <a:pos x="111" y="14"/>
                    </a:cxn>
                    <a:cxn ang="0">
                      <a:pos x="96" y="9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37" name="Freeform 13"/>
                <p:cNvSpPr/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5"/>
                    </a:cxn>
                    <a:cxn ang="0">
                      <a:pos x="7" y="10"/>
                    </a:cxn>
                    <a:cxn ang="0">
                      <a:pos x="7" y="14"/>
                    </a:cxn>
                    <a:cxn ang="0">
                      <a:pos x="16" y="17"/>
                    </a:cxn>
                    <a:cxn ang="0">
                      <a:pos x="16" y="20"/>
                    </a:cxn>
                    <a:cxn ang="0">
                      <a:pos x="9" y="17"/>
                    </a:cxn>
                    <a:cxn ang="0">
                      <a:pos x="3" y="20"/>
                    </a:cxn>
                    <a:cxn ang="0">
                      <a:pos x="0" y="17"/>
                    </a:cxn>
                    <a:cxn ang="0">
                      <a:pos x="3" y="14"/>
                    </a:cxn>
                    <a:cxn ang="0">
                      <a:pos x="0" y="10"/>
                    </a:cxn>
                    <a:cxn ang="0">
                      <a:pos x="3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38" name="Freeform 14"/>
                <p:cNvSpPr/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7" y="34"/>
                    </a:cxn>
                    <a:cxn ang="0">
                      <a:pos x="37" y="0"/>
                    </a:cxn>
                    <a:cxn ang="0">
                      <a:pos x="48" y="20"/>
                    </a:cxn>
                    <a:cxn ang="0">
                      <a:pos x="39" y="69"/>
                    </a:cxn>
                    <a:cxn ang="0">
                      <a:pos x="3" y="57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39" name="Freeform 15"/>
                <p:cNvSpPr/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0" y="0"/>
                    </a:cxn>
                    <a:cxn ang="0">
                      <a:pos x="27" y="6"/>
                    </a:cxn>
                    <a:cxn ang="0">
                      <a:pos x="67" y="22"/>
                    </a:cxn>
                    <a:cxn ang="0">
                      <a:pos x="67" y="34"/>
                    </a:cxn>
                    <a:cxn ang="0">
                      <a:pos x="83" y="66"/>
                    </a:cxn>
                    <a:cxn ang="0">
                      <a:pos x="52" y="36"/>
                    </a:cxn>
                    <a:cxn ang="0">
                      <a:pos x="31" y="38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0" name="Freeform 16"/>
                <p:cNvSpPr/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56" y="21"/>
                    </a:cxn>
                    <a:cxn ang="0">
                      <a:pos x="11" y="72"/>
                    </a:cxn>
                    <a:cxn ang="0">
                      <a:pos x="0" y="60"/>
                    </a:cxn>
                    <a:cxn ang="0">
                      <a:pos x="32" y="28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1" name="Freeform 17"/>
                <p:cNvSpPr/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0" y="31"/>
                    </a:cxn>
                    <a:cxn ang="0">
                      <a:pos x="20" y="10"/>
                    </a:cxn>
                    <a:cxn ang="0">
                      <a:pos x="24" y="5"/>
                    </a:cxn>
                    <a:cxn ang="0">
                      <a:pos x="17" y="5"/>
                    </a:cxn>
                    <a:cxn ang="0">
                      <a:pos x="21" y="0"/>
                    </a:cxn>
                    <a:cxn ang="0">
                      <a:pos x="16" y="0"/>
                    </a:cxn>
                    <a:cxn ang="0">
                      <a:pos x="10" y="6"/>
                    </a:cxn>
                    <a:cxn ang="0">
                      <a:pos x="10" y="19"/>
                    </a:cxn>
                    <a:cxn ang="0">
                      <a:pos x="13" y="22"/>
                    </a:cxn>
                    <a:cxn ang="0">
                      <a:pos x="13" y="28"/>
                    </a:cxn>
                    <a:cxn ang="0">
                      <a:pos x="11" y="28"/>
                    </a:cxn>
                    <a:cxn ang="0">
                      <a:pos x="6" y="33"/>
                    </a:cxn>
                    <a:cxn ang="0">
                      <a:pos x="6" y="38"/>
                    </a:cxn>
                    <a:cxn ang="0">
                      <a:pos x="0" y="47"/>
                    </a:cxn>
                    <a:cxn ang="0">
                      <a:pos x="21" y="47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2" name="Freeform 18"/>
                <p:cNvSpPr/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3" y="5"/>
                    </a:cxn>
                    <a:cxn ang="0">
                      <a:pos x="16" y="5"/>
                    </a:cxn>
                    <a:cxn ang="0">
                      <a:pos x="16" y="0"/>
                    </a:cxn>
                    <a:cxn ang="0">
                      <a:pos x="10" y="0"/>
                    </a:cxn>
                    <a:cxn ang="0">
                      <a:pos x="0" y="10"/>
                    </a:cxn>
                    <a:cxn ang="0">
                      <a:pos x="0" y="16"/>
                    </a:cxn>
                    <a:cxn ang="0">
                      <a:pos x="9" y="16"/>
                    </a:cxn>
                    <a:cxn ang="0">
                      <a:pos x="13" y="11"/>
                    </a:cxn>
                    <a:cxn ang="0">
                      <a:pos x="13" y="5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3" name="Freeform 19"/>
                <p:cNvSpPr/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/>
                  <a:ahLst/>
                  <a:cxnLst>
                    <a:cxn ang="0">
                      <a:pos x="120" y="10"/>
                    </a:cxn>
                    <a:cxn ang="0">
                      <a:pos x="144" y="14"/>
                    </a:cxn>
                    <a:cxn ang="0">
                      <a:pos x="129" y="20"/>
                    </a:cxn>
                    <a:cxn ang="0">
                      <a:pos x="123" y="29"/>
                    </a:cxn>
                    <a:cxn ang="0">
                      <a:pos x="114" y="50"/>
                    </a:cxn>
                    <a:cxn ang="0">
                      <a:pos x="100" y="51"/>
                    </a:cxn>
                    <a:cxn ang="0">
                      <a:pos x="88" y="49"/>
                    </a:cxn>
                    <a:cxn ang="0">
                      <a:pos x="94" y="39"/>
                    </a:cxn>
                    <a:cxn ang="0">
                      <a:pos x="88" y="26"/>
                    </a:cxn>
                    <a:cxn ang="0">
                      <a:pos x="81" y="49"/>
                    </a:cxn>
                    <a:cxn ang="0">
                      <a:pos x="62" y="60"/>
                    </a:cxn>
                    <a:cxn ang="0">
                      <a:pos x="52" y="67"/>
                    </a:cxn>
                    <a:cxn ang="0">
                      <a:pos x="38" y="77"/>
                    </a:cxn>
                    <a:cxn ang="0">
                      <a:pos x="30" y="102"/>
                    </a:cxn>
                    <a:cxn ang="0">
                      <a:pos x="5" y="93"/>
                    </a:cxn>
                    <a:cxn ang="0">
                      <a:pos x="0" y="111"/>
                    </a:cxn>
                    <a:cxn ang="0">
                      <a:pos x="10" y="138"/>
                    </a:cxn>
                    <a:cxn ang="0">
                      <a:pos x="50" y="109"/>
                    </a:cxn>
                    <a:cxn ang="0">
                      <a:pos x="75" y="103"/>
                    </a:cxn>
                    <a:cxn ang="0">
                      <a:pos x="79" y="115"/>
                    </a:cxn>
                    <a:cxn ang="0">
                      <a:pos x="99" y="143"/>
                    </a:cxn>
                    <a:cxn ang="0">
                      <a:pos x="101" y="135"/>
                    </a:cxn>
                    <a:cxn ang="0">
                      <a:pos x="107" y="135"/>
                    </a:cxn>
                    <a:cxn ang="0">
                      <a:pos x="88" y="108"/>
                    </a:cxn>
                    <a:cxn ang="0">
                      <a:pos x="94" y="99"/>
                    </a:cxn>
                    <a:cxn ang="0">
                      <a:pos x="114" y="127"/>
                    </a:cxn>
                    <a:cxn ang="0">
                      <a:pos x="123" y="144"/>
                    </a:cxn>
                    <a:cxn ang="0">
                      <a:pos x="127" y="154"/>
                    </a:cxn>
                    <a:cxn ang="0">
                      <a:pos x="131" y="136"/>
                    </a:cxn>
                    <a:cxn ang="0">
                      <a:pos x="144" y="130"/>
                    </a:cxn>
                    <a:cxn ang="0">
                      <a:pos x="153" y="126"/>
                    </a:cxn>
                    <a:cxn ang="0">
                      <a:pos x="150" y="113"/>
                    </a:cxn>
                    <a:cxn ang="0">
                      <a:pos x="157" y="90"/>
                    </a:cxn>
                    <a:cxn ang="0">
                      <a:pos x="166" y="93"/>
                    </a:cxn>
                    <a:cxn ang="0">
                      <a:pos x="169" y="103"/>
                    </a:cxn>
                    <a:cxn ang="0">
                      <a:pos x="177" y="98"/>
                    </a:cxn>
                    <a:cxn ang="0">
                      <a:pos x="175" y="95"/>
                    </a:cxn>
                    <a:cxn ang="0">
                      <a:pos x="180" y="81"/>
                    </a:cxn>
                    <a:cxn ang="0">
                      <a:pos x="183" y="98"/>
                    </a:cxn>
                    <a:cxn ang="0">
                      <a:pos x="120" y="0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4" name="Freeform 20"/>
                <p:cNvSpPr/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/>
                  <a:ahLst/>
                  <a:cxnLst>
                    <a:cxn ang="0">
                      <a:pos x="22" y="145"/>
                    </a:cxn>
                    <a:cxn ang="0">
                      <a:pos x="71" y="96"/>
                    </a:cxn>
                    <a:cxn ang="0">
                      <a:pos x="101" y="130"/>
                    </a:cxn>
                    <a:cxn ang="0">
                      <a:pos x="84" y="128"/>
                    </a:cxn>
                    <a:cxn ang="0">
                      <a:pos x="155" y="123"/>
                    </a:cxn>
                    <a:cxn ang="0">
                      <a:pos x="172" y="79"/>
                    </a:cxn>
                    <a:cxn ang="0">
                      <a:pos x="172" y="89"/>
                    </a:cxn>
                    <a:cxn ang="0">
                      <a:pos x="160" y="123"/>
                    </a:cxn>
                    <a:cxn ang="0">
                      <a:pos x="216" y="95"/>
                    </a:cxn>
                    <a:cxn ang="0">
                      <a:pos x="330" y="16"/>
                    </a:cxn>
                    <a:cxn ang="0">
                      <a:pos x="412" y="20"/>
                    </a:cxn>
                    <a:cxn ang="0">
                      <a:pos x="503" y="10"/>
                    </a:cxn>
                    <a:cxn ang="0">
                      <a:pos x="602" y="51"/>
                    </a:cxn>
                    <a:cxn ang="0">
                      <a:pos x="718" y="65"/>
                    </a:cxn>
                    <a:cxn ang="0">
                      <a:pos x="775" y="112"/>
                    </a:cxn>
                    <a:cxn ang="0">
                      <a:pos x="731" y="148"/>
                    </a:cxn>
                    <a:cxn ang="0">
                      <a:pos x="707" y="194"/>
                    </a:cxn>
                    <a:cxn ang="0">
                      <a:pos x="678" y="196"/>
                    </a:cxn>
                    <a:cxn ang="0">
                      <a:pos x="687" y="132"/>
                    </a:cxn>
                    <a:cxn ang="0">
                      <a:pos x="650" y="166"/>
                    </a:cxn>
                    <a:cxn ang="0">
                      <a:pos x="623" y="196"/>
                    </a:cxn>
                    <a:cxn ang="0">
                      <a:pos x="632" y="228"/>
                    </a:cxn>
                    <a:cxn ang="0">
                      <a:pos x="600" y="276"/>
                    </a:cxn>
                    <a:cxn ang="0">
                      <a:pos x="605" y="315"/>
                    </a:cxn>
                    <a:cxn ang="0">
                      <a:pos x="602" y="296"/>
                    </a:cxn>
                    <a:cxn ang="0">
                      <a:pos x="572" y="299"/>
                    </a:cxn>
                    <a:cxn ang="0">
                      <a:pos x="594" y="356"/>
                    </a:cxn>
                    <a:cxn ang="0">
                      <a:pos x="539" y="423"/>
                    </a:cxn>
                    <a:cxn ang="0">
                      <a:pos x="524" y="442"/>
                    </a:cxn>
                    <a:cxn ang="0">
                      <a:pos x="504" y="507"/>
                    </a:cxn>
                    <a:cxn ang="0">
                      <a:pos x="477" y="508"/>
                    </a:cxn>
                    <a:cxn ang="0">
                      <a:pos x="510" y="552"/>
                    </a:cxn>
                    <a:cxn ang="0">
                      <a:pos x="455" y="449"/>
                    </a:cxn>
                    <a:cxn ang="0">
                      <a:pos x="391" y="428"/>
                    </a:cxn>
                    <a:cxn ang="0">
                      <a:pos x="361" y="495"/>
                    </a:cxn>
                    <a:cxn ang="0">
                      <a:pos x="338" y="530"/>
                    </a:cxn>
                    <a:cxn ang="0">
                      <a:pos x="298" y="425"/>
                    </a:cxn>
                    <a:cxn ang="0">
                      <a:pos x="267" y="436"/>
                    </a:cxn>
                    <a:cxn ang="0">
                      <a:pos x="241" y="391"/>
                    </a:cxn>
                    <a:cxn ang="0">
                      <a:pos x="160" y="366"/>
                    </a:cxn>
                    <a:cxn ang="0">
                      <a:pos x="188" y="414"/>
                    </a:cxn>
                    <a:cxn ang="0">
                      <a:pos x="167" y="445"/>
                    </a:cxn>
                    <a:cxn ang="0">
                      <a:pos x="136" y="434"/>
                    </a:cxn>
                    <a:cxn ang="0">
                      <a:pos x="85" y="355"/>
                    </a:cxn>
                    <a:cxn ang="0">
                      <a:pos x="106" y="310"/>
                    </a:cxn>
                    <a:cxn ang="0">
                      <a:pos x="119" y="276"/>
                    </a:cxn>
                    <a:cxn ang="0">
                      <a:pos x="106" y="162"/>
                    </a:cxn>
                    <a:cxn ang="0">
                      <a:pos x="61" y="138"/>
                    </a:cxn>
                    <a:cxn ang="0">
                      <a:pos x="39" y="150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5" name="Freeform 21"/>
                <p:cNvSpPr/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45" y="14"/>
                    </a:cxn>
                    <a:cxn ang="0">
                      <a:pos x="39" y="23"/>
                    </a:cxn>
                    <a:cxn ang="0">
                      <a:pos x="41" y="38"/>
                    </a:cxn>
                    <a:cxn ang="0">
                      <a:pos x="33" y="58"/>
                    </a:cxn>
                    <a:cxn ang="0">
                      <a:pos x="22" y="77"/>
                    </a:cxn>
                    <a:cxn ang="0">
                      <a:pos x="5" y="89"/>
                    </a:cxn>
                    <a:cxn ang="0">
                      <a:pos x="0" y="110"/>
                    </a:cxn>
                    <a:cxn ang="0">
                      <a:pos x="7" y="112"/>
                    </a:cxn>
                    <a:cxn ang="0">
                      <a:pos x="7" y="92"/>
                    </a:cxn>
                    <a:cxn ang="0">
                      <a:pos x="31" y="91"/>
                    </a:cxn>
                    <a:cxn ang="0">
                      <a:pos x="49" y="78"/>
                    </a:cxn>
                    <a:cxn ang="0">
                      <a:pos x="49" y="51"/>
                    </a:cxn>
                    <a:cxn ang="0">
                      <a:pos x="55" y="41"/>
                    </a:cxn>
                    <a:cxn ang="0">
                      <a:pos x="46" y="24"/>
                    </a:cxn>
                    <a:cxn ang="0">
                      <a:pos x="59" y="19"/>
                    </a:cxn>
                    <a:cxn ang="0">
                      <a:pos x="67" y="5"/>
                    </a:cxn>
                    <a:cxn ang="0">
                      <a:pos x="49" y="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6" name="Freeform 22"/>
                <p:cNvSpPr/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1"/>
                    </a:cxn>
                    <a:cxn ang="0">
                      <a:pos x="5" y="25"/>
                    </a:cxn>
                    <a:cxn ang="0">
                      <a:pos x="16" y="15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7" name="Freeform 23"/>
                <p:cNvSpPr/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5"/>
                    </a:cxn>
                    <a:cxn ang="0">
                      <a:pos x="58" y="29"/>
                    </a:cxn>
                    <a:cxn ang="0">
                      <a:pos x="53" y="43"/>
                    </a:cxn>
                    <a:cxn ang="0">
                      <a:pos x="82" y="55"/>
                    </a:cxn>
                    <a:cxn ang="0">
                      <a:pos x="157" y="55"/>
                    </a:cxn>
                    <a:cxn ang="0">
                      <a:pos x="75" y="67"/>
                    </a:cxn>
                    <a:cxn ang="0">
                      <a:pos x="53" y="43"/>
                    </a:cxn>
                    <a:cxn ang="0">
                      <a:pos x="32" y="3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8" name="Freeform 24"/>
                <p:cNvSpPr/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135" y="155"/>
                    </a:cxn>
                    <a:cxn ang="0">
                      <a:pos x="127" y="152"/>
                    </a:cxn>
                    <a:cxn ang="0">
                      <a:pos x="110" y="134"/>
                    </a:cxn>
                    <a:cxn ang="0">
                      <a:pos x="92" y="130"/>
                    </a:cxn>
                    <a:cxn ang="0">
                      <a:pos x="88" y="119"/>
                    </a:cxn>
                    <a:cxn ang="0">
                      <a:pos x="78" y="111"/>
                    </a:cxn>
                    <a:cxn ang="0">
                      <a:pos x="62" y="111"/>
                    </a:cxn>
                    <a:cxn ang="0">
                      <a:pos x="44" y="118"/>
                    </a:cxn>
                    <a:cxn ang="0">
                      <a:pos x="28" y="121"/>
                    </a:cxn>
                    <a:cxn ang="0">
                      <a:pos x="10" y="121"/>
                    </a:cxn>
                    <a:cxn ang="0">
                      <a:pos x="10" y="109"/>
                    </a:cxn>
                    <a:cxn ang="0">
                      <a:pos x="3" y="91"/>
                    </a:cxn>
                    <a:cxn ang="0">
                      <a:pos x="2" y="81"/>
                    </a:cxn>
                    <a:cxn ang="0">
                      <a:pos x="2" y="56"/>
                    </a:cxn>
                    <a:cxn ang="0">
                      <a:pos x="31" y="43"/>
                    </a:cxn>
                    <a:cxn ang="0">
                      <a:pos x="34" y="29"/>
                    </a:cxn>
                    <a:cxn ang="0">
                      <a:pos x="40" y="30"/>
                    </a:cxn>
                    <a:cxn ang="0">
                      <a:pos x="55" y="15"/>
                    </a:cxn>
                    <a:cxn ang="0">
                      <a:pos x="70" y="17"/>
                    </a:cxn>
                    <a:cxn ang="0">
                      <a:pos x="80" y="7"/>
                    </a:cxn>
                    <a:cxn ang="0">
                      <a:pos x="89" y="5"/>
                    </a:cxn>
                    <a:cxn ang="0">
                      <a:pos x="103" y="24"/>
                    </a:cxn>
                    <a:cxn ang="0">
                      <a:pos x="116" y="30"/>
                    </a:cxn>
                    <a:cxn ang="0">
                      <a:pos x="117" y="11"/>
                    </a:cxn>
                    <a:cxn ang="0">
                      <a:pos x="122" y="0"/>
                    </a:cxn>
                    <a:cxn ang="0">
                      <a:pos x="132" y="15"/>
                    </a:cxn>
                    <a:cxn ang="0">
                      <a:pos x="140" y="43"/>
                    </a:cxn>
                    <a:cxn ang="0">
                      <a:pos x="156" y="59"/>
                    </a:cxn>
                    <a:cxn ang="0">
                      <a:pos x="165" y="72"/>
                    </a:cxn>
                    <a:cxn ang="0">
                      <a:pos x="168" y="95"/>
                    </a:cxn>
                    <a:cxn ang="0">
                      <a:pos x="157" y="121"/>
                    </a:cxn>
                    <a:cxn ang="0">
                      <a:pos x="155" y="145"/>
                    </a:cxn>
                    <a:cxn ang="0">
                      <a:pos x="140" y="154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49" name="Freeform 25"/>
                <p:cNvSpPr/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8" y="16"/>
                    </a:cxn>
                    <a:cxn ang="0">
                      <a:pos x="2" y="13"/>
                    </a:cxn>
                    <a:cxn ang="0">
                      <a:pos x="2" y="10"/>
                    </a:cxn>
                    <a:cxn ang="0">
                      <a:pos x="2" y="8"/>
                    </a:cxn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8" y="2"/>
                    </a:cxn>
                    <a:cxn ang="0">
                      <a:pos x="11" y="2"/>
                    </a:cxn>
                    <a:cxn ang="0">
                      <a:pos x="12" y="2"/>
                    </a:cxn>
                    <a:cxn ang="0">
                      <a:pos x="16" y="0"/>
                    </a:cxn>
                    <a:cxn ang="0">
                      <a:pos x="16" y="8"/>
                    </a:cxn>
                    <a:cxn ang="0">
                      <a:pos x="14" y="10"/>
                    </a:cxn>
                    <a:cxn ang="0">
                      <a:pos x="12" y="13"/>
                    </a:cxn>
                    <a:cxn ang="0">
                      <a:pos x="12" y="16"/>
                    </a:cxn>
                    <a:cxn ang="0">
                      <a:pos x="11" y="16"/>
                    </a:cxn>
                    <a:cxn ang="0">
                      <a:pos x="11" y="19"/>
                    </a:cxn>
                    <a:cxn ang="0">
                      <a:pos x="8" y="16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50" name="Freeform 26"/>
                <p:cNvSpPr/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/>
                  <a:ahLst/>
                  <a:cxnLst>
                    <a:cxn ang="0">
                      <a:pos x="2" y="26"/>
                    </a:cxn>
                    <a:cxn ang="0">
                      <a:pos x="9" y="20"/>
                    </a:cxn>
                    <a:cxn ang="0">
                      <a:pos x="14" y="0"/>
                    </a:cxn>
                    <a:cxn ang="0">
                      <a:pos x="18" y="30"/>
                    </a:cxn>
                    <a:cxn ang="0">
                      <a:pos x="12" y="67"/>
                    </a:cxn>
                    <a:cxn ang="0">
                      <a:pos x="0" y="75"/>
                    </a:cxn>
                    <a:cxn ang="0">
                      <a:pos x="0" y="57"/>
                    </a:cxn>
                    <a:cxn ang="0">
                      <a:pos x="3" y="45"/>
                    </a:cxn>
                    <a:cxn ang="0">
                      <a:pos x="2" y="26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1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</p:grpSp>
      <p:sp>
        <p:nvSpPr>
          <p:cNvPr id="3075" name="Rectangle 30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3076" name="Rectangle 31"/>
          <p:cNvSpPr>
            <a:spLocks noGrp="1"/>
          </p:cNvSpPr>
          <p:nvPr>
            <p:ph type="body" idx="1"/>
          </p:nvPr>
        </p:nvSpPr>
        <p:spPr>
          <a:xfrm>
            <a:off x="685800" y="16573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/>
            </a:lvl1pPr>
          </a:lstStyle>
          <a:p>
            <a:pPr lvl="0">
              <a:buNone/>
            </a:pPr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商标（横）白底"/>
          <p:cNvPicPr>
            <a:picLocks noChangeAspect="1"/>
          </p:cNvPicPr>
          <p:nvPr userDrawn="1"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7740650" y="0"/>
            <a:ext cx="1258570" cy="46545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3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36"/>
          <p:cNvSpPr txBox="1">
            <a:spLocks noGrp="1"/>
          </p:cNvSpPr>
          <p:nvPr>
            <p:ph type="sldNum" sz="quarter" idx="4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5123" name="Rectangle 2"/>
          <p:cNvSpPr>
            <a:spLocks noGrp="1"/>
          </p:cNvSpPr>
          <p:nvPr>
            <p:ph type="ctrTitle" sz="quarter"/>
          </p:nvPr>
        </p:nvSpPr>
        <p:spPr>
          <a:ln/>
        </p:spPr>
        <p:txBody>
          <a:bodyPr vert="horz" wrap="square" lIns="92075" tIns="46038" rIns="92075" bIns="46038" anchor="ctr" anchorCtr="0"/>
          <a:p>
            <a:pPr marL="838200" indent="-838200">
              <a:buClrTx/>
              <a:buSzTx/>
              <a:buFontTx/>
            </a:pPr>
            <a:r>
              <a:rPr kumimoji="1" lang="zh-CN" altLang="en-US" sz="6000" dirty="0">
                <a:latin typeface="+mj-lt"/>
                <a:ea typeface="+mj-ea"/>
                <a:cs typeface="+mj-cs"/>
              </a:rPr>
              <a:t>第</a:t>
            </a:r>
            <a:r>
              <a:rPr kumimoji="1" lang="en-US" altLang="zh-CN" sz="6000" dirty="0">
                <a:latin typeface="+mj-lt"/>
                <a:ea typeface="+mj-ea"/>
                <a:cs typeface="+mj-cs"/>
              </a:rPr>
              <a:t>4</a:t>
            </a:r>
            <a:r>
              <a:rPr kumimoji="1" lang="zh-CN" altLang="en-US" sz="6000" dirty="0">
                <a:latin typeface="+mj-lt"/>
                <a:ea typeface="+mj-ea"/>
                <a:cs typeface="+mj-cs"/>
              </a:rPr>
              <a:t>章</a:t>
            </a:r>
            <a:endParaRPr kumimoji="1" lang="zh-CN" altLang="en-US" sz="6000" dirty="0">
              <a:latin typeface="+mj-lt"/>
              <a:ea typeface="+mj-ea"/>
              <a:cs typeface="+mj-cs"/>
            </a:endParaRPr>
          </a:p>
        </p:txBody>
      </p:sp>
      <p:sp>
        <p:nvSpPr>
          <p:cNvPr id="5124" name="Rectangle 3"/>
          <p:cNvSpPr>
            <a:spLocks noGrp="1"/>
          </p:cNvSpPr>
          <p:nvPr>
            <p:ph type="subTitle" sz="quarter" idx="1"/>
          </p:nvPr>
        </p:nvSpPr>
        <p:spPr>
          <a:xfrm>
            <a:off x="785813" y="4648200"/>
            <a:ext cx="7858125" cy="1752600"/>
          </a:xfrm>
          <a:ln/>
        </p:spPr>
        <p:txBody>
          <a:bodyPr vert="horz" wrap="square" lIns="92075" tIns="46038" rIns="92075" bIns="46038" anchor="ctr" anchorCtr="0"/>
          <a:p>
            <a:pPr marL="609600" indent="-609600">
              <a:buSzPct val="75000"/>
            </a:pPr>
            <a:r>
              <a:rPr kumimoji="1" lang="zh-CN" altLang="en-US" sz="4800" dirty="0">
                <a:latin typeface="+mn-lt"/>
                <a:ea typeface="+mn-ea"/>
                <a:cs typeface="+mn-cs"/>
              </a:rPr>
              <a:t>基础数据</a:t>
            </a:r>
            <a:r>
              <a:rPr kumimoji="1" lang="en-US" altLang="zh-CN" sz="4800" dirty="0">
                <a:latin typeface="+mn-lt"/>
                <a:ea typeface="+mn-ea"/>
                <a:cs typeface="+mn-cs"/>
              </a:rPr>
              <a:t>----</a:t>
            </a:r>
            <a:r>
              <a:rPr kumimoji="1" lang="zh-CN" altLang="en-US" sz="4800" dirty="0">
                <a:latin typeface="+mn-lt"/>
                <a:ea typeface="+mn-ea"/>
                <a:cs typeface="+mn-cs"/>
              </a:rPr>
              <a:t>企业运营的关键</a:t>
            </a:r>
            <a:r>
              <a:rPr kumimoji="1" lang="en-US" altLang="zh-CN" sz="4800" dirty="0">
                <a:latin typeface="+mn-lt"/>
                <a:ea typeface="+mn-ea"/>
                <a:cs typeface="+mn-cs"/>
              </a:rPr>
              <a:t> </a:t>
            </a:r>
            <a:endParaRPr kumimoji="1" lang="zh-CN" altLang="en-US" sz="48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433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物料清单</a:t>
            </a:r>
            <a:endParaRPr lang="zh-CN" altLang="en-US" dirty="0"/>
          </a:p>
        </p:txBody>
      </p:sp>
      <p:sp>
        <p:nvSpPr>
          <p:cNvPr id="14340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>
                <a:latin typeface="文鼎魏碑体简" pitchFamily="18" charset="-122"/>
                <a:ea typeface="文鼎魏碑体简" pitchFamily="18" charset="-122"/>
              </a:rPr>
              <a:t> </a:t>
            </a:r>
            <a:r>
              <a:rPr lang="zh-CN" altLang="en-US" sz="3600" dirty="0">
                <a:latin typeface="文鼎魏碑体简" pitchFamily="18" charset="-122"/>
                <a:ea typeface="文鼎魏碑体简" pitchFamily="18" charset="-122"/>
              </a:rPr>
              <a:t>子项类型</a:t>
            </a:r>
            <a:endParaRPr lang="zh-CN" altLang="en-US" sz="36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SzPct val="60000"/>
              <a:buFont typeface="Monotype Sorts" pitchFamily="2" charset="2"/>
              <a:buChar char="l"/>
            </a:pPr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普通物料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SzPct val="60000"/>
              <a:buFont typeface="Monotype Sorts" pitchFamily="2" charset="2"/>
              <a:buChar char="l"/>
            </a:pPr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工具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SzPct val="60000"/>
              <a:buFont typeface="Monotype Sorts" pitchFamily="2" charset="2"/>
              <a:buChar char="l"/>
            </a:pPr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参考资料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SzPct val="60000"/>
              <a:buFont typeface="Monotype Sorts" pitchFamily="2" charset="2"/>
              <a:buChar char="l"/>
            </a:pPr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副产品、联产品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SzPct val="60000"/>
              <a:buFont typeface="Monotype Sorts" pitchFamily="2" charset="2"/>
              <a:buChar char="l"/>
            </a:pPr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虚项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>
              <a:buFont typeface="Monotype Sorts" pitchFamily="2" charset="2"/>
              <a:buChar char=" "/>
            </a:pPr>
            <a:endParaRPr lang="en-US" altLang="zh-CN" sz="3600" dirty="0">
              <a:latin typeface="文鼎魏碑体简" pitchFamily="18" charset="-122"/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5363" name="Rectangle 2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990600"/>
          </a:xfrm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物料清单</a:t>
            </a:r>
            <a:endParaRPr lang="zh-CN" altLang="en-US" sz="6000" dirty="0">
              <a:ea typeface="文鼎魏碑体简" pitchFamily="18" charset="-122"/>
            </a:endParaRPr>
          </a:p>
        </p:txBody>
      </p:sp>
      <p:sp>
        <p:nvSpPr>
          <p:cNvPr id="15364" name="Rectangle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  <a:ln/>
        </p:spPr>
        <p:txBody>
          <a:bodyPr vert="horz" wrap="square" lIns="92075" tIns="46038" rIns="92075" bIns="46038" anchor="t" anchorCtr="0"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>
                <a:latin typeface="文鼎魏碑体简" pitchFamily="18" charset="-122"/>
                <a:ea typeface="文鼎魏碑体简" pitchFamily="18" charset="-122"/>
              </a:rPr>
              <a:t> </a:t>
            </a:r>
            <a:r>
              <a:rPr lang="zh-CN" altLang="en-US" sz="3600" dirty="0">
                <a:latin typeface="文鼎魏碑体简" pitchFamily="18" charset="-122"/>
                <a:ea typeface="文鼎魏碑体简" pitchFamily="18" charset="-122"/>
              </a:rPr>
              <a:t>物料清单中的数据项</a:t>
            </a:r>
            <a:endParaRPr lang="zh-CN" altLang="en-US" sz="3600" dirty="0">
              <a:latin typeface="文鼎魏碑体简" pitchFamily="18" charset="-122"/>
              <a:ea typeface="文鼎魏碑体简" pitchFamily="18" charset="-122"/>
            </a:endParaRPr>
          </a:p>
          <a:p>
            <a:pPr lvl="2"/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物料代码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2"/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物料描述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2"/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数量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2"/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单位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2"/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数量类型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2"/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生效日期、失效日期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2"/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残料率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灯片编号占位符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02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b="1" dirty="0"/>
              <a:t>单层  </a:t>
            </a:r>
            <a:r>
              <a:rPr lang="en-US" altLang="zh-CN" sz="6000" b="1" dirty="0"/>
              <a:t>BOM</a:t>
            </a:r>
            <a:endParaRPr lang="en-US" altLang="zh-CN" sz="6000" b="1" dirty="0"/>
          </a:p>
        </p:txBody>
      </p:sp>
      <p:sp>
        <p:nvSpPr>
          <p:cNvPr id="1029" name="Rectangle 3"/>
          <p:cNvSpPr>
            <a:spLocks noGrp="1"/>
          </p:cNvSpPr>
          <p:nvPr>
            <p:ph type="body" sz="half" idx="1"/>
          </p:nvPr>
        </p:nvSpPr>
        <p:spPr>
          <a:xfrm>
            <a:off x="3200400" y="2057400"/>
            <a:ext cx="4572000" cy="3714750"/>
          </a:xfrm>
          <a:ln/>
        </p:spPr>
        <p:txBody>
          <a:bodyPr vert="horz" wrap="square" lIns="92075" tIns="46038" rIns="92075" bIns="46038" anchor="t" anchorCtr="0"/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CN" sz="3600" dirty="0"/>
              <a:t>   </a:t>
            </a:r>
            <a:r>
              <a:rPr lang="zh-CN" altLang="en-US" sz="4800" dirty="0"/>
              <a:t>只显示直接组成父项物料的子项，只显示一层关系。</a:t>
            </a:r>
            <a:endParaRPr lang="zh-CN" altLang="en-US" sz="4800" dirty="0"/>
          </a:p>
        </p:txBody>
      </p:sp>
      <p:graphicFrame>
        <p:nvGraphicFramePr>
          <p:cNvPr id="1026" name="Object 4"/>
          <p:cNvGraphicFramePr/>
          <p:nvPr/>
        </p:nvGraphicFramePr>
        <p:xfrm>
          <a:off x="685800" y="2362200"/>
          <a:ext cx="22860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713865" imgH="1717040" progId="MS_ClipArt_Gallery.5">
                  <p:embed/>
                </p:oleObj>
              </mc:Choice>
              <mc:Fallback>
                <p:oleObj name="" r:id="rId1" imgW="1713865" imgH="1717040" progId="MS_ClipArt_Gallery.5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5800" y="2362200"/>
                        <a:ext cx="2286000" cy="2895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graphicFrame>
        <p:nvGraphicFramePr>
          <p:cNvPr id="5" name="图示 4"/>
          <p:cNvGraphicFramePr/>
          <p:nvPr/>
        </p:nvGraphicFramePr>
        <p:xfrm>
          <a:off x="1571604" y="2214554"/>
          <a:ext cx="6337300" cy="3773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6388" name="Text Box 13"/>
          <p:cNvSpPr txBox="1"/>
          <p:nvPr/>
        </p:nvSpPr>
        <p:spPr>
          <a:xfrm>
            <a:off x="1476375" y="549275"/>
            <a:ext cx="6119813" cy="10064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6000" dirty="0">
                <a:latin typeface="Times New Roman" panose="02020603050405020304" pitchFamily="18" charset="0"/>
              </a:rPr>
              <a:t>A</a:t>
            </a:r>
            <a:r>
              <a:rPr lang="zh-CN" altLang="en-US" sz="6000" dirty="0">
                <a:latin typeface="Times New Roman" panose="02020603050405020304" pitchFamily="18" charset="0"/>
              </a:rPr>
              <a:t>的单层物料清单</a:t>
            </a:r>
            <a:endParaRPr lang="zh-CN" altLang="en-US" sz="6000" dirty="0">
              <a:latin typeface="Times New Roman" panose="02020603050405020304" pitchFamily="18" charset="0"/>
            </a:endParaRPr>
          </a:p>
        </p:txBody>
      </p:sp>
      <p:sp>
        <p:nvSpPr>
          <p:cNvPr id="16389" name="TextBox 5"/>
          <p:cNvSpPr txBox="1"/>
          <p:nvPr/>
        </p:nvSpPr>
        <p:spPr>
          <a:xfrm>
            <a:off x="1571625" y="5715000"/>
            <a:ext cx="5715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Times New Roman" panose="02020603050405020304" pitchFamily="18" charset="0"/>
              </a:rPr>
              <a:t>假定每单位父项所用子项的数量都是</a:t>
            </a:r>
            <a:r>
              <a:rPr lang="en-US" altLang="zh-CN" b="1" dirty="0">
                <a:latin typeface="Times New Roman" panose="02020603050405020304" pitchFamily="18" charset="0"/>
              </a:rPr>
              <a:t>1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灯片编号占位符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7411" name="Rectangle 2"/>
          <p:cNvSpPr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2" name="Rectangle 3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3" name="Rectangle 4"/>
          <p:cNvSpPr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4" name="Rectangle 5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5" name="Rectangle 6"/>
          <p:cNvSpPr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6" name="Rectangle 7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7" name="Rectangle 8"/>
          <p:cNvSpPr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8" name="Rectangle 9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9" name="Rectangle 10"/>
          <p:cNvSpPr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20" name="Rectangle 11"/>
          <p:cNvSpPr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21" name="Rectangle 1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  <a:ln/>
        </p:spPr>
        <p:txBody>
          <a:bodyPr vert="horz" wrap="square" lIns="92075" tIns="46038" rIns="92075" bIns="46038" anchor="ctr" anchorCtr="0"/>
          <a:p>
            <a:r>
              <a:rPr lang="en-US" altLang="zh-CN" sz="4800" b="1" dirty="0"/>
              <a:t>A</a:t>
            </a:r>
            <a:r>
              <a:rPr lang="zh-CN" altLang="en-US" sz="4800" b="1" dirty="0"/>
              <a:t>的多层  </a:t>
            </a:r>
            <a:r>
              <a:rPr lang="en-US" altLang="zh-CN" sz="4800" b="1" dirty="0"/>
              <a:t>BOM</a:t>
            </a:r>
            <a:endParaRPr lang="en-US" altLang="zh-CN" sz="4800" b="1" dirty="0"/>
          </a:p>
        </p:txBody>
      </p:sp>
      <p:grpSp>
        <p:nvGrpSpPr>
          <p:cNvPr id="17422" name="Group 13"/>
          <p:cNvGrpSpPr/>
          <p:nvPr/>
        </p:nvGrpSpPr>
        <p:grpSpPr>
          <a:xfrm>
            <a:off x="990600" y="1524000"/>
            <a:ext cx="7620000" cy="4999038"/>
            <a:chOff x="624" y="960"/>
            <a:chExt cx="4800" cy="3149"/>
          </a:xfrm>
        </p:grpSpPr>
        <p:sp>
          <p:nvSpPr>
            <p:cNvPr id="17424" name="Freeform 14"/>
            <p:cNvSpPr/>
            <p:nvPr/>
          </p:nvSpPr>
          <p:spPr>
            <a:xfrm>
              <a:off x="1040" y="1539"/>
              <a:ext cx="2848" cy="180"/>
            </a:xfrm>
            <a:custGeom>
              <a:avLst/>
              <a:gdLst>
                <a:gd name="txL" fmla="*/ 0 w 2848"/>
                <a:gd name="txT" fmla="*/ 0 h 180"/>
                <a:gd name="txR" fmla="*/ 2848 w 2848"/>
                <a:gd name="txB" fmla="*/ 180 h 180"/>
              </a:gdLst>
              <a:ahLst/>
              <a:cxnLst>
                <a:cxn ang="0">
                  <a:pos x="0" y="0"/>
                </a:cxn>
                <a:cxn ang="0">
                  <a:pos x="2847" y="0"/>
                </a:cxn>
                <a:cxn ang="0">
                  <a:pos x="2847" y="179"/>
                </a:cxn>
              </a:cxnLst>
              <a:rect l="txL" t="txT" r="txR" b="txB"/>
              <a:pathLst>
                <a:path w="2848" h="180">
                  <a:moveTo>
                    <a:pt x="0" y="0"/>
                  </a:moveTo>
                  <a:lnTo>
                    <a:pt x="2847" y="0"/>
                  </a:lnTo>
                  <a:lnTo>
                    <a:pt x="2847" y="179"/>
                  </a:lnTo>
                </a:path>
              </a:pathLst>
            </a:custGeom>
            <a:noFill/>
            <a:ln w="254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25" name="Freeform 15"/>
            <p:cNvSpPr/>
            <p:nvPr/>
          </p:nvSpPr>
          <p:spPr>
            <a:xfrm>
              <a:off x="3955" y="3263"/>
              <a:ext cx="1" cy="275"/>
            </a:xfrm>
            <a:custGeom>
              <a:avLst/>
              <a:gdLst>
                <a:gd name="txL" fmla="*/ 0 w 1"/>
                <a:gd name="txT" fmla="*/ 0 h 275"/>
                <a:gd name="txR" fmla="*/ 1 w 1"/>
                <a:gd name="txB" fmla="*/ 275 h 275"/>
              </a:gdLst>
              <a:ahLst/>
              <a:cxnLst>
                <a:cxn ang="0">
                  <a:pos x="0" y="0"/>
                </a:cxn>
                <a:cxn ang="0">
                  <a:pos x="0" y="274"/>
                </a:cxn>
              </a:cxnLst>
              <a:rect l="txL" t="txT" r="txR" b="txB"/>
              <a:pathLst>
                <a:path w="1" h="275">
                  <a:moveTo>
                    <a:pt x="0" y="0"/>
                  </a:moveTo>
                  <a:lnTo>
                    <a:pt x="0" y="274"/>
                  </a:lnTo>
                </a:path>
              </a:pathLst>
            </a:custGeom>
            <a:noFill/>
            <a:ln w="254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26" name="Freeform 16"/>
            <p:cNvSpPr/>
            <p:nvPr/>
          </p:nvSpPr>
          <p:spPr>
            <a:xfrm>
              <a:off x="1938" y="1293"/>
              <a:ext cx="1" cy="421"/>
            </a:xfrm>
            <a:custGeom>
              <a:avLst/>
              <a:gdLst>
                <a:gd name="txL" fmla="*/ 0 w 1"/>
                <a:gd name="txT" fmla="*/ 0 h 421"/>
                <a:gd name="txR" fmla="*/ 1 w 1"/>
                <a:gd name="txB" fmla="*/ 421 h 421"/>
              </a:gdLst>
              <a:ahLst/>
              <a:cxnLst>
                <a:cxn ang="0">
                  <a:pos x="0" y="0"/>
                </a:cxn>
                <a:cxn ang="0">
                  <a:pos x="0" y="420"/>
                </a:cxn>
              </a:cxnLst>
              <a:rect l="txL" t="txT" r="txR" b="txB"/>
              <a:pathLst>
                <a:path w="1" h="421">
                  <a:moveTo>
                    <a:pt x="0" y="0"/>
                  </a:moveTo>
                  <a:lnTo>
                    <a:pt x="0" y="420"/>
                  </a:lnTo>
                </a:path>
              </a:pathLst>
            </a:custGeom>
            <a:noFill/>
            <a:ln w="254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7427" name="Group 17"/>
            <p:cNvGrpSpPr/>
            <p:nvPr/>
          </p:nvGrpSpPr>
          <p:grpSpPr>
            <a:xfrm>
              <a:off x="1040" y="2299"/>
              <a:ext cx="1900" cy="356"/>
              <a:chOff x="1040" y="2299"/>
              <a:chExt cx="1900" cy="356"/>
            </a:xfrm>
          </p:grpSpPr>
          <p:sp>
            <p:nvSpPr>
              <p:cNvPr id="17469" name="Freeform 18"/>
              <p:cNvSpPr/>
              <p:nvPr/>
            </p:nvSpPr>
            <p:spPr>
              <a:xfrm>
                <a:off x="1966" y="2299"/>
                <a:ext cx="1" cy="356"/>
              </a:xfrm>
              <a:custGeom>
                <a:avLst/>
                <a:gdLst>
                  <a:gd name="txL" fmla="*/ 0 w 1"/>
                  <a:gd name="txT" fmla="*/ 0 h 356"/>
                  <a:gd name="txR" fmla="*/ 1 w 1"/>
                  <a:gd name="txB" fmla="*/ 356 h 356"/>
                </a:gdLst>
                <a:ahLst/>
                <a:cxnLst>
                  <a:cxn ang="0">
                    <a:pos x="0" y="0"/>
                  </a:cxn>
                  <a:cxn ang="0">
                    <a:pos x="0" y="355"/>
                  </a:cxn>
                </a:cxnLst>
                <a:rect l="txL" t="txT" r="txR" b="txB"/>
                <a:pathLst>
                  <a:path w="1" h="356">
                    <a:moveTo>
                      <a:pt x="0" y="0"/>
                    </a:moveTo>
                    <a:lnTo>
                      <a:pt x="0" y="355"/>
                    </a:lnTo>
                  </a:path>
                </a:pathLst>
              </a:custGeom>
              <a:noFill/>
              <a:ln w="25400" cap="rnd" cmpd="sng">
                <a:solidFill>
                  <a:schemeClr val="tx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0" name="Freeform 19"/>
              <p:cNvSpPr/>
              <p:nvPr/>
            </p:nvSpPr>
            <p:spPr>
              <a:xfrm>
                <a:off x="1040" y="2450"/>
                <a:ext cx="1900" cy="205"/>
              </a:xfrm>
              <a:custGeom>
                <a:avLst/>
                <a:gdLst>
                  <a:gd name="txL" fmla="*/ 0 w 1900"/>
                  <a:gd name="txT" fmla="*/ 0 h 205"/>
                  <a:gd name="txR" fmla="*/ 1900 w 1900"/>
                  <a:gd name="txB" fmla="*/ 205 h 205"/>
                </a:gdLst>
                <a:ahLst/>
                <a:cxnLst>
                  <a:cxn ang="0">
                    <a:pos x="0" y="0"/>
                  </a:cxn>
                  <a:cxn ang="0">
                    <a:pos x="1899" y="0"/>
                  </a:cxn>
                  <a:cxn ang="0">
                    <a:pos x="1899" y="204"/>
                  </a:cxn>
                </a:cxnLst>
                <a:rect l="txL" t="txT" r="txR" b="txB"/>
                <a:pathLst>
                  <a:path w="1900" h="205">
                    <a:moveTo>
                      <a:pt x="0" y="0"/>
                    </a:moveTo>
                    <a:lnTo>
                      <a:pt x="1899" y="0"/>
                    </a:lnTo>
                    <a:lnTo>
                      <a:pt x="1899" y="204"/>
                    </a:lnTo>
                  </a:path>
                </a:pathLst>
              </a:custGeom>
              <a:noFill/>
              <a:ln w="25400" cap="rnd" cmpd="sng">
                <a:solidFill>
                  <a:schemeClr val="tx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1" name="Freeform 20"/>
              <p:cNvSpPr/>
              <p:nvPr/>
            </p:nvSpPr>
            <p:spPr>
              <a:xfrm>
                <a:off x="1040" y="2450"/>
                <a:ext cx="1" cy="205"/>
              </a:xfrm>
              <a:custGeom>
                <a:avLst/>
                <a:gdLst>
                  <a:gd name="txL" fmla="*/ 0 w 1"/>
                  <a:gd name="txT" fmla="*/ 0 h 205"/>
                  <a:gd name="txR" fmla="*/ 1 w 1"/>
                  <a:gd name="txB" fmla="*/ 205 h 205"/>
                </a:gdLst>
                <a:ahLst/>
                <a:cxnLst>
                  <a:cxn ang="0">
                    <a:pos x="0" y="0"/>
                  </a:cxn>
                  <a:cxn ang="0">
                    <a:pos x="0" y="204"/>
                  </a:cxn>
                </a:cxnLst>
                <a:rect l="txL" t="txT" r="txR" b="txB"/>
                <a:pathLst>
                  <a:path w="1" h="205">
                    <a:moveTo>
                      <a:pt x="0" y="0"/>
                    </a:moveTo>
                    <a:lnTo>
                      <a:pt x="0" y="204"/>
                    </a:lnTo>
                  </a:path>
                </a:pathLst>
              </a:custGeom>
              <a:noFill/>
              <a:ln w="25400" cap="rnd" cmpd="sng">
                <a:solidFill>
                  <a:schemeClr val="tx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7428" name="Freeform 21"/>
            <p:cNvSpPr/>
            <p:nvPr/>
          </p:nvSpPr>
          <p:spPr>
            <a:xfrm>
              <a:off x="2953" y="3145"/>
              <a:ext cx="1" cy="293"/>
            </a:xfrm>
            <a:custGeom>
              <a:avLst/>
              <a:gdLst>
                <a:gd name="txL" fmla="*/ 0 w 1"/>
                <a:gd name="txT" fmla="*/ 0 h 293"/>
                <a:gd name="txR" fmla="*/ 1 w 1"/>
                <a:gd name="txB" fmla="*/ 293 h 293"/>
              </a:gdLst>
              <a:ahLst/>
              <a:cxnLst>
                <a:cxn ang="0">
                  <a:pos x="0" y="0"/>
                </a:cxn>
                <a:cxn ang="0">
                  <a:pos x="0" y="292"/>
                </a:cxn>
              </a:cxnLst>
              <a:rect l="txL" t="txT" r="txR" b="tx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254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29" name="Freeform 22"/>
            <p:cNvSpPr/>
            <p:nvPr/>
          </p:nvSpPr>
          <p:spPr>
            <a:xfrm>
              <a:off x="1960" y="3268"/>
              <a:ext cx="2930" cy="191"/>
            </a:xfrm>
            <a:custGeom>
              <a:avLst/>
              <a:gdLst>
                <a:gd name="txL" fmla="*/ 0 w 2930"/>
                <a:gd name="txT" fmla="*/ 0 h 191"/>
                <a:gd name="txR" fmla="*/ 2930 w 2930"/>
                <a:gd name="txB" fmla="*/ 191 h 191"/>
              </a:gdLst>
              <a:ahLst/>
              <a:cxnLst>
                <a:cxn ang="0">
                  <a:pos x="0" y="0"/>
                </a:cxn>
                <a:cxn ang="0">
                  <a:pos x="2929" y="0"/>
                </a:cxn>
                <a:cxn ang="0">
                  <a:pos x="2929" y="190"/>
                </a:cxn>
              </a:cxnLst>
              <a:rect l="txL" t="txT" r="txR" b="txB"/>
              <a:pathLst>
                <a:path w="2930" h="191">
                  <a:moveTo>
                    <a:pt x="0" y="0"/>
                  </a:moveTo>
                  <a:lnTo>
                    <a:pt x="2929" y="0"/>
                  </a:lnTo>
                  <a:lnTo>
                    <a:pt x="2929" y="190"/>
                  </a:lnTo>
                </a:path>
              </a:pathLst>
            </a:custGeom>
            <a:noFill/>
            <a:ln w="254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30" name="Freeform 23"/>
            <p:cNvSpPr/>
            <p:nvPr/>
          </p:nvSpPr>
          <p:spPr>
            <a:xfrm>
              <a:off x="1960" y="3279"/>
              <a:ext cx="1" cy="159"/>
            </a:xfrm>
            <a:custGeom>
              <a:avLst/>
              <a:gdLst>
                <a:gd name="txL" fmla="*/ 0 w 1"/>
                <a:gd name="txT" fmla="*/ 0 h 159"/>
                <a:gd name="txR" fmla="*/ 1 w 1"/>
                <a:gd name="txB" fmla="*/ 159 h 159"/>
              </a:gdLst>
              <a:ahLst/>
              <a:cxnLst>
                <a:cxn ang="0">
                  <a:pos x="0" y="0"/>
                </a:cxn>
                <a:cxn ang="0">
                  <a:pos x="0" y="158"/>
                </a:cxn>
              </a:cxnLst>
              <a:rect l="txL" t="txT" r="txR" b="txB"/>
              <a:pathLst>
                <a:path w="1" h="159">
                  <a:moveTo>
                    <a:pt x="0" y="0"/>
                  </a:moveTo>
                  <a:lnTo>
                    <a:pt x="0" y="158"/>
                  </a:lnTo>
                </a:path>
              </a:pathLst>
            </a:custGeom>
            <a:noFill/>
            <a:ln w="254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332824" name="Rectangle 24"/>
            <p:cNvSpPr>
              <a:spLocks noChangeArrowheads="1"/>
            </p:cNvSpPr>
            <p:nvPr/>
          </p:nvSpPr>
          <p:spPr bwMode="auto">
            <a:xfrm>
              <a:off x="1632" y="960"/>
              <a:ext cx="652" cy="360"/>
            </a:xfrm>
            <a:prstGeom prst="rect">
              <a:avLst/>
            </a:prstGeom>
            <a:solidFill>
              <a:srgbClr val="FCFEB9"/>
            </a:solidFill>
            <a:ln w="9525">
              <a:noFill/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2825" name="Rectangle 25"/>
            <p:cNvSpPr>
              <a:spLocks noChangeArrowheads="1"/>
            </p:cNvSpPr>
            <p:nvPr/>
          </p:nvSpPr>
          <p:spPr bwMode="auto">
            <a:xfrm>
              <a:off x="728" y="1728"/>
              <a:ext cx="646" cy="34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FDE3BA"/>
              </a:solidFill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2826" name="Rectangle 26"/>
            <p:cNvSpPr>
              <a:spLocks noChangeArrowheads="1"/>
            </p:cNvSpPr>
            <p:nvPr/>
          </p:nvSpPr>
          <p:spPr bwMode="auto">
            <a:xfrm>
              <a:off x="1636" y="1728"/>
              <a:ext cx="644" cy="34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FDE3BA"/>
              </a:solidFill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2827" name="Rectangle 27"/>
            <p:cNvSpPr>
              <a:spLocks noChangeArrowheads="1"/>
            </p:cNvSpPr>
            <p:nvPr/>
          </p:nvSpPr>
          <p:spPr bwMode="auto">
            <a:xfrm>
              <a:off x="2616" y="1728"/>
              <a:ext cx="644" cy="34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FDE3BA"/>
              </a:solidFill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2828" name="Rectangle 28"/>
            <p:cNvSpPr>
              <a:spLocks noChangeArrowheads="1"/>
            </p:cNvSpPr>
            <p:nvPr/>
          </p:nvSpPr>
          <p:spPr bwMode="auto">
            <a:xfrm>
              <a:off x="3523" y="1728"/>
              <a:ext cx="645" cy="34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FDE3BA"/>
              </a:solidFill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2829" name="Rectangle 29"/>
            <p:cNvSpPr>
              <a:spLocks noChangeArrowheads="1"/>
            </p:cNvSpPr>
            <p:nvPr/>
          </p:nvSpPr>
          <p:spPr bwMode="auto">
            <a:xfrm>
              <a:off x="764" y="2571"/>
              <a:ext cx="644" cy="350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FDE3BA"/>
              </a:solidFill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2830" name="Rectangle 30"/>
            <p:cNvSpPr>
              <a:spLocks noChangeArrowheads="1"/>
            </p:cNvSpPr>
            <p:nvPr/>
          </p:nvSpPr>
          <p:spPr bwMode="auto">
            <a:xfrm>
              <a:off x="1636" y="2571"/>
              <a:ext cx="644" cy="350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FDE3BA"/>
              </a:solidFill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2831" name="Rectangle 31"/>
            <p:cNvSpPr>
              <a:spLocks noChangeArrowheads="1"/>
            </p:cNvSpPr>
            <p:nvPr/>
          </p:nvSpPr>
          <p:spPr bwMode="auto">
            <a:xfrm>
              <a:off x="2616" y="2571"/>
              <a:ext cx="644" cy="350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FDE3BA"/>
              </a:solidFill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2832" name="Rectangle 32"/>
            <p:cNvSpPr>
              <a:spLocks noChangeArrowheads="1"/>
            </p:cNvSpPr>
            <p:nvPr/>
          </p:nvSpPr>
          <p:spPr bwMode="auto">
            <a:xfrm>
              <a:off x="1636" y="3370"/>
              <a:ext cx="644" cy="35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FDE3BA"/>
              </a:solidFill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2833" name="Rectangle 33"/>
            <p:cNvSpPr>
              <a:spLocks noChangeArrowheads="1"/>
            </p:cNvSpPr>
            <p:nvPr/>
          </p:nvSpPr>
          <p:spPr bwMode="auto">
            <a:xfrm>
              <a:off x="2616" y="3370"/>
              <a:ext cx="644" cy="350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FDE3BA"/>
              </a:solidFill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2834" name="Rectangle 34"/>
            <p:cNvSpPr>
              <a:spLocks noChangeArrowheads="1"/>
            </p:cNvSpPr>
            <p:nvPr/>
          </p:nvSpPr>
          <p:spPr bwMode="auto">
            <a:xfrm>
              <a:off x="3607" y="3368"/>
              <a:ext cx="646" cy="34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FDE3BA"/>
              </a:solidFill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2835" name="Rectangle 35"/>
            <p:cNvSpPr>
              <a:spLocks noChangeArrowheads="1"/>
            </p:cNvSpPr>
            <p:nvPr/>
          </p:nvSpPr>
          <p:spPr bwMode="auto">
            <a:xfrm>
              <a:off x="4556" y="3366"/>
              <a:ext cx="645" cy="349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FDE3BA"/>
              </a:solidFill>
              <a:miter lim="800000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443" name="Freeform 36"/>
            <p:cNvSpPr/>
            <p:nvPr/>
          </p:nvSpPr>
          <p:spPr>
            <a:xfrm>
              <a:off x="2920" y="1545"/>
              <a:ext cx="1" cy="169"/>
            </a:xfrm>
            <a:custGeom>
              <a:avLst/>
              <a:gdLst>
                <a:gd name="txL" fmla="*/ 0 w 1"/>
                <a:gd name="txT" fmla="*/ 0 h 169"/>
                <a:gd name="txR" fmla="*/ 1 w 1"/>
                <a:gd name="txB" fmla="*/ 169 h 169"/>
              </a:gdLst>
              <a:ahLst/>
              <a:cxnLst>
                <a:cxn ang="0">
                  <a:pos x="0" y="0"/>
                </a:cxn>
                <a:cxn ang="0">
                  <a:pos x="0" y="168"/>
                </a:cxn>
              </a:cxnLst>
              <a:rect l="txL" t="txT" r="txR" b="txB"/>
              <a:pathLst>
                <a:path w="1" h="169">
                  <a:moveTo>
                    <a:pt x="0" y="0"/>
                  </a:move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44" name="Freeform 37"/>
            <p:cNvSpPr/>
            <p:nvPr/>
          </p:nvSpPr>
          <p:spPr>
            <a:xfrm>
              <a:off x="1031" y="1551"/>
              <a:ext cx="1" cy="174"/>
            </a:xfrm>
            <a:custGeom>
              <a:avLst/>
              <a:gdLst>
                <a:gd name="txL" fmla="*/ 0 w 1"/>
                <a:gd name="txT" fmla="*/ 0 h 174"/>
                <a:gd name="txR" fmla="*/ 1 w 1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73"/>
                </a:cxn>
              </a:cxnLst>
              <a:rect l="txL" t="txT" r="txR" b="txB"/>
              <a:pathLst>
                <a:path w="1" h="174">
                  <a:moveTo>
                    <a:pt x="0" y="0"/>
                  </a:moveTo>
                  <a:lnTo>
                    <a:pt x="0" y="173"/>
                  </a:lnTo>
                </a:path>
              </a:pathLst>
            </a:custGeom>
            <a:solidFill>
              <a:schemeClr val="tx2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45" name="Rectangle 38"/>
            <p:cNvSpPr/>
            <p:nvPr/>
          </p:nvSpPr>
          <p:spPr>
            <a:xfrm>
              <a:off x="1832" y="1038"/>
              <a:ext cx="2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46" name="Rectangle 39"/>
            <p:cNvSpPr/>
            <p:nvPr/>
          </p:nvSpPr>
          <p:spPr>
            <a:xfrm>
              <a:off x="2405" y="1098"/>
              <a:ext cx="534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47" name="Rectangle 40"/>
            <p:cNvSpPr/>
            <p:nvPr/>
          </p:nvSpPr>
          <p:spPr>
            <a:xfrm>
              <a:off x="624" y="2120"/>
              <a:ext cx="1021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48" name="Rectangle 41"/>
            <p:cNvSpPr/>
            <p:nvPr/>
          </p:nvSpPr>
          <p:spPr>
            <a:xfrm>
              <a:off x="1602" y="2112"/>
              <a:ext cx="767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49" name="Rectangle 42"/>
            <p:cNvSpPr/>
            <p:nvPr/>
          </p:nvSpPr>
          <p:spPr>
            <a:xfrm>
              <a:off x="2564" y="2124"/>
              <a:ext cx="800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50" name="Rectangle 43"/>
            <p:cNvSpPr/>
            <p:nvPr/>
          </p:nvSpPr>
          <p:spPr>
            <a:xfrm>
              <a:off x="3467" y="2124"/>
              <a:ext cx="768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51" name="Rectangle 44"/>
            <p:cNvSpPr/>
            <p:nvPr/>
          </p:nvSpPr>
          <p:spPr>
            <a:xfrm>
              <a:off x="824" y="2966"/>
              <a:ext cx="572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52" name="Rectangle 45"/>
            <p:cNvSpPr/>
            <p:nvPr/>
          </p:nvSpPr>
          <p:spPr>
            <a:xfrm>
              <a:off x="1667" y="2984"/>
              <a:ext cx="573" cy="2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53" name="Rectangle 46"/>
            <p:cNvSpPr/>
            <p:nvPr/>
          </p:nvSpPr>
          <p:spPr>
            <a:xfrm>
              <a:off x="2405" y="2966"/>
              <a:ext cx="1147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54" name="Rectangle 47"/>
            <p:cNvSpPr/>
            <p:nvPr/>
          </p:nvSpPr>
          <p:spPr>
            <a:xfrm>
              <a:off x="1615" y="3769"/>
              <a:ext cx="650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55" name="Rectangle 48"/>
            <p:cNvSpPr/>
            <p:nvPr/>
          </p:nvSpPr>
          <p:spPr>
            <a:xfrm>
              <a:off x="2616" y="3769"/>
              <a:ext cx="667" cy="3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56" name="Rectangle 49"/>
            <p:cNvSpPr/>
            <p:nvPr/>
          </p:nvSpPr>
          <p:spPr>
            <a:xfrm>
              <a:off x="3455" y="3769"/>
              <a:ext cx="948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57" name="Rectangle 50"/>
            <p:cNvSpPr/>
            <p:nvPr/>
          </p:nvSpPr>
          <p:spPr>
            <a:xfrm>
              <a:off x="4350" y="3788"/>
              <a:ext cx="1074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7458" name="Rectangle 51"/>
            <p:cNvSpPr/>
            <p:nvPr/>
          </p:nvSpPr>
          <p:spPr>
            <a:xfrm>
              <a:off x="935" y="1796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9" name="Rectangle 52"/>
            <p:cNvSpPr/>
            <p:nvPr/>
          </p:nvSpPr>
          <p:spPr>
            <a:xfrm>
              <a:off x="1832" y="1796"/>
              <a:ext cx="2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0" name="Rectangle 53"/>
            <p:cNvSpPr/>
            <p:nvPr/>
          </p:nvSpPr>
          <p:spPr>
            <a:xfrm>
              <a:off x="2833" y="1796"/>
              <a:ext cx="2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D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1" name="Rectangle 54"/>
            <p:cNvSpPr/>
            <p:nvPr/>
          </p:nvSpPr>
          <p:spPr>
            <a:xfrm>
              <a:off x="3777" y="1796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E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2" name="Rectangle 55"/>
            <p:cNvSpPr/>
            <p:nvPr/>
          </p:nvSpPr>
          <p:spPr>
            <a:xfrm>
              <a:off x="935" y="2639"/>
              <a:ext cx="20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3" name="Rectangle 56"/>
            <p:cNvSpPr/>
            <p:nvPr/>
          </p:nvSpPr>
          <p:spPr>
            <a:xfrm>
              <a:off x="1832" y="2639"/>
              <a:ext cx="22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G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4" name="Rectangle 57"/>
            <p:cNvSpPr/>
            <p:nvPr/>
          </p:nvSpPr>
          <p:spPr>
            <a:xfrm>
              <a:off x="2833" y="2639"/>
              <a:ext cx="22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H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5" name="Rectangle 58"/>
            <p:cNvSpPr/>
            <p:nvPr/>
          </p:nvSpPr>
          <p:spPr>
            <a:xfrm>
              <a:off x="2833" y="3441"/>
              <a:ext cx="18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J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6" name="Rectangle 59"/>
            <p:cNvSpPr/>
            <p:nvPr/>
          </p:nvSpPr>
          <p:spPr>
            <a:xfrm>
              <a:off x="4779" y="3441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L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7" name="Rectangle 60"/>
            <p:cNvSpPr/>
            <p:nvPr/>
          </p:nvSpPr>
          <p:spPr>
            <a:xfrm>
              <a:off x="1832" y="3441"/>
              <a:ext cx="17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I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8" name="Rectangle 61"/>
            <p:cNvSpPr/>
            <p:nvPr/>
          </p:nvSpPr>
          <p:spPr>
            <a:xfrm>
              <a:off x="3829" y="3441"/>
              <a:ext cx="22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p>
              <a:r>
                <a:rPr lang="en-US" altLang="zh-CN" sz="1800" b="1" dirty="0">
                  <a:solidFill>
                    <a:srgbClr val="0337C7"/>
                  </a:solidFill>
                  <a:latin typeface="Times New Roman" panose="02020603050405020304" pitchFamily="18" charset="0"/>
                </a:rPr>
                <a:t>K</a:t>
              </a:r>
              <a:endParaRPr lang="en-US" altLang="zh-CN" sz="1800" b="1" dirty="0">
                <a:solidFill>
                  <a:srgbClr val="0337C7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23" name="TextBox 62"/>
          <p:cNvSpPr txBox="1"/>
          <p:nvPr/>
        </p:nvSpPr>
        <p:spPr>
          <a:xfrm>
            <a:off x="1214438" y="6143625"/>
            <a:ext cx="5715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Times New Roman" panose="02020603050405020304" pitchFamily="18" charset="0"/>
              </a:rPr>
              <a:t>假定每单位父项所用子项的数量都是</a:t>
            </a:r>
            <a:r>
              <a:rPr lang="en-US" altLang="zh-CN" b="1" dirty="0">
                <a:latin typeface="Times New Roman" panose="02020603050405020304" pitchFamily="18" charset="0"/>
              </a:rPr>
              <a:t>1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pPr>
              <a:buNone/>
            </a:pPr>
            <a:r>
              <a:rPr lang="en-US" altLang="zh-CN" b="1" dirty="0"/>
              <a:t>A</a:t>
            </a:r>
            <a:r>
              <a:rPr lang="zh-CN" altLang="en-US" b="1" dirty="0"/>
              <a:t>的缩排式物料清单</a:t>
            </a:r>
            <a:endParaRPr lang="zh-CN" altLang="en-US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685800" y="1357313"/>
          <a:ext cx="7772400" cy="512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2428892"/>
                <a:gridCol w="1457308"/>
              </a:tblGrid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物料代码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物料描述（略）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每单位父项所用数量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层次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</a:t>
                      </a:r>
                      <a:r>
                        <a:rPr lang="en-US" altLang="zh-CN" dirty="0" smtClean="0"/>
                        <a:t>B</a:t>
                      </a:r>
                      <a:r>
                        <a:rPr lang="zh-CN" altLang="en-US" dirty="0" smtClean="0"/>
                        <a:t> 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</a:t>
                      </a:r>
                      <a:r>
                        <a:rPr lang="en-US" altLang="zh-CN" dirty="0" smtClean="0"/>
                        <a:t>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        </a:t>
                      </a:r>
                      <a:r>
                        <a:rPr lang="en-US" altLang="zh-CN" dirty="0" smtClean="0"/>
                        <a:t>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        </a:t>
                      </a:r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        </a:t>
                      </a:r>
                      <a:r>
                        <a:rPr lang="en-US" altLang="zh-CN" dirty="0" smtClean="0"/>
                        <a:t>H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               </a:t>
                      </a:r>
                      <a:r>
                        <a:rPr lang="en-US" altLang="zh-CN" dirty="0" smtClean="0"/>
                        <a:t>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               </a:t>
                      </a:r>
                      <a:r>
                        <a:rPr lang="en-US" altLang="zh-CN" dirty="0" smtClean="0"/>
                        <a:t>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               </a:t>
                      </a:r>
                      <a:r>
                        <a:rPr lang="en-US" altLang="zh-CN" dirty="0" smtClean="0"/>
                        <a:t>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               </a:t>
                      </a:r>
                      <a:r>
                        <a:rPr lang="en-US" altLang="zh-CN" dirty="0" smtClean="0"/>
                        <a:t>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</a:t>
                      </a:r>
                      <a:r>
                        <a:rPr lang="en-US" altLang="zh-CN" dirty="0" smtClean="0"/>
                        <a:t>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9392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 </a:t>
                      </a:r>
                      <a:r>
                        <a:rPr lang="en-US" altLang="zh-CN" dirty="0" smtClean="0"/>
                        <a:t>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07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buNone/>
            </a:pPr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945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工作中心</a:t>
            </a:r>
            <a:endParaRPr lang="zh-CN" altLang="en-US" dirty="0"/>
          </a:p>
        </p:txBody>
      </p:sp>
      <p:sp>
        <p:nvSpPr>
          <p:cNvPr id="19460" name="Rectangle 3"/>
          <p:cNvSpPr>
            <a:spLocks noGrp="1"/>
          </p:cNvSpPr>
          <p:nvPr>
            <p:ph idx="1"/>
          </p:nvPr>
        </p:nvSpPr>
        <p:spPr>
          <a:xfrm>
            <a:off x="685800" y="1962150"/>
            <a:ext cx="7315200" cy="3843338"/>
          </a:xfrm>
          <a:ln/>
        </p:spPr>
        <p:txBody>
          <a:bodyPr vert="horz" wrap="square" lIns="92075" tIns="46038" rIns="92075" bIns="46038" anchor="t" anchorCtr="0"/>
          <a:p>
            <a:r>
              <a:rPr lang="en-US" altLang="zh-CN" sz="4000" dirty="0"/>
              <a:t> </a:t>
            </a:r>
            <a:r>
              <a:rPr lang="zh-CN" altLang="en-US" sz="4000" dirty="0">
                <a:ea typeface="文鼎魏碑体简" pitchFamily="18" charset="-122"/>
              </a:rPr>
              <a:t>工作中心是生产资源的描述，是能力计划的基础</a:t>
            </a:r>
            <a:endParaRPr lang="zh-CN" altLang="en-US" sz="4000" dirty="0">
              <a:ea typeface="文鼎魏碑体简" pitchFamily="18" charset="-122"/>
            </a:endParaRPr>
          </a:p>
          <a:p>
            <a:r>
              <a:rPr lang="zh-CN" altLang="en-US" sz="4000" dirty="0">
                <a:ea typeface="文鼎魏碑体简" pitchFamily="18" charset="-122"/>
              </a:rPr>
              <a:t>包括设备和人</a:t>
            </a:r>
            <a:endParaRPr lang="zh-CN" altLang="en-US" sz="4000" dirty="0">
              <a:ea typeface="文鼎魏碑体简" pitchFamily="18" charset="-122"/>
            </a:endParaRPr>
          </a:p>
          <a:p>
            <a:r>
              <a:rPr lang="zh-CN" altLang="en-US" sz="4000" dirty="0">
                <a:ea typeface="文鼎魏碑体简" pitchFamily="18" charset="-122"/>
              </a:rPr>
              <a:t>不属于固定资产或设备管理的范畴。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0483" name="Rectang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工作中心的内容</a:t>
            </a:r>
            <a:endParaRPr lang="zh-CN" altLang="en-US" sz="6000" dirty="0"/>
          </a:p>
        </p:txBody>
      </p:sp>
      <p:sp>
        <p:nvSpPr>
          <p:cNvPr id="20484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  <a:ln/>
        </p:spPr>
        <p:txBody>
          <a:bodyPr vert="horz" wrap="square" lIns="92075" tIns="46038" rIns="92075" bIns="46038" anchor="t" anchorCtr="0"/>
          <a:p>
            <a:r>
              <a:rPr lang="zh-CN" altLang="en-US" sz="4000" dirty="0">
                <a:latin typeface="文鼎魏碑体简" pitchFamily="18" charset="-122"/>
                <a:ea typeface="文鼎魏碑体简" pitchFamily="18" charset="-122"/>
              </a:rPr>
              <a:t>编码、名称、所属部门</a:t>
            </a:r>
            <a:endParaRPr lang="zh-CN" altLang="en-US" sz="4000" dirty="0">
              <a:latin typeface="文鼎魏碑体简" pitchFamily="18" charset="-122"/>
              <a:ea typeface="文鼎魏碑体简" pitchFamily="18" charset="-122"/>
            </a:endParaRPr>
          </a:p>
          <a:p>
            <a:r>
              <a:rPr lang="zh-CN" altLang="en-US" sz="4000" dirty="0">
                <a:latin typeface="文鼎魏碑体简" pitchFamily="18" charset="-122"/>
                <a:ea typeface="文鼎魏碑体简" pitchFamily="18" charset="-122"/>
              </a:rPr>
              <a:t>关于生产能力的数据</a:t>
            </a:r>
            <a:endParaRPr lang="zh-CN" altLang="en-US" sz="4000" dirty="0">
              <a:latin typeface="文鼎魏碑体简" pitchFamily="18" charset="-122"/>
              <a:ea typeface="文鼎魏碑体简" pitchFamily="18" charset="-122"/>
            </a:endParaRPr>
          </a:p>
          <a:p>
            <a:r>
              <a:rPr lang="zh-CN" altLang="en-US" sz="4000" dirty="0">
                <a:ea typeface="文鼎魏碑体简" pitchFamily="18" charset="-122"/>
              </a:rPr>
              <a:t>用于计算成本的数据</a:t>
            </a:r>
            <a:endParaRPr lang="zh-CN" altLang="en-US" sz="4000" dirty="0">
              <a:ea typeface="文鼎魏碑体简" pitchFamily="18" charset="-122"/>
            </a:endParaRPr>
          </a:p>
          <a:p>
            <a:pPr>
              <a:buNone/>
            </a:pPr>
            <a:endParaRPr lang="zh-CN" altLang="en-US" sz="4000" dirty="0">
              <a:ea typeface="文鼎魏碑体简" pitchFamily="18" charset="-122"/>
            </a:endParaRPr>
          </a:p>
          <a:p>
            <a:pPr lvl="1">
              <a:buNone/>
            </a:pPr>
            <a:endParaRPr lang="en-US" altLang="zh-CN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150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工作中心的内容</a:t>
            </a:r>
            <a:endParaRPr lang="zh-CN" altLang="en-US" sz="6000" dirty="0"/>
          </a:p>
        </p:txBody>
      </p:sp>
      <p:sp>
        <p:nvSpPr>
          <p:cNvPr id="21508" name="Rectangle 3"/>
          <p:cNvSpPr>
            <a:spLocks noGrp="1"/>
          </p:cNvSpPr>
          <p:nvPr>
            <p:ph idx="1"/>
          </p:nvPr>
        </p:nvSpPr>
        <p:spPr>
          <a:xfrm>
            <a:off x="533400" y="1828800"/>
            <a:ext cx="7924800" cy="4114800"/>
          </a:xfrm>
          <a:ln/>
        </p:spPr>
        <p:txBody>
          <a:bodyPr vert="horz" wrap="square" lIns="92075" tIns="46038" rIns="92075" bIns="46038" anchor="t" anchorCtr="0"/>
          <a:p>
            <a:pPr>
              <a:lnSpc>
                <a:spcPct val="90000"/>
              </a:lnSpc>
            </a:pPr>
            <a:r>
              <a:rPr lang="zh-CN" altLang="en-US" sz="3600" dirty="0">
                <a:latin typeface="文鼎魏碑体简" pitchFamily="18" charset="-122"/>
                <a:ea typeface="文鼎魏碑体简" pitchFamily="18" charset="-122"/>
              </a:rPr>
              <a:t>关于生产能力的数据</a:t>
            </a:r>
            <a:endParaRPr lang="zh-CN" altLang="en-US" sz="3600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每班可用人数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每班可用机器数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每班工时数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每天班次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利用率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效率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平均排队时间等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2531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工作中心额定能力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</p:txBody>
      </p:sp>
      <p:sp>
        <p:nvSpPr>
          <p:cNvPr id="22532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工作中心额定能力</a:t>
            </a:r>
            <a:r>
              <a:rPr lang="en-US" altLang="zh-CN" dirty="0">
                <a:latin typeface="文鼎魏碑体简" pitchFamily="18" charset="-122"/>
                <a:ea typeface="文鼎魏碑体简" pitchFamily="18" charset="-122"/>
              </a:rPr>
              <a:t>=</a:t>
            </a:r>
            <a:endParaRPr lang="en-US" altLang="zh-CN" dirty="0">
              <a:latin typeface="文鼎魏碑体简" pitchFamily="18" charset="-122"/>
              <a:ea typeface="文鼎魏碑体简" pitchFamily="18" charset="-122"/>
            </a:endParaRPr>
          </a:p>
          <a:p>
            <a:pPr>
              <a:buNone/>
            </a:pPr>
            <a:r>
              <a:rPr lang="en-US" altLang="zh-CN" dirty="0">
                <a:latin typeface="文鼎魏碑体简" pitchFamily="18" charset="-122"/>
                <a:ea typeface="文鼎魏碑体简" pitchFamily="18" charset="-122"/>
              </a:rPr>
              <a:t>      </a:t>
            </a: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每日班次*每班工时*效率*利用率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其中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 利用率</a:t>
            </a:r>
            <a:r>
              <a:rPr lang="en-US" altLang="zh-CN" dirty="0">
                <a:latin typeface="文鼎魏碑体简" pitchFamily="18" charset="-122"/>
                <a:ea typeface="文鼎魏碑体简" pitchFamily="18" charset="-122"/>
              </a:rPr>
              <a:t>=</a:t>
            </a: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实际投入工时数</a:t>
            </a:r>
            <a:r>
              <a:rPr lang="en-US" altLang="zh-CN" dirty="0">
                <a:latin typeface="文鼎魏碑体简" pitchFamily="18" charset="-122"/>
                <a:ea typeface="文鼎魏碑体简" pitchFamily="18" charset="-122"/>
              </a:rPr>
              <a:t>/</a:t>
            </a: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计划工时数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 效率</a:t>
            </a:r>
            <a:r>
              <a:rPr lang="en-US" altLang="zh-CN" dirty="0">
                <a:latin typeface="文鼎魏碑体简" pitchFamily="18" charset="-122"/>
                <a:ea typeface="文鼎魏碑体简" pitchFamily="18" charset="-122"/>
              </a:rPr>
              <a:t>=</a:t>
            </a: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完成定额工时数</a:t>
            </a:r>
            <a:r>
              <a:rPr lang="en-US" altLang="zh-CN" dirty="0">
                <a:latin typeface="文鼎魏碑体简" pitchFamily="18" charset="-122"/>
                <a:ea typeface="文鼎魏碑体简" pitchFamily="18" charset="-122"/>
              </a:rPr>
              <a:t>/</a:t>
            </a: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实际投入工时数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4000" b="1" dirty="0"/>
              <a:t>基础数据</a:t>
            </a:r>
            <a:endParaRPr lang="zh-CN" altLang="en-US" sz="4000" b="1" dirty="0"/>
          </a:p>
        </p:txBody>
      </p:sp>
      <p:sp>
        <p:nvSpPr>
          <p:cNvPr id="6148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pPr>
              <a:lnSpc>
                <a:spcPct val="80000"/>
              </a:lnSpc>
            </a:pPr>
            <a:r>
              <a:rPr lang="zh-CN" altLang="en-US" dirty="0">
                <a:ea typeface="文鼎魏碑体简" pitchFamily="18" charset="-122"/>
              </a:rPr>
              <a:t>数据对于</a:t>
            </a:r>
            <a:r>
              <a:rPr lang="en-US" altLang="zh-CN" dirty="0">
                <a:ea typeface="文鼎魏碑体简" pitchFamily="18" charset="-122"/>
              </a:rPr>
              <a:t>ERP</a:t>
            </a:r>
            <a:r>
              <a:rPr lang="zh-CN" altLang="en-US" dirty="0">
                <a:ea typeface="文鼎魏碑体简" pitchFamily="18" charset="-122"/>
              </a:rPr>
              <a:t>系统非常重要</a:t>
            </a:r>
            <a:endParaRPr lang="zh-CN" altLang="en-US" dirty="0">
              <a:ea typeface="文鼎魏碑体简" pitchFamily="18" charset="-122"/>
            </a:endParaRPr>
          </a:p>
          <a:p>
            <a:pPr lvl="1">
              <a:lnSpc>
                <a:spcPct val="80000"/>
              </a:lnSpc>
            </a:pPr>
            <a:r>
              <a:rPr lang="zh-CN" altLang="en-US" dirty="0">
                <a:ea typeface="文鼎魏碑体简" pitchFamily="18" charset="-122"/>
              </a:rPr>
              <a:t>“进去的是垃圾，出来的也是垃圾”</a:t>
            </a:r>
            <a:endParaRPr lang="zh-CN" altLang="en-US" dirty="0">
              <a:ea typeface="文鼎魏碑体简" pitchFamily="18" charset="-122"/>
            </a:endParaRPr>
          </a:p>
          <a:p>
            <a:pPr>
              <a:lnSpc>
                <a:spcPct val="80000"/>
              </a:lnSpc>
            </a:pPr>
            <a:r>
              <a:rPr lang="zh-CN" altLang="en-US" b="1" dirty="0"/>
              <a:t>基础数据</a:t>
            </a:r>
            <a:endParaRPr lang="zh-CN" altLang="en-US" b="1" dirty="0"/>
          </a:p>
          <a:p>
            <a:pPr lvl="1">
              <a:lnSpc>
                <a:spcPct val="80000"/>
              </a:lnSpc>
            </a:pPr>
            <a:r>
              <a:rPr lang="zh-CN" altLang="en-US" dirty="0">
                <a:ea typeface="文鼎魏碑体简" pitchFamily="18" charset="-122"/>
              </a:rPr>
              <a:t>物料主文件</a:t>
            </a:r>
            <a:endParaRPr lang="zh-CN" altLang="en-US" dirty="0">
              <a:ea typeface="文鼎魏碑体简" pitchFamily="18" charset="-122"/>
            </a:endParaRPr>
          </a:p>
          <a:p>
            <a:pPr lvl="1">
              <a:lnSpc>
                <a:spcPct val="80000"/>
              </a:lnSpc>
            </a:pPr>
            <a:r>
              <a:rPr lang="zh-CN" altLang="en-US" dirty="0">
                <a:ea typeface="文鼎魏碑体简" pitchFamily="18" charset="-122"/>
              </a:rPr>
              <a:t>物料清单</a:t>
            </a:r>
            <a:endParaRPr lang="zh-CN" altLang="en-US" dirty="0">
              <a:ea typeface="文鼎魏碑体简" pitchFamily="18" charset="-122"/>
            </a:endParaRPr>
          </a:p>
          <a:p>
            <a:pPr lvl="1">
              <a:lnSpc>
                <a:spcPct val="80000"/>
              </a:lnSpc>
            </a:pPr>
            <a:r>
              <a:rPr lang="zh-CN" altLang="en-US" dirty="0">
                <a:ea typeface="文鼎魏碑体简" pitchFamily="18" charset="-122"/>
              </a:rPr>
              <a:t>工作中心</a:t>
            </a:r>
            <a:endParaRPr lang="zh-CN" altLang="en-US" dirty="0">
              <a:ea typeface="文鼎魏碑体简" pitchFamily="18" charset="-122"/>
            </a:endParaRPr>
          </a:p>
          <a:p>
            <a:pPr lvl="1">
              <a:lnSpc>
                <a:spcPct val="80000"/>
              </a:lnSpc>
            </a:pPr>
            <a:r>
              <a:rPr lang="zh-CN" altLang="en-US" dirty="0">
                <a:ea typeface="文鼎魏碑体简" pitchFamily="18" charset="-122"/>
              </a:rPr>
              <a:t>工艺路线</a:t>
            </a:r>
            <a:endParaRPr lang="zh-CN" altLang="en-US" dirty="0">
              <a:ea typeface="文鼎魏碑体简" pitchFamily="18" charset="-122"/>
            </a:endParaRPr>
          </a:p>
          <a:p>
            <a:pPr lvl="1">
              <a:lnSpc>
                <a:spcPct val="80000"/>
              </a:lnSpc>
            </a:pPr>
            <a:r>
              <a:rPr lang="zh-CN" altLang="en-US" dirty="0">
                <a:ea typeface="文鼎魏碑体简" pitchFamily="18" charset="-122"/>
              </a:rPr>
              <a:t>提前期</a:t>
            </a:r>
            <a:endParaRPr lang="zh-CN" altLang="en-US" dirty="0">
              <a:ea typeface="文鼎魏碑体简" pitchFamily="18" charset="-122"/>
            </a:endParaRPr>
          </a:p>
          <a:p>
            <a:pPr lvl="1">
              <a:lnSpc>
                <a:spcPct val="80000"/>
              </a:lnSpc>
            </a:pPr>
            <a:r>
              <a:rPr lang="zh-CN" altLang="en-US" dirty="0">
                <a:ea typeface="文鼎魏碑体简" pitchFamily="18" charset="-122"/>
              </a:rPr>
              <a:t>库存记录</a:t>
            </a:r>
            <a:endParaRPr lang="zh-CN" altLang="en-US" dirty="0"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3555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工作中心的内容</a:t>
            </a:r>
            <a:endParaRPr lang="zh-CN" altLang="en-US" sz="6000" dirty="0">
              <a:ea typeface="文鼎魏碑体简" pitchFamily="18" charset="-122"/>
            </a:endParaRPr>
          </a:p>
        </p:txBody>
      </p:sp>
      <p:sp>
        <p:nvSpPr>
          <p:cNvPr id="23556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r>
              <a:rPr lang="zh-CN" altLang="en-US" sz="4000" dirty="0">
                <a:latin typeface="文鼎魏碑体简" pitchFamily="18" charset="-122"/>
                <a:ea typeface="文鼎魏碑体简" pitchFamily="18" charset="-122"/>
              </a:rPr>
              <a:t>用于计算成本的数据</a:t>
            </a:r>
            <a:endParaRPr lang="zh-CN" altLang="en-US" sz="4000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sz="3600" dirty="0">
                <a:latin typeface="文鼎魏碑体简" pitchFamily="18" charset="-122"/>
                <a:ea typeface="文鼎魏碑体简" pitchFamily="18" charset="-122"/>
              </a:rPr>
              <a:t>单位时间费率</a:t>
            </a:r>
            <a:r>
              <a:rPr lang="en-US" altLang="zh-CN" sz="3600" dirty="0">
                <a:latin typeface="文鼎魏碑体简" pitchFamily="18" charset="-122"/>
                <a:ea typeface="文鼎魏碑体简" pitchFamily="18" charset="-122"/>
              </a:rPr>
              <a:t>----</a:t>
            </a:r>
            <a:r>
              <a:rPr lang="zh-CN" altLang="en-US" sz="3600" dirty="0">
                <a:latin typeface="文鼎魏碑体简" pitchFamily="18" charset="-122"/>
                <a:ea typeface="文鼎魏碑体简" pitchFamily="18" charset="-122"/>
              </a:rPr>
              <a:t>工时及机时费率，间接费率等</a:t>
            </a:r>
            <a:endParaRPr lang="zh-CN" altLang="en-US" sz="3600" dirty="0">
              <a:latin typeface="文鼎魏碑体简" pitchFamily="18" charset="-122"/>
              <a:ea typeface="文鼎魏碑体简" pitchFamily="18" charset="-122"/>
            </a:endParaRPr>
          </a:p>
          <a:p>
            <a:endParaRPr lang="en-US" altLang="zh-CN" sz="4000" dirty="0">
              <a:latin typeface="文鼎魏碑体简" pitchFamily="18" charset="-122"/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457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工作中心的作用</a:t>
            </a:r>
            <a:endParaRPr lang="zh-CN" altLang="en-US" sz="6000" dirty="0"/>
          </a:p>
        </p:txBody>
      </p:sp>
      <p:sp>
        <p:nvSpPr>
          <p:cNvPr id="24580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r>
              <a:rPr lang="zh-CN" altLang="en-US" sz="3600" dirty="0">
                <a:ea typeface="文鼎魏碑体简" pitchFamily="18" charset="-122"/>
              </a:rPr>
              <a:t>作为平衡任务负荷与生产能力的基本单元</a:t>
            </a:r>
            <a:endParaRPr lang="zh-CN" altLang="en-US" sz="3600" dirty="0">
              <a:ea typeface="文鼎魏碑体简" pitchFamily="18" charset="-122"/>
            </a:endParaRPr>
          </a:p>
          <a:p>
            <a:r>
              <a:rPr lang="zh-CN" altLang="en-US" sz="3600" dirty="0">
                <a:ea typeface="文鼎魏碑体简" pitchFamily="18" charset="-122"/>
              </a:rPr>
              <a:t>作为车间作业分配任务和编排详细生产进度的基本单元</a:t>
            </a:r>
            <a:endParaRPr lang="zh-CN" altLang="en-US" sz="3600" dirty="0">
              <a:ea typeface="文鼎魏碑体简" pitchFamily="18" charset="-122"/>
            </a:endParaRPr>
          </a:p>
          <a:p>
            <a:r>
              <a:rPr lang="zh-CN" altLang="en-US" sz="3600" dirty="0">
                <a:ea typeface="文鼎魏碑体简" pitchFamily="18" charset="-122"/>
              </a:rPr>
              <a:t>作为计算加工成本的基本单元</a:t>
            </a:r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5603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4800" dirty="0">
                <a:ea typeface="文鼎魏碑体简" pitchFamily="18" charset="-122"/>
              </a:rPr>
              <a:t>工作中心的定义和调整</a:t>
            </a:r>
            <a:endParaRPr lang="zh-CN" altLang="en-US" sz="6000" dirty="0"/>
          </a:p>
        </p:txBody>
      </p:sp>
      <p:sp>
        <p:nvSpPr>
          <p:cNvPr id="25604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r>
              <a:rPr lang="zh-CN" altLang="en-US" sz="4000" dirty="0">
                <a:ea typeface="文鼎魏碑体简" pitchFamily="18" charset="-122"/>
              </a:rPr>
              <a:t>确保工作中心的划分与企业管理所需的控制程度和计划能力相适应</a:t>
            </a:r>
            <a:endParaRPr lang="zh-CN" altLang="en-US" sz="4000" dirty="0">
              <a:ea typeface="文鼎魏碑体简" pitchFamily="18" charset="-122"/>
            </a:endParaRPr>
          </a:p>
          <a:p>
            <a:r>
              <a:rPr lang="zh-CN" altLang="en-US" sz="4000" dirty="0">
                <a:ea typeface="文鼎魏碑体简" pitchFamily="18" charset="-122"/>
              </a:rPr>
              <a:t>瓶颈工作中心要单独标识</a:t>
            </a:r>
            <a:endParaRPr lang="zh-CN" altLang="en-US" sz="4000" dirty="0"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662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工艺路线</a:t>
            </a:r>
            <a:endParaRPr lang="zh-CN" altLang="en-US" dirty="0"/>
          </a:p>
        </p:txBody>
      </p:sp>
      <p:sp>
        <p:nvSpPr>
          <p:cNvPr id="26628" name="Rectangle 3"/>
          <p:cNvSpPr>
            <a:spLocks noGrp="1"/>
          </p:cNvSpPr>
          <p:nvPr>
            <p:ph idx="1"/>
          </p:nvPr>
        </p:nvSpPr>
        <p:spPr>
          <a:xfrm>
            <a:off x="1066800" y="1657350"/>
            <a:ext cx="7010400" cy="3962400"/>
          </a:xfrm>
          <a:ln/>
        </p:spPr>
        <p:txBody>
          <a:bodyPr vert="horz" wrap="square" lIns="92075" tIns="46038" rIns="92075" bIns="46038" anchor="t" anchorCtr="0"/>
          <a:p>
            <a:r>
              <a:rPr lang="zh-CN" altLang="en-US" sz="3600" dirty="0">
                <a:ea typeface="文鼎魏碑体简" pitchFamily="18" charset="-122"/>
              </a:rPr>
              <a:t>说明各项目制造的加工顺序和标准工时定额</a:t>
            </a:r>
            <a:endParaRPr lang="zh-CN" altLang="en-US" sz="3600" dirty="0">
              <a:ea typeface="文鼎魏碑体简" pitchFamily="18" charset="-122"/>
            </a:endParaRPr>
          </a:p>
          <a:p>
            <a:r>
              <a:rPr lang="zh-CN" altLang="en-US" sz="3600" dirty="0">
                <a:ea typeface="文鼎魏碑体简" pitchFamily="18" charset="-122"/>
              </a:rPr>
              <a:t>是计划文件</a:t>
            </a:r>
            <a:endParaRPr lang="zh-CN" altLang="en-US" sz="3600" dirty="0">
              <a:ea typeface="文鼎魏碑体简" pitchFamily="18" charset="-122"/>
            </a:endParaRPr>
          </a:p>
          <a:p>
            <a:r>
              <a:rPr lang="zh-CN" altLang="en-US" sz="3600" dirty="0">
                <a:ea typeface="文鼎魏碑体简" pitchFamily="18" charset="-122"/>
              </a:rPr>
              <a:t>不是工艺文件，不说明加工的技术和操作要求</a:t>
            </a:r>
            <a:endParaRPr lang="zh-CN" altLang="en-US" sz="3600" dirty="0"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7651" name="Rectang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工艺路线</a:t>
            </a:r>
            <a:endParaRPr lang="zh-CN" altLang="en-US" dirty="0"/>
          </a:p>
        </p:txBody>
      </p:sp>
      <p:sp>
        <p:nvSpPr>
          <p:cNvPr id="27652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59300"/>
          </a:xfrm>
          <a:ln/>
        </p:spPr>
        <p:txBody>
          <a:bodyPr vert="horz" wrap="square" lIns="92075" tIns="46038" rIns="92075" bIns="46038" anchor="t" anchorCtr="0"/>
          <a:p>
            <a:pPr>
              <a:buFont typeface="Monotype Sorts" pitchFamily="2" charset="2"/>
              <a:buChar char=" "/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例：物料代码：</a:t>
            </a:r>
            <a:r>
              <a:rPr lang="en-US" altLang="zh-CN" dirty="0">
                <a:latin typeface="文鼎魏碑体简" pitchFamily="18" charset="-122"/>
                <a:ea typeface="文鼎魏碑体简" pitchFamily="18" charset="-122"/>
              </a:rPr>
              <a:t>80002</a:t>
            </a: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，名称：定位栓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>
              <a:buFont typeface="Monotype Sorts" pitchFamily="2" charset="2"/>
              <a:buChar char=" "/>
            </a:pP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>
              <a:buFont typeface="Monotype Sorts" pitchFamily="2" charset="2"/>
              <a:buChar char=" "/>
            </a:pPr>
            <a:r>
              <a:rPr lang="zh-CN" altLang="en-US" sz="2400" dirty="0">
                <a:ea typeface="楷体_GB2312" pitchFamily="49" charset="-122"/>
              </a:rPr>
              <a:t>工序     部门    工作中心    描述    准备时间     每件加工时间</a:t>
            </a:r>
            <a:endParaRPr lang="zh-CN" altLang="en-US" sz="2400" dirty="0">
              <a:ea typeface="楷体_GB2312" pitchFamily="49" charset="-122"/>
            </a:endParaRPr>
          </a:p>
          <a:p>
            <a:pPr>
              <a:buFont typeface="Monotype Sorts" pitchFamily="2" charset="2"/>
              <a:buChar char=" "/>
            </a:pPr>
            <a:r>
              <a:rPr lang="zh-CN" altLang="en-US" sz="2400" dirty="0">
                <a:ea typeface="楷体_GB2312" pitchFamily="49" charset="-122"/>
              </a:rPr>
              <a:t>   </a:t>
            </a:r>
            <a:r>
              <a:rPr lang="en-US" altLang="zh-CN" sz="2400" dirty="0">
                <a:ea typeface="楷体_GB2312" pitchFamily="49" charset="-122"/>
              </a:rPr>
              <a:t>10        08        1322          </a:t>
            </a:r>
            <a:r>
              <a:rPr lang="zh-CN" altLang="en-US" sz="2400" dirty="0">
                <a:ea typeface="楷体_GB2312" pitchFamily="49" charset="-122"/>
              </a:rPr>
              <a:t>下料          </a:t>
            </a:r>
            <a:r>
              <a:rPr lang="en-US" altLang="zh-CN" sz="2400" dirty="0">
                <a:ea typeface="楷体_GB2312" pitchFamily="49" charset="-122"/>
              </a:rPr>
              <a:t>0.5                 0.01</a:t>
            </a:r>
            <a:endParaRPr lang="en-US" altLang="zh-CN" sz="2400" dirty="0">
              <a:ea typeface="楷体_GB2312" pitchFamily="49" charset="-122"/>
            </a:endParaRPr>
          </a:p>
          <a:p>
            <a:pPr>
              <a:buFont typeface="Monotype Sorts" pitchFamily="2" charset="2"/>
              <a:buChar char=" "/>
            </a:pPr>
            <a:r>
              <a:rPr lang="en-US" altLang="zh-CN" sz="2400" dirty="0">
                <a:ea typeface="楷体_GB2312" pitchFamily="49" charset="-122"/>
              </a:rPr>
              <a:t>   20        32        1600           </a:t>
            </a:r>
            <a:r>
              <a:rPr lang="zh-CN" altLang="en-US" sz="2400" dirty="0">
                <a:ea typeface="楷体_GB2312" pitchFamily="49" charset="-122"/>
              </a:rPr>
              <a:t>粗车         </a:t>
            </a:r>
            <a:r>
              <a:rPr lang="en-US" altLang="zh-CN" sz="2400" dirty="0">
                <a:ea typeface="楷体_GB2312" pitchFamily="49" charset="-122"/>
              </a:rPr>
              <a:t>1.5                 0.03</a:t>
            </a:r>
            <a:endParaRPr lang="en-US" altLang="zh-CN" sz="2400" dirty="0">
              <a:ea typeface="楷体_GB2312" pitchFamily="49" charset="-122"/>
            </a:endParaRPr>
          </a:p>
          <a:p>
            <a:pPr>
              <a:buFont typeface="Monotype Sorts" pitchFamily="2" charset="2"/>
              <a:buChar char=" "/>
            </a:pPr>
            <a:r>
              <a:rPr lang="en-US" altLang="zh-CN" sz="2400" dirty="0">
                <a:ea typeface="楷体_GB2312" pitchFamily="49" charset="-122"/>
              </a:rPr>
              <a:t>   32        32        1204           </a:t>
            </a:r>
            <a:r>
              <a:rPr lang="zh-CN" altLang="en-US" sz="2400" dirty="0">
                <a:ea typeface="楷体_GB2312" pitchFamily="49" charset="-122"/>
              </a:rPr>
              <a:t>抛光         </a:t>
            </a:r>
            <a:r>
              <a:rPr lang="en-US" altLang="zh-CN" sz="2400" dirty="0">
                <a:ea typeface="楷体_GB2312" pitchFamily="49" charset="-122"/>
              </a:rPr>
              <a:t>3.3                 0.048</a:t>
            </a:r>
            <a:endParaRPr lang="en-US" altLang="zh-CN" sz="2400" dirty="0">
              <a:ea typeface="楷体_GB2312" pitchFamily="49" charset="-122"/>
            </a:endParaRPr>
          </a:p>
          <a:p>
            <a:pPr>
              <a:buFont typeface="Monotype Sorts" pitchFamily="2" charset="2"/>
              <a:buChar char=" "/>
            </a:pPr>
            <a:r>
              <a:rPr lang="en-US" altLang="zh-CN" sz="2400" dirty="0">
                <a:ea typeface="楷体_GB2312" pitchFamily="49" charset="-122"/>
              </a:rPr>
              <a:t>   40        11                           </a:t>
            </a:r>
            <a:r>
              <a:rPr lang="zh-CN" altLang="en-US" sz="2400" dirty="0">
                <a:ea typeface="楷体_GB2312" pitchFamily="49" charset="-122"/>
              </a:rPr>
              <a:t>检测</a:t>
            </a:r>
            <a:endParaRPr lang="zh-CN" altLang="en-US" sz="2400" dirty="0">
              <a:ea typeface="楷体_GB2312" pitchFamily="49" charset="-122"/>
            </a:endParaRPr>
          </a:p>
          <a:p>
            <a:pPr>
              <a:buFont typeface="Monotype Sorts" pitchFamily="2" charset="2"/>
              <a:buChar char="F"/>
            </a:pPr>
            <a:endParaRPr lang="en-US" altLang="zh-C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8675" name="Rectangle 2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990600"/>
          </a:xfrm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工艺路线</a:t>
            </a:r>
            <a:endParaRPr lang="zh-CN" altLang="en-US" dirty="0"/>
          </a:p>
        </p:txBody>
      </p:sp>
      <p:sp>
        <p:nvSpPr>
          <p:cNvPr id="28676" name="Rectangle 3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  <a:ln/>
        </p:spPr>
        <p:txBody>
          <a:bodyPr vert="horz" wrap="square" lIns="92075" tIns="46038" rIns="92075" bIns="46038" anchor="t" anchorCtr="0"/>
          <a:p>
            <a:pPr>
              <a:buFont typeface="Monotype Sorts" pitchFamily="2" charset="2"/>
              <a:buChar char=" "/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作用</a:t>
            </a:r>
            <a:r>
              <a:rPr lang="en-US" altLang="zh-CN" dirty="0">
                <a:latin typeface="文鼎魏碑体简" pitchFamily="18" charset="-122"/>
                <a:ea typeface="文鼎魏碑体简" pitchFamily="18" charset="-122"/>
              </a:rPr>
              <a:t>:</a:t>
            </a:r>
            <a:endParaRPr lang="en-US" altLang="zh-CN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buSzPct val="50000"/>
              <a:buFont typeface="Monotype Sorts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计算加工件的提前期</a:t>
            </a:r>
            <a:endParaRPr lang="zh-CN" altLang="en-US" sz="32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SzPct val="50000"/>
              <a:buFont typeface="Monotype Sorts" pitchFamily="2" charset="2"/>
              <a:buChar char="l"/>
            </a:pPr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为</a:t>
            </a:r>
            <a:r>
              <a:rPr lang="en-US" altLang="zh-CN" sz="2800" dirty="0">
                <a:latin typeface="文鼎魏碑体简" pitchFamily="18" charset="-122"/>
                <a:ea typeface="文鼎魏碑体简" pitchFamily="18" charset="-122"/>
              </a:rPr>
              <a:t>MRP</a:t>
            </a:r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需求展开提供依据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SzPct val="50000"/>
              <a:buFont typeface="Monotype Sorts" pitchFamily="2" charset="2"/>
              <a:buChar char="l"/>
            </a:pPr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销售部门可据以洽谈交货期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buSzPct val="50000"/>
              <a:buFont typeface="Monotype Sorts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计算工作中心负荷</a:t>
            </a:r>
            <a:endParaRPr lang="zh-CN" altLang="en-US" sz="3200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buSzPct val="50000"/>
              <a:buFont typeface="Monotype Sorts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加工成本（工时）</a:t>
            </a:r>
            <a:endParaRPr lang="zh-CN" altLang="en-US" sz="3200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buSzPct val="50000"/>
              <a:buFont typeface="Monotype Sorts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跟踪</a:t>
            </a:r>
            <a:r>
              <a:rPr lang="en-US" altLang="zh-CN" sz="3200" dirty="0">
                <a:latin typeface="文鼎魏碑体简" pitchFamily="18" charset="-122"/>
                <a:ea typeface="文鼎魏碑体简" pitchFamily="18" charset="-122"/>
              </a:rPr>
              <a:t>WIP</a:t>
            </a:r>
            <a:endParaRPr lang="en-US" altLang="zh-CN" dirty="0">
              <a:latin typeface="文鼎魏碑体简" pitchFamily="18" charset="-122"/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969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工艺路线</a:t>
            </a:r>
            <a:endParaRPr lang="zh-CN" altLang="en-US" sz="6000" dirty="0">
              <a:ea typeface="文鼎魏碑体简" pitchFamily="18" charset="-122"/>
            </a:endParaRPr>
          </a:p>
        </p:txBody>
      </p:sp>
      <p:sp>
        <p:nvSpPr>
          <p:cNvPr id="29700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pPr>
              <a:buFont typeface="Monotype Sorts" pitchFamily="2" charset="2"/>
              <a:buChar char=" "/>
            </a:pPr>
            <a:r>
              <a:rPr lang="zh-CN" altLang="en-US" sz="4000" dirty="0">
                <a:latin typeface="文鼎魏碑体简" pitchFamily="18" charset="-122"/>
                <a:ea typeface="文鼎魏碑体简" pitchFamily="18" charset="-122"/>
              </a:rPr>
              <a:t>工艺路线的准确度：</a:t>
            </a:r>
            <a:r>
              <a:rPr lang="en-US" altLang="zh-CN" sz="4000" dirty="0">
                <a:latin typeface="文鼎魏碑体简" pitchFamily="18" charset="-122"/>
                <a:ea typeface="文鼎魏碑体简" pitchFamily="18" charset="-122"/>
              </a:rPr>
              <a:t>98%</a:t>
            </a:r>
            <a:endParaRPr lang="en-US" altLang="zh-CN" sz="4000" dirty="0">
              <a:latin typeface="文鼎魏碑体简" pitchFamily="18" charset="-122"/>
              <a:ea typeface="文鼎魏碑体简" pitchFamily="18" charset="-122"/>
            </a:endParaRPr>
          </a:p>
          <a:p>
            <a:pPr>
              <a:buFont typeface="Monotype Sorts" pitchFamily="2" charset="2"/>
              <a:buChar char=" "/>
            </a:pPr>
            <a:r>
              <a:rPr lang="en-US" altLang="zh-CN" sz="2800" dirty="0">
                <a:latin typeface="文鼎魏碑体简" pitchFamily="18" charset="-122"/>
                <a:ea typeface="文鼎魏碑体简" pitchFamily="18" charset="-122"/>
              </a:rPr>
              <a:t>    </a:t>
            </a:r>
            <a:endParaRPr lang="en-US" altLang="zh-C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30723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工艺路线</a:t>
            </a:r>
            <a:endParaRPr lang="zh-CN" altLang="en-US" sz="6000" dirty="0">
              <a:ea typeface="文鼎魏碑体简" pitchFamily="18" charset="-122"/>
            </a:endParaRPr>
          </a:p>
        </p:txBody>
      </p:sp>
      <p:sp>
        <p:nvSpPr>
          <p:cNvPr id="30724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pPr>
              <a:buFont typeface="Monotype Sorts" pitchFamily="2" charset="2"/>
              <a:buChar char=" "/>
            </a:pPr>
            <a:r>
              <a:rPr lang="zh-CN" altLang="en-US" sz="3600" dirty="0">
                <a:latin typeface="文鼎魏碑体简" pitchFamily="18" charset="-122"/>
                <a:ea typeface="文鼎魏碑体简" pitchFamily="18" charset="-122"/>
              </a:rPr>
              <a:t>工艺路线的维护：</a:t>
            </a:r>
            <a:endParaRPr lang="zh-CN" altLang="en-US" sz="3600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buSzPct val="50000"/>
              <a:buFont typeface="Monotype Sorts" pitchFamily="2" charset="2"/>
              <a:buChar char="l"/>
            </a:pPr>
            <a:r>
              <a:rPr lang="zh-CN" altLang="en-US" sz="3600" dirty="0">
                <a:latin typeface="文鼎魏碑体简" pitchFamily="18" charset="-122"/>
                <a:ea typeface="文鼎魏碑体简" pitchFamily="18" charset="-122"/>
              </a:rPr>
              <a:t>由工程设计部门建立和维护，由生产部门使用</a:t>
            </a:r>
            <a:endParaRPr lang="zh-CN" altLang="en-US" sz="3600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buSzPct val="50000"/>
              <a:buFont typeface="Monotype Sorts" pitchFamily="2" charset="2"/>
              <a:buChar char="l"/>
            </a:pPr>
            <a:r>
              <a:rPr lang="zh-CN" altLang="en-US" sz="3600" dirty="0">
                <a:latin typeface="文鼎魏碑体简" pitchFamily="18" charset="-122"/>
                <a:ea typeface="文鼎魏碑体简" pitchFamily="18" charset="-122"/>
              </a:rPr>
              <a:t>工艺路线的变更，由两个部门协商进行。</a:t>
            </a:r>
            <a:endParaRPr lang="zh-CN" altLang="en-US" sz="2100" dirty="0"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1" name="灯片编号占位符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2052" name="Rectang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219200"/>
          </a:xfrm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/>
              <a:t>提前期</a:t>
            </a:r>
            <a:endParaRPr lang="zh-CN" altLang="en-US" sz="6000" dirty="0"/>
          </a:p>
        </p:txBody>
      </p:sp>
      <p:sp>
        <p:nvSpPr>
          <p:cNvPr id="2053" name="Rectangle 3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6400800" cy="4495800"/>
          </a:xfrm>
          <a:ln/>
        </p:spPr>
        <p:txBody>
          <a:bodyPr vert="horz" wrap="square" lIns="92075" tIns="46038" rIns="92075" bIns="46038" anchor="t" anchorCtr="0"/>
          <a:p>
            <a:pPr>
              <a:lnSpc>
                <a:spcPct val="90000"/>
              </a:lnSpc>
              <a:buClr>
                <a:schemeClr val="tx2"/>
              </a:buClr>
              <a:buSzPct val="75000"/>
              <a:buFont typeface="Monotype Sorts" pitchFamily="2" charset="2"/>
            </a:pPr>
            <a:r>
              <a:rPr lang="zh-CN" altLang="en-US" sz="3600" dirty="0">
                <a:ea typeface="宋体繁体"/>
              </a:rPr>
              <a:t>完成一个过程（或 一系列操作）所需要的时间。</a:t>
            </a:r>
            <a:endParaRPr lang="zh-CN" altLang="en-US" sz="3600" dirty="0"/>
          </a:p>
          <a:p>
            <a:pPr>
              <a:lnSpc>
                <a:spcPct val="90000"/>
              </a:lnSpc>
              <a:buClr>
                <a:schemeClr val="tx2"/>
              </a:buClr>
              <a:buSzPct val="75000"/>
              <a:buFont typeface="Monotype Sorts" pitchFamily="2" charset="2"/>
            </a:pPr>
            <a:r>
              <a:rPr lang="zh-CN" altLang="en-US" sz="3600" dirty="0">
                <a:ea typeface="宋体繁体"/>
              </a:rPr>
              <a:t>生产提前期：</a:t>
            </a:r>
            <a:endParaRPr lang="zh-CN" altLang="en-US" sz="3600" dirty="0">
              <a:ea typeface="宋体繁体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Tx/>
            </a:pPr>
            <a:r>
              <a:rPr lang="zh-CN" altLang="en-US" sz="3200" dirty="0">
                <a:ea typeface="宋体繁体"/>
              </a:rPr>
              <a:t>排队时间</a:t>
            </a:r>
            <a:endParaRPr lang="zh-CN" altLang="en-US" sz="3200" dirty="0">
              <a:ea typeface="宋体繁体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Tx/>
            </a:pPr>
            <a:r>
              <a:rPr lang="zh-CN" altLang="en-US" sz="3200" dirty="0">
                <a:ea typeface="宋体繁体"/>
              </a:rPr>
              <a:t>准备时间</a:t>
            </a:r>
            <a:endParaRPr lang="zh-CN" altLang="en-US" sz="3200" dirty="0">
              <a:ea typeface="宋体繁体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Tx/>
            </a:pPr>
            <a:r>
              <a:rPr lang="zh-CN" altLang="en-US" sz="3200" dirty="0">
                <a:ea typeface="宋体繁体"/>
              </a:rPr>
              <a:t>加工时间</a:t>
            </a:r>
            <a:endParaRPr lang="zh-CN" altLang="en-US" sz="3200" dirty="0">
              <a:ea typeface="宋体繁体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Tx/>
            </a:pPr>
            <a:r>
              <a:rPr lang="zh-CN" altLang="en-US" sz="3200" dirty="0"/>
              <a:t>等待时间</a:t>
            </a:r>
            <a:endParaRPr lang="zh-CN" altLang="en-US" sz="3200" dirty="0"/>
          </a:p>
          <a:p>
            <a:pPr lvl="1">
              <a:lnSpc>
                <a:spcPct val="90000"/>
              </a:lnSpc>
              <a:buClr>
                <a:schemeClr val="tx1"/>
              </a:buClr>
              <a:buSzTx/>
              <a:buFontTx/>
            </a:pPr>
            <a:r>
              <a:rPr lang="zh-CN" altLang="en-US" sz="3200" dirty="0">
                <a:ea typeface="宋体繁体"/>
              </a:rPr>
              <a:t>传送时间</a:t>
            </a:r>
            <a:endParaRPr lang="zh-CN" altLang="en-US" sz="3200" dirty="0">
              <a:ea typeface="宋体繁体"/>
            </a:endParaRPr>
          </a:p>
        </p:txBody>
      </p:sp>
      <p:graphicFrame>
        <p:nvGraphicFramePr>
          <p:cNvPr id="2050" name="Object 4"/>
          <p:cNvGraphicFramePr/>
          <p:nvPr/>
        </p:nvGraphicFramePr>
        <p:xfrm>
          <a:off x="6781800" y="2209800"/>
          <a:ext cx="1866900" cy="389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638300" imgH="4100830" progId="MS_ClipArt_Gallery.2">
                  <p:embed/>
                </p:oleObj>
              </mc:Choice>
              <mc:Fallback>
                <p:oleObj name="" r:id="rId1" imgW="1638300" imgH="4100830" progId="MS_ClipArt_Gallery.2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781800" y="2209800"/>
                        <a:ext cx="1866900" cy="3892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3174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/>
              <a:t>库存记录</a:t>
            </a:r>
            <a:endParaRPr lang="zh-CN" altLang="en-US" sz="6000" dirty="0"/>
          </a:p>
        </p:txBody>
      </p:sp>
      <p:sp>
        <p:nvSpPr>
          <p:cNvPr id="31748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r>
              <a:rPr lang="zh-CN" altLang="en-US" sz="3600" dirty="0"/>
              <a:t>现有库存余额</a:t>
            </a:r>
            <a:endParaRPr lang="zh-CN" altLang="en-US" sz="3600" dirty="0"/>
          </a:p>
          <a:p>
            <a:r>
              <a:rPr lang="zh-CN" altLang="en-US" sz="3600" dirty="0"/>
              <a:t>安全库存量</a:t>
            </a:r>
            <a:endParaRPr lang="zh-CN" altLang="en-US" sz="3600" dirty="0"/>
          </a:p>
          <a:p>
            <a:r>
              <a:rPr lang="zh-CN" altLang="en-US" sz="3600" dirty="0"/>
              <a:t>未来各时区的计划接收量</a:t>
            </a:r>
            <a:endParaRPr lang="zh-CN" altLang="en-US" sz="3600" dirty="0"/>
          </a:p>
          <a:p>
            <a:r>
              <a:rPr lang="zh-CN" altLang="en-US" sz="3600" dirty="0"/>
              <a:t>已分配量</a:t>
            </a:r>
            <a:endParaRPr lang="zh-CN" altLang="en-US" sz="3600" dirty="0"/>
          </a:p>
          <a:p>
            <a:r>
              <a:rPr lang="zh-CN" altLang="en-US" sz="3600" dirty="0"/>
              <a:t>库存记录的准确度要求达到</a:t>
            </a:r>
            <a:r>
              <a:rPr lang="en-US" altLang="zh-CN" dirty="0"/>
              <a:t>95%</a:t>
            </a:r>
            <a:r>
              <a:rPr lang="zh-CN" altLang="en-US" dirty="0"/>
              <a:t>以上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171" name="Rectangle 2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914400"/>
          </a:xfrm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物料主文件</a:t>
            </a:r>
            <a:endParaRPr lang="zh-CN" altLang="en-US" dirty="0"/>
          </a:p>
        </p:txBody>
      </p:sp>
      <p:sp>
        <p:nvSpPr>
          <p:cNvPr id="7172" name="Rectangle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  <a:ln/>
        </p:spPr>
        <p:txBody>
          <a:bodyPr vert="horz" wrap="square" lIns="92075" tIns="46038" rIns="92075" bIns="46038" anchor="t" anchorCtr="0"/>
          <a:p>
            <a:r>
              <a:rPr lang="en-US" altLang="zh-CN" dirty="0"/>
              <a:t> </a:t>
            </a:r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标识和描述用于生产过程中的每项物料的属性和信息</a:t>
            </a: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：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物料代码和描述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zh-CN" dirty="0"/>
              <a:t>与工程设计管理有关的信息</a:t>
            </a:r>
            <a:endParaRPr lang="zh-CN" altLang="zh-CN" dirty="0"/>
          </a:p>
          <a:p>
            <a:pPr lvl="1"/>
            <a:r>
              <a:rPr lang="zh-CN" altLang="zh-CN" dirty="0"/>
              <a:t>与物料管理有关的信息</a:t>
            </a:r>
            <a:endParaRPr lang="zh-CN" altLang="zh-CN" dirty="0"/>
          </a:p>
          <a:p>
            <a:pPr lvl="1"/>
            <a:r>
              <a:rPr lang="zh-CN" altLang="zh-CN" dirty="0"/>
              <a:t>与计划管理有关的信息</a:t>
            </a:r>
            <a:endParaRPr lang="zh-CN" altLang="zh-CN" dirty="0"/>
          </a:p>
          <a:p>
            <a:pPr lvl="1"/>
            <a:r>
              <a:rPr lang="zh-CN" altLang="zh-CN" dirty="0"/>
              <a:t>与成本管理有关的信息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8195" name="Rectangle 2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914400"/>
          </a:xfrm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物料主文件</a:t>
            </a:r>
            <a:endParaRPr lang="zh-CN" altLang="en-US" dirty="0"/>
          </a:p>
        </p:txBody>
      </p:sp>
      <p:sp>
        <p:nvSpPr>
          <p:cNvPr id="8196" name="Rectangle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  <a:ln/>
        </p:spPr>
        <p:txBody>
          <a:bodyPr vert="horz" wrap="square" lIns="92075" tIns="46038" rIns="92075" bIns="46038" anchor="t" anchorCtr="0"/>
          <a:p>
            <a:r>
              <a:rPr lang="en-US" altLang="zh-CN" dirty="0"/>
              <a:t> </a:t>
            </a: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物料代码和描述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1">
              <a:buFont typeface="Monotype Sorts" pitchFamily="2" charset="2"/>
              <a:buNone/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  物料代码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3">
              <a:buSzPct val="65000"/>
              <a:buFont typeface="Monotype Sorts" pitchFamily="2" charset="2"/>
              <a:buChar char="l"/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每项物料均应有唯一的代码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3">
              <a:buSzPct val="65000"/>
              <a:buFont typeface="Monotype Sorts" pitchFamily="2" charset="2"/>
              <a:buChar char="l"/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简明，不要太长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3">
              <a:buSzPct val="65000"/>
              <a:buFont typeface="Monotype Sorts" pitchFamily="2" charset="2"/>
              <a:buChar char="l"/>
            </a:pPr>
            <a:r>
              <a:rPr lang="zh-CN" altLang="en-US" dirty="0">
                <a:latin typeface="文鼎魏碑体简" pitchFamily="18" charset="-122"/>
                <a:ea typeface="文鼎魏碑体简" pitchFamily="18" charset="-122"/>
              </a:rPr>
              <a:t>无含义，只是标识符，不是描述符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None/>
            </a:pPr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物料描述</a:t>
            </a:r>
            <a:endParaRPr lang="zh-CN" altLang="en-US" dirty="0">
              <a:latin typeface="文鼎魏碑体简" pitchFamily="18" charset="-122"/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921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物料主文件</a:t>
            </a:r>
            <a:endParaRPr lang="zh-CN" altLang="en-US" sz="6000" dirty="0">
              <a:ea typeface="文鼎魏碑体简" pitchFamily="18" charset="-122"/>
            </a:endParaRPr>
          </a:p>
        </p:txBody>
      </p:sp>
      <p:sp>
        <p:nvSpPr>
          <p:cNvPr id="9220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r>
              <a:rPr lang="zh-CN" altLang="zh-CN" dirty="0"/>
              <a:t>与工程设计管理有关的信息</a:t>
            </a:r>
            <a:endParaRPr lang="zh-CN" altLang="en-US" dirty="0"/>
          </a:p>
          <a:p>
            <a:pPr lvl="1"/>
            <a:r>
              <a:rPr lang="zh-CN" altLang="en-US" dirty="0">
                <a:ea typeface="文鼎魏碑体简" pitchFamily="18" charset="-122"/>
              </a:rPr>
              <a:t>图号</a:t>
            </a:r>
            <a:endParaRPr lang="zh-CN" altLang="en-US" dirty="0">
              <a:ea typeface="文鼎魏碑体简" pitchFamily="18" charset="-122"/>
            </a:endParaRPr>
          </a:p>
          <a:p>
            <a:pPr lvl="1"/>
            <a:r>
              <a:rPr lang="zh-CN" altLang="en-US" dirty="0">
                <a:ea typeface="文鼎魏碑体简" pitchFamily="18" charset="-122"/>
              </a:rPr>
              <a:t>重量</a:t>
            </a:r>
            <a:endParaRPr lang="zh-CN" altLang="en-US" dirty="0">
              <a:ea typeface="文鼎魏碑体简" pitchFamily="18" charset="-122"/>
            </a:endParaRPr>
          </a:p>
          <a:p>
            <a:pPr lvl="1"/>
            <a:r>
              <a:rPr lang="zh-CN" altLang="en-US" dirty="0">
                <a:ea typeface="文鼎魏碑体简" pitchFamily="18" charset="-122"/>
              </a:rPr>
              <a:t>体积</a:t>
            </a:r>
            <a:endParaRPr lang="zh-CN" altLang="en-US" dirty="0">
              <a:ea typeface="文鼎魏碑体简" pitchFamily="18" charset="-122"/>
            </a:endParaRPr>
          </a:p>
          <a:p>
            <a:pPr lvl="1"/>
            <a:r>
              <a:rPr lang="zh-CN" altLang="en-US" dirty="0">
                <a:ea typeface="文鼎魏碑体简" pitchFamily="18" charset="-122"/>
              </a:rPr>
              <a:t>生效日期</a:t>
            </a:r>
            <a:endParaRPr lang="zh-CN" altLang="en-US" dirty="0">
              <a:ea typeface="文鼎魏碑体简" pitchFamily="18" charset="-122"/>
            </a:endParaRPr>
          </a:p>
          <a:p>
            <a:pPr lvl="1"/>
            <a:r>
              <a:rPr lang="zh-CN" altLang="en-US" dirty="0">
                <a:ea typeface="文鼎魏碑体简" pitchFamily="18" charset="-122"/>
              </a:rPr>
              <a:t>失效日期</a:t>
            </a:r>
            <a:endParaRPr lang="zh-CN" altLang="en-US" dirty="0"/>
          </a:p>
          <a:p>
            <a:pPr lvl="1">
              <a:buSzPct val="60000"/>
              <a:buFont typeface="Monotype Sorts" pitchFamily="2" charset="2"/>
              <a:buChar char="l"/>
            </a:pPr>
            <a:endParaRPr lang="en-US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0243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物料主文件</a:t>
            </a:r>
            <a:endParaRPr lang="zh-CN" altLang="en-US" sz="6000" dirty="0">
              <a:ea typeface="文鼎魏碑体简" pitchFamily="18" charset="-122"/>
            </a:endParaRPr>
          </a:p>
        </p:txBody>
      </p:sp>
      <p:sp>
        <p:nvSpPr>
          <p:cNvPr id="10244" name="Rectangle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  <a:ln/>
        </p:spPr>
        <p:txBody>
          <a:bodyPr vert="horz" wrap="square" lIns="92075" tIns="46038" rIns="92075" bIns="46038" anchor="t" anchorCtr="0"/>
          <a:p>
            <a:r>
              <a:rPr lang="zh-CN" altLang="en-US" sz="2800" dirty="0">
                <a:latin typeface="文鼎魏碑体简" pitchFamily="18" charset="-122"/>
                <a:ea typeface="文鼎魏碑体简" pitchFamily="18" charset="-122"/>
              </a:rPr>
              <a:t>与物料管理有关的信息物料</a:t>
            </a:r>
            <a:endParaRPr lang="zh-CN" altLang="en-US" sz="2800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sz="2400" dirty="0">
                <a:latin typeface="文鼎魏碑体简" pitchFamily="18" charset="-122"/>
                <a:ea typeface="文鼎魏碑体简" pitchFamily="18" charset="-122"/>
              </a:rPr>
              <a:t>来源</a:t>
            </a:r>
            <a:endParaRPr lang="zh-CN" altLang="en-US" sz="2400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sz="2400" dirty="0">
                <a:latin typeface="文鼎魏碑体简" pitchFamily="18" charset="-122"/>
                <a:ea typeface="文鼎魏碑体简" pitchFamily="18" charset="-122"/>
              </a:rPr>
              <a:t>计量单位</a:t>
            </a:r>
            <a:endParaRPr lang="zh-CN" altLang="en-US" sz="2400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sz="2400" dirty="0">
                <a:latin typeface="文鼎魏碑体简" pitchFamily="18" charset="-122"/>
                <a:ea typeface="文鼎魏碑体简" pitchFamily="18" charset="-122"/>
              </a:rPr>
              <a:t>损耗率</a:t>
            </a:r>
            <a:endParaRPr lang="zh-CN" altLang="en-US" sz="2400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sz="2400" dirty="0">
                <a:latin typeface="文鼎魏碑体简" pitchFamily="18" charset="-122"/>
                <a:ea typeface="文鼎魏碑体简" pitchFamily="18" charset="-122"/>
              </a:rPr>
              <a:t>订货策略</a:t>
            </a:r>
            <a:endParaRPr lang="zh-CN" altLang="en-US" sz="2400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sz="2400" dirty="0">
                <a:latin typeface="文鼎魏碑体简" pitchFamily="18" charset="-122"/>
                <a:ea typeface="文鼎魏碑体简" pitchFamily="18" charset="-122"/>
              </a:rPr>
              <a:t>存货位置</a:t>
            </a:r>
            <a:endParaRPr lang="zh-CN" altLang="en-US" sz="2400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sz="2400" dirty="0">
                <a:latin typeface="文鼎魏碑体简" pitchFamily="18" charset="-122"/>
                <a:ea typeface="文鼎魏碑体简" pitchFamily="18" charset="-122"/>
              </a:rPr>
              <a:t>批号</a:t>
            </a:r>
            <a:endParaRPr lang="zh-CN" altLang="en-US" sz="2400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sz="2400" dirty="0">
                <a:latin typeface="文鼎魏碑体简" pitchFamily="18" charset="-122"/>
                <a:ea typeface="文鼎魏碑体简" pitchFamily="18" charset="-122"/>
              </a:rPr>
              <a:t>批量调整因子</a:t>
            </a:r>
            <a:endParaRPr lang="zh-CN" altLang="en-US" sz="2400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sz="2400" dirty="0">
                <a:latin typeface="文鼎魏碑体简" pitchFamily="18" charset="-122"/>
                <a:ea typeface="文鼎魏碑体简" pitchFamily="18" charset="-122"/>
              </a:rPr>
              <a:t>计划员代码</a:t>
            </a:r>
            <a:endParaRPr lang="zh-CN" altLang="en-US" sz="2400" dirty="0">
              <a:latin typeface="文鼎魏碑体简" pitchFamily="18" charset="-122"/>
              <a:ea typeface="文鼎魏碑体简" pitchFamily="18" charset="-122"/>
            </a:endParaRPr>
          </a:p>
          <a:p>
            <a:pPr lvl="1"/>
            <a:r>
              <a:rPr lang="zh-CN" altLang="en-US" sz="2400" dirty="0">
                <a:latin typeface="文鼎魏碑体简" pitchFamily="18" charset="-122"/>
                <a:ea typeface="文鼎魏碑体简" pitchFamily="18" charset="-122"/>
              </a:rPr>
              <a:t>采购员代码</a:t>
            </a:r>
            <a:endParaRPr lang="zh-CN" altLang="en-US" sz="2400" dirty="0">
              <a:latin typeface="文鼎魏碑体简" pitchFamily="18" charset="-122"/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126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物料主文件</a:t>
            </a:r>
            <a:endParaRPr lang="zh-CN" altLang="en-US" sz="6000" dirty="0">
              <a:ea typeface="文鼎魏碑体简" pitchFamily="18" charset="-122"/>
            </a:endParaRPr>
          </a:p>
        </p:txBody>
      </p:sp>
      <p:sp>
        <p:nvSpPr>
          <p:cNvPr id="11268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r>
              <a:rPr lang="zh-CN" altLang="en-US" sz="4000" dirty="0">
                <a:latin typeface="文鼎魏碑体简" pitchFamily="18" charset="-122"/>
                <a:ea typeface="文鼎魏碑体简" pitchFamily="18" charset="-122"/>
              </a:rPr>
              <a:t>与计划有关的信息</a:t>
            </a:r>
            <a:endParaRPr lang="zh-CN" altLang="en-US" sz="40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Font typeface="Monotype Sorts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提前期</a:t>
            </a:r>
            <a:r>
              <a:rPr lang="zh-CN" altLang="en-US" sz="2000" dirty="0">
                <a:latin typeface="文鼎魏碑体简" pitchFamily="18" charset="-122"/>
                <a:ea typeface="文鼎魏碑体简" pitchFamily="18" charset="-122"/>
              </a:rPr>
              <a:t>（排队、准备、加工、等待、传送）</a:t>
            </a:r>
            <a:endParaRPr lang="zh-CN" altLang="en-US" sz="20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Font typeface="Monotype Sorts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计划时界</a:t>
            </a:r>
            <a:endParaRPr lang="zh-CN" altLang="en-US" sz="32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Font typeface="Monotype Sorts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需求时界</a:t>
            </a:r>
            <a:endParaRPr lang="zh-CN" altLang="en-US" sz="32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Font typeface="Monotype Sorts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预测代码</a:t>
            </a:r>
            <a:endParaRPr lang="zh-CN" altLang="en-US" sz="32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Font typeface="Monotype Sorts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独立需求或相关需求（计划策略</a:t>
            </a:r>
            <a:r>
              <a:rPr lang="zh-CN" altLang="en-US" sz="3600" dirty="0">
                <a:latin typeface="文鼎魏碑体简" pitchFamily="18" charset="-122"/>
                <a:ea typeface="文鼎魏碑体简" pitchFamily="18" charset="-122"/>
              </a:rPr>
              <a:t>）</a:t>
            </a:r>
            <a:endParaRPr lang="zh-CN" altLang="en-US" sz="3600" dirty="0">
              <a:latin typeface="文鼎魏碑体简" pitchFamily="18" charset="-122"/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2291" name="Rectangle 1026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ea typeface="文鼎魏碑体简" pitchFamily="18" charset="-122"/>
              </a:rPr>
              <a:t>物料主文件</a:t>
            </a:r>
            <a:endParaRPr lang="zh-CN" altLang="en-US" sz="6000" dirty="0">
              <a:ea typeface="文鼎魏碑体简" pitchFamily="18" charset="-122"/>
            </a:endParaRPr>
          </a:p>
        </p:txBody>
      </p:sp>
      <p:sp>
        <p:nvSpPr>
          <p:cNvPr id="12292" name="Rectangle 1027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2075" tIns="46038" rIns="92075" bIns="46038" anchor="t" anchorCtr="0"/>
          <a:p>
            <a:r>
              <a:rPr lang="zh-CN" altLang="en-US" sz="4000" dirty="0">
                <a:ea typeface="文鼎魏碑体简" pitchFamily="18" charset="-122"/>
              </a:rPr>
              <a:t>与成本有关的信息</a:t>
            </a:r>
            <a:endParaRPr lang="zh-CN" altLang="en-US" sz="4000" dirty="0"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Font typeface="Monotype Sorts" pitchFamily="2" charset="2"/>
              <a:buChar char="l"/>
            </a:pPr>
            <a:r>
              <a:rPr lang="zh-CN" altLang="en-US" sz="3200" dirty="0">
                <a:ea typeface="文鼎魏碑体简" pitchFamily="18" charset="-122"/>
              </a:rPr>
              <a:t>帐号</a:t>
            </a:r>
            <a:endParaRPr lang="zh-CN" altLang="en-US" sz="3200" dirty="0"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Font typeface="Monotype Sorts" pitchFamily="2" charset="2"/>
              <a:buChar char="l"/>
            </a:pPr>
            <a:r>
              <a:rPr lang="zh-CN" altLang="en-US" sz="3200" dirty="0">
                <a:ea typeface="文鼎魏碑体简" pitchFamily="18" charset="-122"/>
              </a:rPr>
              <a:t>材料费，人工费，间接费，外协费</a:t>
            </a:r>
            <a:endParaRPr lang="zh-CN" altLang="en-US" sz="3200" dirty="0"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Font typeface="Monotype Sorts" pitchFamily="2" charset="2"/>
              <a:buChar char="l"/>
            </a:pPr>
            <a:r>
              <a:rPr lang="zh-CN" altLang="en-US" sz="3200" dirty="0">
                <a:ea typeface="文鼎魏碑体简" pitchFamily="18" charset="-122"/>
              </a:rPr>
              <a:t>累计成本</a:t>
            </a:r>
            <a:endParaRPr lang="zh-CN" altLang="en-US" sz="3200" dirty="0">
              <a:ea typeface="文鼎魏碑体简" pitchFamily="18" charset="-122"/>
            </a:endParaRPr>
          </a:p>
          <a:p>
            <a:pPr lvl="2">
              <a:buClr>
                <a:schemeClr val="tx1"/>
              </a:buClr>
              <a:buFont typeface="Monotype Sorts" pitchFamily="2" charset="2"/>
              <a:buChar char="l"/>
            </a:pPr>
            <a:r>
              <a:rPr lang="zh-CN" altLang="en-US" sz="3200" dirty="0">
                <a:ea typeface="文鼎魏碑体简" pitchFamily="18" charset="-122"/>
              </a:rPr>
              <a:t>计划价格</a:t>
            </a:r>
            <a:endParaRPr lang="zh-CN" altLang="en-US" sz="3200" dirty="0"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wrap="none" lIns="92075" tIns="46038" rIns="92075" bIns="46038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3315" name="Rectangle 2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10400" cy="914400"/>
          </a:xfrm>
          <a:ln/>
        </p:spPr>
        <p:txBody>
          <a:bodyPr vert="horz" wrap="square" lIns="92075" tIns="46038" rIns="92075" bIns="46038" anchor="ctr" anchorCtr="0"/>
          <a:p>
            <a:r>
              <a:rPr lang="zh-CN" altLang="en-US" sz="6000" dirty="0">
                <a:latin typeface="文鼎魏碑体简" pitchFamily="18" charset="-122"/>
                <a:ea typeface="文鼎魏碑体简" pitchFamily="18" charset="-122"/>
              </a:rPr>
              <a:t>物料清单</a:t>
            </a:r>
            <a:endParaRPr lang="zh-CN" altLang="en-US" dirty="0"/>
          </a:p>
        </p:txBody>
      </p:sp>
      <p:sp>
        <p:nvSpPr>
          <p:cNvPr id="13316" name="Rectangle 3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4419600"/>
          </a:xfrm>
          <a:ln/>
        </p:spPr>
        <p:txBody>
          <a:bodyPr vert="horz" wrap="square" lIns="92075" tIns="46038" rIns="92075" bIns="46038" anchor="t" anchorCtr="0"/>
          <a:p>
            <a:pPr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n-US" altLang="zh-CN" sz="3600" dirty="0">
                <a:latin typeface="文鼎魏碑体简" pitchFamily="18" charset="-122"/>
                <a:ea typeface="文鼎魏碑体简" pitchFamily="18" charset="-122"/>
              </a:rPr>
              <a:t> </a:t>
            </a:r>
            <a:r>
              <a:rPr lang="zh-CN" altLang="en-US" sz="4000" dirty="0">
                <a:latin typeface="文鼎魏碑体简" pitchFamily="18" charset="-122"/>
                <a:ea typeface="文鼎魏碑体简" pitchFamily="18" charset="-122"/>
              </a:rPr>
              <a:t>物料清单的重要性：控制文件</a:t>
            </a:r>
            <a:endParaRPr lang="zh-CN" altLang="en-US" sz="4000" dirty="0">
              <a:latin typeface="文鼎魏碑体简" pitchFamily="18" charset="-122"/>
              <a:ea typeface="文鼎魏碑体简" pitchFamily="18" charset="-12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zh-CN" altLang="en-US" sz="4000" dirty="0">
                <a:latin typeface="文鼎魏碑体简" pitchFamily="18" charset="-122"/>
                <a:ea typeface="文鼎魏碑体简" pitchFamily="18" charset="-122"/>
              </a:rPr>
              <a:t> 物料清单的准确性：</a:t>
            </a:r>
            <a:r>
              <a:rPr lang="en-US" altLang="zh-CN" sz="4000" dirty="0">
                <a:latin typeface="文鼎魏碑体简" pitchFamily="18" charset="-122"/>
                <a:ea typeface="文鼎魏碑体简" pitchFamily="18" charset="-122"/>
              </a:rPr>
              <a:t>98%</a:t>
            </a:r>
            <a:r>
              <a:rPr lang="zh-CN" altLang="en-US" sz="4000" dirty="0">
                <a:latin typeface="文鼎魏碑体简" pitchFamily="18" charset="-122"/>
                <a:ea typeface="文鼎魏碑体简" pitchFamily="18" charset="-122"/>
              </a:rPr>
              <a:t>以上</a:t>
            </a:r>
            <a:endParaRPr lang="zh-CN" altLang="en-US" sz="4000" dirty="0">
              <a:latin typeface="文鼎魏碑体简" pitchFamily="18" charset="-122"/>
              <a:ea typeface="文鼎魏碑体简" pitchFamily="18" charset="-12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zh-CN" altLang="en-US" sz="4000" dirty="0">
                <a:latin typeface="文鼎魏碑体简" pitchFamily="18" charset="-122"/>
                <a:ea typeface="文鼎魏碑体简" pitchFamily="18" charset="-122"/>
              </a:rPr>
              <a:t> 物料清单不准确的后果：</a:t>
            </a:r>
            <a:endParaRPr lang="zh-CN" altLang="en-US" sz="40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 增加库存，浪费资源</a:t>
            </a:r>
            <a:endParaRPr lang="zh-CN" altLang="en-US" sz="32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 生产率低，成本增加</a:t>
            </a:r>
            <a:endParaRPr lang="zh-CN" altLang="en-US" sz="32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 交货期得不到保证</a:t>
            </a:r>
            <a:endParaRPr lang="zh-CN" altLang="en-US" sz="3200" dirty="0">
              <a:latin typeface="文鼎魏碑体简" pitchFamily="18" charset="-122"/>
              <a:ea typeface="文鼎魏碑体简" pitchFamily="18" charset="-122"/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zh-CN" altLang="en-US" sz="3200" dirty="0">
                <a:latin typeface="文鼎魏碑体简" pitchFamily="18" charset="-122"/>
                <a:ea typeface="文鼎魏碑体简" pitchFamily="18" charset="-122"/>
              </a:rPr>
              <a:t> 部门协调困难</a:t>
            </a:r>
            <a:endParaRPr lang="zh-CN" altLang="en-US" sz="3200" dirty="0">
              <a:latin typeface="文鼎魏碑体简" pitchFamily="18" charset="-122"/>
              <a:ea typeface="文鼎魏碑体简" pitchFamily="18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5329,&quot;width&quot;:14400}"/>
  <p:tag name="KSO_WM_BEAUTIFY_FLAG" val=""/>
</p:tagLst>
</file>

<file path=ppt/tags/tag2.xml><?xml version="1.0" encoding="utf-8"?>
<p:tagLst xmlns:p="http://schemas.openxmlformats.org/presentationml/2006/main">
  <p:tag name="KSO_WM_UNIT_PLACING_PICTURE_USER_VIEWPORT" val="{&quot;height&quot;:5329,&quot;width&quot;:14400}"/>
</p:tagLst>
</file>

<file path=ppt/tags/tag3.xml><?xml version="1.0" encoding="utf-8"?>
<p:tagLst xmlns:p="http://schemas.openxmlformats.org/presentationml/2006/main">
  <p:tag name="KSO_WPP_MARK_KEY" val="566dac0a-5784-4a38-ae34-602769a9fccf"/>
  <p:tag name="COMMONDATA" val="eyJoZGlkIjoiZDZjMGVkN2MyZDg4ODQzNDY0MzYxNDBlYjQ2MTQwNGEifQ=="/>
</p:tagLst>
</file>

<file path=ppt/theme/theme1.xml><?xml version="1.0" encoding="utf-8"?>
<a:theme xmlns:a="http://schemas.openxmlformats.org/drawingml/2006/main" name="International">
  <a:themeElements>
    <a:clrScheme name="International 1">
      <a:dk1>
        <a:srgbClr val="000000"/>
      </a:dk1>
      <a:lt1>
        <a:srgbClr val="FFFFFF"/>
      </a:lt1>
      <a:dk2>
        <a:srgbClr val="0000FF"/>
      </a:dk2>
      <a:lt2>
        <a:srgbClr val="FFFF99"/>
      </a:lt2>
      <a:accent1>
        <a:srgbClr val="009966"/>
      </a:accent1>
      <a:accent2>
        <a:srgbClr val="00CCCC"/>
      </a:accent2>
      <a:accent3>
        <a:srgbClr val="AAAAFF"/>
      </a:accent3>
      <a:accent4>
        <a:srgbClr val="DADADA"/>
      </a:accent4>
      <a:accent5>
        <a:srgbClr val="AACAB8"/>
      </a:accent5>
      <a:accent6>
        <a:srgbClr val="00B9B9"/>
      </a:accent6>
      <a:hlink>
        <a:srgbClr val="000080"/>
      </a:hlink>
      <a:folHlink>
        <a:srgbClr val="9999FF"/>
      </a:folHlink>
    </a:clrScheme>
    <a:fontScheme name="International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0</TotalTime>
  <Words>1870</Words>
  <Application>WPS 演示</Application>
  <PresentationFormat>全屏显示(4:3)</PresentationFormat>
  <Paragraphs>387</Paragraphs>
  <Slides>29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44" baseType="lpstr">
      <vt:lpstr>Arial</vt:lpstr>
      <vt:lpstr>宋体</vt:lpstr>
      <vt:lpstr>Wingdings</vt:lpstr>
      <vt:lpstr>Times New Roman</vt:lpstr>
      <vt:lpstr>Monotype Sorts</vt:lpstr>
      <vt:lpstr>Wingdings</vt:lpstr>
      <vt:lpstr>文鼎魏碑体简</vt:lpstr>
      <vt:lpstr>楷体_GB2312</vt:lpstr>
      <vt:lpstr>新宋体</vt:lpstr>
      <vt:lpstr>宋体繁体</vt:lpstr>
      <vt:lpstr>微软雅黑</vt:lpstr>
      <vt:lpstr>Arial Unicode MS</vt:lpstr>
      <vt:lpstr>International</vt:lpstr>
      <vt:lpstr>MS_ClipArt_Gallery.5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PRINCIPLES OF MRPII</dc:title>
  <dc:creator>Zhou Yu Qing</dc:creator>
  <cp:lastModifiedBy>WPS_1670316127</cp:lastModifiedBy>
  <cp:revision>24</cp:revision>
  <dcterms:created xsi:type="dcterms:W3CDTF">1998-02-09T02:24:26Z</dcterms:created>
  <dcterms:modified xsi:type="dcterms:W3CDTF">2023-05-23T02:40:20Z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2D6698D274A940E288649D33931ABD3C_12</vt:lpwstr>
  </property>
  <property fmtid="{D5CDD505-2E9C-101B-9397-08002B2CF9AE}" pid="3" name="KSOProductBuildVer">
    <vt:lpwstr>2052-11.1.0.14309</vt:lpwstr>
  </property>
</Properties>
</file>