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</p:sldMasterIdLst>
  <p:notesMasterIdLst>
    <p:notesMasterId r:id="rId51"/>
  </p:notesMasterIdLst>
  <p:handoutMasterIdLst>
    <p:handoutMasterId r:id="rId57"/>
  </p:handoutMasterIdLst>
  <p:sldIdLst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7" r:id="rId49"/>
    <p:sldId id="428" r:id="rId50"/>
    <p:sldId id="429" r:id="rId52"/>
    <p:sldId id="430" r:id="rId53"/>
    <p:sldId id="431" r:id="rId54"/>
    <p:sldId id="432" r:id="rId55"/>
    <p:sldId id="433" r:id="rId56"/>
  </p:sldIdLst>
  <p:sldSz cx="14448155" cy="9693275"/>
  <p:notesSz cx="6736080" cy="9869805"/>
  <p:custDataLst>
    <p:tags r:id="rId61"/>
  </p:custDataLst>
  <p:defaultTextStyle>
    <a:defPPr>
      <a:defRPr lang="ja-JP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3" userDrawn="1">
          <p15:clr>
            <a:srgbClr val="A4A3A4"/>
          </p15:clr>
        </p15:guide>
        <p15:guide id="2" pos="45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CCFF"/>
    <a:srgbClr val="FFFF66"/>
    <a:srgbClr val="FF0000"/>
    <a:srgbClr val="FF5050"/>
    <a:srgbClr val="009900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8"/>
    <p:restoredTop sz="98850"/>
  </p:normalViewPr>
  <p:slideViewPr>
    <p:cSldViewPr showGuides="1">
      <p:cViewPr varScale="1">
        <p:scale>
          <a:sx n="71" d="100"/>
          <a:sy n="71" d="100"/>
        </p:scale>
        <p:origin x="388" y="56"/>
      </p:cViewPr>
      <p:guideLst>
        <p:guide orient="horz" pos="3053"/>
        <p:guide pos="4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1" Type="http://schemas.openxmlformats.org/officeDocument/2006/relationships/tags" Target="tags/tag964.xml"/><Relationship Id="rId60" Type="http://schemas.openxmlformats.org/officeDocument/2006/relationships/tableStyles" Target="tableStyles.xml"/><Relationship Id="rId6" Type="http://schemas.openxmlformats.org/officeDocument/2006/relationships/slideMaster" Target="slideMasters/slideMaster5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handoutMaster" Target="handoutMasters/handoutMaster1.xml"/><Relationship Id="rId56" Type="http://schemas.openxmlformats.org/officeDocument/2006/relationships/slide" Target="slides/slide47.xml"/><Relationship Id="rId55" Type="http://schemas.openxmlformats.org/officeDocument/2006/relationships/slide" Target="slides/slide46.xml"/><Relationship Id="rId54" Type="http://schemas.openxmlformats.org/officeDocument/2006/relationships/slide" Target="slides/slide45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51" Type="http://schemas.openxmlformats.org/officeDocument/2006/relationships/notesMaster" Target="notesMasters/notesMaster1.xml"/><Relationship Id="rId50" Type="http://schemas.openxmlformats.org/officeDocument/2006/relationships/slide" Target="slides/slide4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MS PGothic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MS PGothic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MS PGothic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ea typeface="MS PGothic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71D143-117C-4D2F-8882-BFCFD61860E6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MS PGothic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MS PGothic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2052" name="Rectangle 4"/>
          <p:cNvSpPr>
            <a:spLocks noTextEdit="1"/>
          </p:cNvSpPr>
          <p:nvPr>
            <p:ph type="sldImg" idx="2"/>
          </p:nvPr>
        </p:nvSpPr>
        <p:spPr>
          <a:xfrm>
            <a:off x="609600" y="739775"/>
            <a:ext cx="5516563" cy="370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871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マスタ テキストの書式設定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Mincho" panose="02020600040205080304" pitchFamily="18" charset="-128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2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レベル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Mincho" panose="02020600040205080304" pitchFamily="18" charset="-128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3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レベル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Mincho" panose="02020600040205080304" pitchFamily="18" charset="-128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4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レベル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Mincho" panose="02020600040205080304" pitchFamily="18" charset="-128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5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anose="02020600040205080304" pitchFamily="18" charset="-128"/>
                <a:cs typeface="+mn-cs"/>
              </a:rPr>
              <a:t>レベル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Mincho" panose="02020600040205080304" pitchFamily="18" charset="-128"/>
              <a:cs typeface="+mn-cs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MS PGothic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ea typeface="MS PGothic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E8FE4B-3CA8-40C5-B4A1-6059D66648C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MS PMincho" panose="02020600040205080304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ja-JP" sz="1200" dirty="0">
                <a:ea typeface="MS PGothic" panose="020B0600070205080204" pitchFamily="50" charset="-128"/>
              </a:rPr>
            </a:fld>
            <a:endParaRPr lang="en-US" altLang="ja-JP" sz="1200" dirty="0">
              <a:ea typeface="MS PGothic" panose="020B0600070205080204" pitchFamily="50" charset="-128"/>
            </a:endParaRPr>
          </a:p>
        </p:txBody>
      </p:sp>
      <p:sp>
        <p:nvSpPr>
          <p:cNvPr id="47107" name="Rectangle 2"/>
          <p:cNvSpPr>
            <a:spLocks noTextEdit="1"/>
          </p:cNvSpPr>
          <p:nvPr>
            <p:ph type="sldImg"/>
          </p:nvPr>
        </p:nvSpPr>
        <p:spPr>
          <a:xfrm>
            <a:off x="666750" y="762000"/>
            <a:ext cx="5451475" cy="3657600"/>
          </a:xfrm>
          <a:solidFill>
            <a:srgbClr val="FFFFFF">
              <a:alpha val="100000"/>
            </a:srgbClr>
          </a:solidFill>
        </p:spPr>
      </p:sp>
      <p:sp>
        <p:nvSpPr>
          <p:cNvPr id="47108" name="Rectangle 3"/>
          <p:cNvSpPr/>
          <p:nvPr>
            <p:ph type="body" idx="1"/>
          </p:nvPr>
        </p:nvSpPr>
        <p:spPr>
          <a:xfrm>
            <a:off x="914400" y="4724400"/>
            <a:ext cx="4953000" cy="44196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ja-JP" sz="1200" dirty="0">
                <a:ea typeface="MS PGothic" panose="020B0600070205080204" pitchFamily="50" charset="-128"/>
              </a:rPr>
            </a:fld>
            <a:endParaRPr lang="en-US" altLang="ja-JP" sz="1200" dirty="0">
              <a:ea typeface="MS PGothic" panose="020B0600070205080204" pitchFamily="50" charset="-128"/>
            </a:endParaRPr>
          </a:p>
        </p:txBody>
      </p:sp>
      <p:sp>
        <p:nvSpPr>
          <p:cNvPr id="50179" name="Rectangle 2"/>
          <p:cNvSpPr>
            <a:spLocks noTextEdit="1"/>
          </p:cNvSpPr>
          <p:nvPr>
            <p:ph type="sldImg"/>
          </p:nvPr>
        </p:nvSpPr>
        <p:spPr>
          <a:xfrm>
            <a:off x="666750" y="762000"/>
            <a:ext cx="5451475" cy="3657600"/>
          </a:xfrm>
          <a:solidFill>
            <a:srgbClr val="FFFFFF">
              <a:alpha val="100000"/>
            </a:srgbClr>
          </a:solidFill>
        </p:spPr>
      </p:sp>
      <p:sp>
        <p:nvSpPr>
          <p:cNvPr id="50180" name="Rectangle 3"/>
          <p:cNvSpPr/>
          <p:nvPr>
            <p:ph type="body" idx="1"/>
          </p:nvPr>
        </p:nvSpPr>
        <p:spPr>
          <a:xfrm>
            <a:off x="914400" y="4724400"/>
            <a:ext cx="4953000" cy="44196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6575" y="1585913"/>
            <a:ext cx="10834688" cy="3375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6575" y="5091113"/>
            <a:ext cx="10834688" cy="23399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94938" y="862013"/>
            <a:ext cx="3068637" cy="77549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84263" y="862013"/>
            <a:ext cx="9058275" cy="77549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6575" y="1585913"/>
            <a:ext cx="10834688" cy="3375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6575" y="5091113"/>
            <a:ext cx="10834688" cy="23399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838" y="2416175"/>
            <a:ext cx="12461875" cy="4032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5838" y="6486525"/>
            <a:ext cx="12461875" cy="21209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84263" y="2800350"/>
            <a:ext cx="6062662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9325" y="2800350"/>
            <a:ext cx="6064250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515938"/>
            <a:ext cx="12460287" cy="1873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363" y="2376488"/>
            <a:ext cx="6111875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5363" y="3540125"/>
            <a:ext cx="6111875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3613" y="2376488"/>
            <a:ext cx="6142037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3613" y="3540125"/>
            <a:ext cx="6142037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2038" y="1395413"/>
            <a:ext cx="7313612" cy="6888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42038" y="1395413"/>
            <a:ext cx="7313612" cy="6888162"/>
          </a:xfrm>
        </p:spPr>
        <p:txBody>
          <a:bodyPr vert="horz" wrap="square" lIns="137946" tIns="68973" rIns="137946" bIns="6897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3798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94938" y="862013"/>
            <a:ext cx="3068637" cy="77549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84263" y="862013"/>
            <a:ext cx="9058275" cy="77549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6575" y="1585913"/>
            <a:ext cx="10834688" cy="3375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6575" y="5091113"/>
            <a:ext cx="10834688" cy="23399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838" y="2416175"/>
            <a:ext cx="12461875" cy="4032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5838" y="6486525"/>
            <a:ext cx="12461875" cy="21209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84263" y="2800350"/>
            <a:ext cx="6062662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9325" y="2800350"/>
            <a:ext cx="6064250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515938"/>
            <a:ext cx="12460287" cy="1873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363" y="2376488"/>
            <a:ext cx="6111875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5363" y="3540125"/>
            <a:ext cx="6111875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3613" y="2376488"/>
            <a:ext cx="6142037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3613" y="3540125"/>
            <a:ext cx="6142037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838" y="2416175"/>
            <a:ext cx="12461875" cy="4032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5838" y="6486525"/>
            <a:ext cx="12461875" cy="21209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2038" y="1395413"/>
            <a:ext cx="7313612" cy="6888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42038" y="1395413"/>
            <a:ext cx="7313612" cy="6888162"/>
          </a:xfrm>
        </p:spPr>
        <p:txBody>
          <a:bodyPr vert="horz" wrap="square" lIns="137946" tIns="68973" rIns="137946" bIns="6897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3798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94938" y="862013"/>
            <a:ext cx="3068637" cy="77549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84263" y="862013"/>
            <a:ext cx="9058275" cy="77549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6575" y="1585913"/>
            <a:ext cx="10834688" cy="3375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6575" y="5091113"/>
            <a:ext cx="10834688" cy="23399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838" y="2416175"/>
            <a:ext cx="12461875" cy="4032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5838" y="6486525"/>
            <a:ext cx="12461875" cy="21209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84263" y="2800350"/>
            <a:ext cx="6062662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9325" y="2800350"/>
            <a:ext cx="6064250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515938"/>
            <a:ext cx="12460287" cy="1873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363" y="2376488"/>
            <a:ext cx="6111875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5363" y="3540125"/>
            <a:ext cx="6111875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3613" y="2376488"/>
            <a:ext cx="6142037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3613" y="3540125"/>
            <a:ext cx="6142037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84263" y="2800350"/>
            <a:ext cx="6062662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9325" y="2800350"/>
            <a:ext cx="6064250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2038" y="1395413"/>
            <a:ext cx="7313612" cy="6888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42038" y="1395413"/>
            <a:ext cx="7313612" cy="6888162"/>
          </a:xfrm>
        </p:spPr>
        <p:txBody>
          <a:bodyPr vert="horz" wrap="square" lIns="137946" tIns="68973" rIns="137946" bIns="6897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3798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94938" y="862013"/>
            <a:ext cx="3068637" cy="77549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84263" y="862013"/>
            <a:ext cx="9058275" cy="77549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6575" y="1585913"/>
            <a:ext cx="10834688" cy="3375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6575" y="5091113"/>
            <a:ext cx="10834688" cy="23399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838" y="2416175"/>
            <a:ext cx="12461875" cy="4032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5838" y="6486525"/>
            <a:ext cx="12461875" cy="21209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84263" y="2800350"/>
            <a:ext cx="6062662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9325" y="2800350"/>
            <a:ext cx="6064250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515938"/>
            <a:ext cx="12460287" cy="1873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363" y="2376488"/>
            <a:ext cx="6111875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5363" y="3540125"/>
            <a:ext cx="6111875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3613" y="2376488"/>
            <a:ext cx="6142037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3613" y="3540125"/>
            <a:ext cx="6142037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515938"/>
            <a:ext cx="12460287" cy="1873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363" y="2376488"/>
            <a:ext cx="6111875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5363" y="3540125"/>
            <a:ext cx="6111875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3613" y="2376488"/>
            <a:ext cx="6142037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3613" y="3540125"/>
            <a:ext cx="6142037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2038" y="1395413"/>
            <a:ext cx="7313612" cy="6888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42038" y="1395413"/>
            <a:ext cx="7313612" cy="6888162"/>
          </a:xfrm>
        </p:spPr>
        <p:txBody>
          <a:bodyPr vert="horz" wrap="square" lIns="137946" tIns="68973" rIns="137946" bIns="6897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3798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94938" y="862013"/>
            <a:ext cx="3068637" cy="77549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84263" y="862013"/>
            <a:ext cx="9058275" cy="77549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6575" y="1585913"/>
            <a:ext cx="10834688" cy="3375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6575" y="5091113"/>
            <a:ext cx="10834688" cy="23399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838" y="2416175"/>
            <a:ext cx="12461875" cy="4032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5838" y="6486525"/>
            <a:ext cx="12461875" cy="21209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84263" y="2800350"/>
            <a:ext cx="6062662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9325" y="2800350"/>
            <a:ext cx="6064250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515938"/>
            <a:ext cx="12460287" cy="1873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363" y="2376488"/>
            <a:ext cx="6111875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5363" y="3540125"/>
            <a:ext cx="6111875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3613" y="2376488"/>
            <a:ext cx="6142037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3613" y="3540125"/>
            <a:ext cx="6142037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2038" y="1395413"/>
            <a:ext cx="7313612" cy="6888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42038" y="1395413"/>
            <a:ext cx="7313612" cy="6888162"/>
          </a:xfrm>
        </p:spPr>
        <p:txBody>
          <a:bodyPr vert="horz" wrap="square" lIns="137946" tIns="68973" rIns="137946" bIns="6897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3798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94938" y="862013"/>
            <a:ext cx="3068637" cy="77549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84263" y="862013"/>
            <a:ext cx="9058275" cy="77549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6575" y="1585913"/>
            <a:ext cx="10834688" cy="3375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6575" y="5091113"/>
            <a:ext cx="10834688" cy="23399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838" y="2416175"/>
            <a:ext cx="12461875" cy="4032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5838" y="6486525"/>
            <a:ext cx="12461875" cy="21209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84263" y="2800350"/>
            <a:ext cx="6062662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9325" y="2800350"/>
            <a:ext cx="6064250" cy="5816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515938"/>
            <a:ext cx="12460287" cy="1873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363" y="2376488"/>
            <a:ext cx="6111875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5363" y="3540125"/>
            <a:ext cx="6111875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3613" y="2376488"/>
            <a:ext cx="6142037" cy="1163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3613" y="3540125"/>
            <a:ext cx="6142037" cy="520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2038" y="1395413"/>
            <a:ext cx="7313612" cy="6888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42038" y="1395413"/>
            <a:ext cx="7313612" cy="6888162"/>
          </a:xfrm>
        </p:spPr>
        <p:txBody>
          <a:bodyPr vert="horz" wrap="square" lIns="137946" tIns="68973" rIns="137946" bIns="6897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3798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94938" y="862013"/>
            <a:ext cx="3068637" cy="77549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84263" y="862013"/>
            <a:ext cx="9058275" cy="77549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2038" y="1395413"/>
            <a:ext cx="7313612" cy="6888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363" y="646113"/>
            <a:ext cx="4659312" cy="22621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42038" y="1395413"/>
            <a:ext cx="7313612" cy="6888162"/>
          </a:xfrm>
        </p:spPr>
        <p:txBody>
          <a:bodyPr vert="horz" wrap="square" lIns="137946" tIns="68973" rIns="137946" bIns="6897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3798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5363" y="2908300"/>
            <a:ext cx="4659312" cy="5386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tags" Target="../tags/tag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084263" y="862013"/>
            <a:ext cx="12279312" cy="1614487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 anchor="ctr" anchorCtr="0"/>
          <a:p>
            <a:pPr lvl="0"/>
            <a:r>
              <a:rPr lang="ja-JP" altLang="en-US" dirty="0"/>
              <a:t>マスタ タイトルの書式設定</a:t>
            </a:r>
            <a:endParaRPr lang="ja-JP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084263" y="2800350"/>
            <a:ext cx="12279312" cy="5816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4263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7125" y="8831263"/>
            <a:ext cx="45735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ctr"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53675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r" defTabSz="1379855" eaLnBrk="1" hangingPunct="1">
              <a:defRPr sz="2100" smtClean="0">
                <a:ea typeface="+mn-ea"/>
              </a:defRPr>
            </a:lvl1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9244013"/>
            <a:ext cx="144478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798300" y="9259888"/>
            <a:ext cx="2649538" cy="37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075988" y="215900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946" tIns="68973" rIns="137946" bIns="68973"/>
          <a:lstStyle>
            <a:lvl1pPr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1pPr>
            <a:lvl2pPr marL="6889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2pPr>
            <a:lvl3pPr marL="137985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3pPr>
            <a:lvl4pPr marL="2068830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4pPr>
            <a:lvl5pPr marL="27590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5pPr>
            <a:lvl6pPr marL="32162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6pPr>
            <a:lvl7pPr marL="36734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7pPr>
            <a:lvl8pPr marL="41306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8pPr>
            <a:lvl9pPr marL="45878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9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  <a:t>1-P-</a:t>
            </a:r>
            <a:fld id="{261A5825-EC15-4D80-9E11-9BC6066BD043}" type="slidenum">
              <a:rPr kumimoji="1" lang="en-US" altLang="ja-JP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  <p:pic>
        <p:nvPicPr>
          <p:cNvPr id="2" name="图片 1" descr="商标（横）白底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8895" y="-49530"/>
            <a:ext cx="2581275" cy="9556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379855" rtl="0" eaLnBrk="0" fontAlgn="base" hangingPunct="0">
        <a:spcBef>
          <a:spcPct val="0"/>
        </a:spcBef>
        <a:spcAft>
          <a:spcPct val="0"/>
        </a:spcAft>
        <a:defRPr kumimoji="1"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2pPr>
      <a:lvl3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3pPr>
      <a:lvl4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4pPr>
      <a:lvl5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5pPr>
      <a:lvl6pPr marL="4572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6pPr>
      <a:lvl7pPr marL="9144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7pPr>
      <a:lvl8pPr marL="13716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8pPr>
      <a:lvl9pPr marL="18288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9pPr>
    </p:titleStyle>
    <p:bodyStyle>
      <a:lvl1pPr marL="517525" indent="-51752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0775" indent="-431800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4025" indent="-34480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4905" indent="-346075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3880" indent="-344805" algn="l" defTabSz="1379855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084263" y="862013"/>
            <a:ext cx="12279312" cy="1614487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 anchor="ctr" anchorCtr="0"/>
          <a:p>
            <a:pPr lvl="0"/>
            <a:r>
              <a:rPr lang="ja-JP" altLang="en-US" dirty="0"/>
              <a:t>マスタ タイトルの書式設定</a:t>
            </a:r>
            <a:endParaRPr lang="ja-JP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084263" y="2800350"/>
            <a:ext cx="12279312" cy="5816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4263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7125" y="8831263"/>
            <a:ext cx="45735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ctr"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53675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r" defTabSz="1379855" eaLnBrk="1" hangingPunct="1">
              <a:defRPr sz="2100" smtClean="0">
                <a:ea typeface="+mn-ea"/>
              </a:defRPr>
            </a:lvl1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9244013"/>
            <a:ext cx="144478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798300" y="9259888"/>
            <a:ext cx="2649538" cy="37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1075988" y="215900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946" tIns="68973" rIns="137946" bIns="68973"/>
          <a:lstStyle>
            <a:lvl1pPr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1pPr>
            <a:lvl2pPr marL="6889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2pPr>
            <a:lvl3pPr marL="137985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3pPr>
            <a:lvl4pPr marL="2068830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4pPr>
            <a:lvl5pPr marL="27590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5pPr>
            <a:lvl6pPr marL="32162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6pPr>
            <a:lvl7pPr marL="36734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7pPr>
            <a:lvl8pPr marL="41306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8pPr>
            <a:lvl9pPr marL="45878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9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  <a:t>1-P-</a:t>
            </a:r>
            <a:fld id="{261A5825-EC15-4D80-9E11-9BC6066BD043}" type="slidenum">
              <a:rPr kumimoji="1" lang="en-US" altLang="ja-JP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</a:fld>
            <a:endParaRPr kumimoji="1" lang="en-US" altLang="ja-JP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  <p:pic>
        <p:nvPicPr>
          <p:cNvPr id="2" name="图片 1" descr="商标（横）白底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-48895" y="-49530"/>
            <a:ext cx="2581275" cy="9556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1379855" rtl="0" eaLnBrk="0" fontAlgn="base" hangingPunct="0">
        <a:spcBef>
          <a:spcPct val="0"/>
        </a:spcBef>
        <a:spcAft>
          <a:spcPct val="0"/>
        </a:spcAft>
        <a:defRPr kumimoji="1"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2pPr>
      <a:lvl3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3pPr>
      <a:lvl4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4pPr>
      <a:lvl5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5pPr>
      <a:lvl6pPr marL="4572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6pPr>
      <a:lvl7pPr marL="9144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7pPr>
      <a:lvl8pPr marL="13716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8pPr>
      <a:lvl9pPr marL="18288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9pPr>
    </p:titleStyle>
    <p:bodyStyle>
      <a:lvl1pPr marL="517525" indent="-51752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0775" indent="-431800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4025" indent="-34480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4905" indent="-346075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3880" indent="-344805" algn="l" defTabSz="1379855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084263" y="862013"/>
            <a:ext cx="12279312" cy="1614487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 anchor="ctr" anchorCtr="0"/>
          <a:p>
            <a:pPr lvl="0"/>
            <a:r>
              <a:rPr lang="ja-JP" altLang="en-US" dirty="0"/>
              <a:t>マスタ タイトルの書式設定</a:t>
            </a:r>
            <a:endParaRPr lang="ja-JP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084263" y="2800350"/>
            <a:ext cx="12279312" cy="5816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4263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7125" y="8831263"/>
            <a:ext cx="45735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ctr"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53675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r" defTabSz="1379855" eaLnBrk="1" hangingPunct="1">
              <a:defRPr sz="2100" smtClean="0">
                <a:ea typeface="+mn-ea"/>
              </a:defRPr>
            </a:lvl1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9244013"/>
            <a:ext cx="144478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798300" y="9259888"/>
            <a:ext cx="2649538" cy="37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075988" y="215900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946" tIns="68973" rIns="137946" bIns="68973"/>
          <a:lstStyle>
            <a:lvl1pPr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1pPr>
            <a:lvl2pPr marL="6889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2pPr>
            <a:lvl3pPr marL="137985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3pPr>
            <a:lvl4pPr marL="2068830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4pPr>
            <a:lvl5pPr marL="27590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5pPr>
            <a:lvl6pPr marL="32162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6pPr>
            <a:lvl7pPr marL="36734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7pPr>
            <a:lvl8pPr marL="41306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8pPr>
            <a:lvl9pPr marL="45878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9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  <a:t>1-P-</a:t>
            </a:r>
            <a:fld id="{261A5825-EC15-4D80-9E11-9BC6066BD043}" type="slidenum">
              <a:rPr kumimoji="1" lang="en-US" altLang="ja-JP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</a:fld>
            <a:endParaRPr kumimoji="1" lang="en-US" altLang="ja-JP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1379855" rtl="0" eaLnBrk="0" fontAlgn="base" hangingPunct="0">
        <a:spcBef>
          <a:spcPct val="0"/>
        </a:spcBef>
        <a:spcAft>
          <a:spcPct val="0"/>
        </a:spcAft>
        <a:defRPr kumimoji="1"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2pPr>
      <a:lvl3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3pPr>
      <a:lvl4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4pPr>
      <a:lvl5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5pPr>
      <a:lvl6pPr marL="4572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6pPr>
      <a:lvl7pPr marL="9144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7pPr>
      <a:lvl8pPr marL="13716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8pPr>
      <a:lvl9pPr marL="18288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9pPr>
    </p:titleStyle>
    <p:bodyStyle>
      <a:lvl1pPr marL="517525" indent="-51752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0775" indent="-431800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4025" indent="-34480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4905" indent="-346075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3880" indent="-344805" algn="l" defTabSz="1379855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084263" y="862013"/>
            <a:ext cx="12279312" cy="1614487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 anchor="ctr" anchorCtr="0"/>
          <a:p>
            <a:pPr lvl="0"/>
            <a:r>
              <a:rPr lang="ja-JP" altLang="en-US" dirty="0"/>
              <a:t>マスタ タイトルの書式設定</a:t>
            </a:r>
            <a:endParaRPr lang="ja-JP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084263" y="2800350"/>
            <a:ext cx="12279312" cy="5816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4263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7125" y="8831263"/>
            <a:ext cx="45735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ctr"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53675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r" defTabSz="1379855" eaLnBrk="1" hangingPunct="1">
              <a:defRPr sz="2100" smtClean="0">
                <a:ea typeface="+mn-ea"/>
              </a:defRPr>
            </a:lvl1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9244013"/>
            <a:ext cx="144478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798300" y="9259888"/>
            <a:ext cx="2649538" cy="37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075988" y="215900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946" tIns="68973" rIns="137946" bIns="68973"/>
          <a:lstStyle>
            <a:lvl1pPr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1pPr>
            <a:lvl2pPr marL="6889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2pPr>
            <a:lvl3pPr marL="137985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3pPr>
            <a:lvl4pPr marL="2068830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4pPr>
            <a:lvl5pPr marL="27590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5pPr>
            <a:lvl6pPr marL="32162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6pPr>
            <a:lvl7pPr marL="36734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7pPr>
            <a:lvl8pPr marL="41306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8pPr>
            <a:lvl9pPr marL="45878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9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  <a:t>1-P-</a:t>
            </a:r>
            <a:fld id="{261A5825-EC15-4D80-9E11-9BC6066BD043}" type="slidenum">
              <a:rPr kumimoji="1" lang="en-US" altLang="ja-JP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</a:fld>
            <a:endParaRPr kumimoji="1" lang="en-US" altLang="ja-JP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1379855" rtl="0" eaLnBrk="0" fontAlgn="base" hangingPunct="0">
        <a:spcBef>
          <a:spcPct val="0"/>
        </a:spcBef>
        <a:spcAft>
          <a:spcPct val="0"/>
        </a:spcAft>
        <a:defRPr kumimoji="1"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2pPr>
      <a:lvl3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3pPr>
      <a:lvl4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4pPr>
      <a:lvl5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5pPr>
      <a:lvl6pPr marL="4572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6pPr>
      <a:lvl7pPr marL="9144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7pPr>
      <a:lvl8pPr marL="13716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8pPr>
      <a:lvl9pPr marL="18288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9pPr>
    </p:titleStyle>
    <p:bodyStyle>
      <a:lvl1pPr marL="517525" indent="-51752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0775" indent="-431800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4025" indent="-34480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4905" indent="-346075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3880" indent="-344805" algn="l" defTabSz="1379855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084263" y="862013"/>
            <a:ext cx="12279312" cy="1614487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 anchor="ctr" anchorCtr="0"/>
          <a:p>
            <a:pPr lvl="0"/>
            <a:r>
              <a:rPr lang="ja-JP" altLang="en-US" dirty="0"/>
              <a:t>マスタ タイトルの書式設定</a:t>
            </a:r>
            <a:endParaRPr lang="ja-JP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084263" y="2800350"/>
            <a:ext cx="12279312" cy="5816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4263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7125" y="8831263"/>
            <a:ext cx="45735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ctr"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53675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r" defTabSz="1379855" eaLnBrk="1" hangingPunct="1">
              <a:defRPr sz="2100" smtClean="0">
                <a:ea typeface="+mn-ea"/>
              </a:defRPr>
            </a:lvl1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9244013"/>
            <a:ext cx="144478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798300" y="9259888"/>
            <a:ext cx="2649538" cy="37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075988" y="215900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946" tIns="68973" rIns="137946" bIns="68973"/>
          <a:lstStyle>
            <a:lvl1pPr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1pPr>
            <a:lvl2pPr marL="6889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2pPr>
            <a:lvl3pPr marL="137985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3pPr>
            <a:lvl4pPr marL="2068830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4pPr>
            <a:lvl5pPr marL="27590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5pPr>
            <a:lvl6pPr marL="32162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6pPr>
            <a:lvl7pPr marL="36734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7pPr>
            <a:lvl8pPr marL="41306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8pPr>
            <a:lvl9pPr marL="45878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9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  <a:t>1-P-</a:t>
            </a:r>
            <a:fld id="{261A5825-EC15-4D80-9E11-9BC6066BD043}" type="slidenum">
              <a:rPr kumimoji="1" lang="en-US" altLang="ja-JP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</a:fld>
            <a:endParaRPr kumimoji="1" lang="en-US" altLang="ja-JP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1379855" rtl="0" eaLnBrk="0" fontAlgn="base" hangingPunct="0">
        <a:spcBef>
          <a:spcPct val="0"/>
        </a:spcBef>
        <a:spcAft>
          <a:spcPct val="0"/>
        </a:spcAft>
        <a:defRPr kumimoji="1"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2pPr>
      <a:lvl3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3pPr>
      <a:lvl4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4pPr>
      <a:lvl5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5pPr>
      <a:lvl6pPr marL="4572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6pPr>
      <a:lvl7pPr marL="9144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7pPr>
      <a:lvl8pPr marL="13716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8pPr>
      <a:lvl9pPr marL="18288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9pPr>
    </p:titleStyle>
    <p:bodyStyle>
      <a:lvl1pPr marL="517525" indent="-51752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0775" indent="-431800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4025" indent="-34480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4905" indent="-346075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3880" indent="-344805" algn="l" defTabSz="1379855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084263" y="862013"/>
            <a:ext cx="12279312" cy="1614487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 anchor="ctr" anchorCtr="0"/>
          <a:p>
            <a:pPr lvl="0"/>
            <a:r>
              <a:rPr lang="ja-JP" altLang="en-US" dirty="0"/>
              <a:t>マスタ タイトルの書式設定</a:t>
            </a:r>
            <a:endParaRPr lang="ja-JP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084263" y="2800350"/>
            <a:ext cx="12279312" cy="5816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4263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7125" y="8831263"/>
            <a:ext cx="45735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ctr"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53675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r" defTabSz="1379855" eaLnBrk="1" hangingPunct="1">
              <a:defRPr sz="2100" smtClean="0">
                <a:ea typeface="+mn-ea"/>
              </a:defRPr>
            </a:lvl1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9244013"/>
            <a:ext cx="144478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798300" y="9259888"/>
            <a:ext cx="2649538" cy="37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075988" y="215900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946" tIns="68973" rIns="137946" bIns="68973"/>
          <a:lstStyle>
            <a:lvl1pPr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1pPr>
            <a:lvl2pPr marL="6889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2pPr>
            <a:lvl3pPr marL="137985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3pPr>
            <a:lvl4pPr marL="2068830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4pPr>
            <a:lvl5pPr marL="27590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5pPr>
            <a:lvl6pPr marL="32162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6pPr>
            <a:lvl7pPr marL="36734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7pPr>
            <a:lvl8pPr marL="41306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8pPr>
            <a:lvl9pPr marL="45878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9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  <a:t>1-P-</a:t>
            </a:r>
            <a:fld id="{261A5825-EC15-4D80-9E11-9BC6066BD043}" type="slidenum">
              <a:rPr kumimoji="1" lang="en-US" altLang="ja-JP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</a:fld>
            <a:endParaRPr kumimoji="1" lang="en-US" altLang="ja-JP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1379855" rtl="0" eaLnBrk="0" fontAlgn="base" hangingPunct="0">
        <a:spcBef>
          <a:spcPct val="0"/>
        </a:spcBef>
        <a:spcAft>
          <a:spcPct val="0"/>
        </a:spcAft>
        <a:defRPr kumimoji="1"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2pPr>
      <a:lvl3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3pPr>
      <a:lvl4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4pPr>
      <a:lvl5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5pPr>
      <a:lvl6pPr marL="4572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6pPr>
      <a:lvl7pPr marL="9144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7pPr>
      <a:lvl8pPr marL="13716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8pPr>
      <a:lvl9pPr marL="18288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9pPr>
    </p:titleStyle>
    <p:bodyStyle>
      <a:lvl1pPr marL="517525" indent="-51752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0775" indent="-431800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4025" indent="-34480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4905" indent="-346075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3880" indent="-344805" algn="l" defTabSz="1379855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084263" y="862013"/>
            <a:ext cx="12279312" cy="1614487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 anchor="ctr" anchorCtr="0"/>
          <a:p>
            <a:pPr lvl="0"/>
            <a:r>
              <a:rPr lang="ja-JP" altLang="en-US" dirty="0"/>
              <a:t>マスタ タイトルの書式設定</a:t>
            </a:r>
            <a:endParaRPr lang="ja-JP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084263" y="2800350"/>
            <a:ext cx="12279312" cy="5816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4263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l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37125" y="8831263"/>
            <a:ext cx="45735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ctr" defTabSz="1379855" eaLnBrk="1" hangingPunct="1">
              <a:defRPr sz="2100">
                <a:ea typeface="+mn-ea"/>
              </a:defRPr>
            </a:lvl1pPr>
          </a:lstStyle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53675" y="8831263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46" tIns="68973" rIns="137946" bIns="68973" numCol="1" anchor="t" anchorCtr="0" compatLnSpc="1"/>
          <a:lstStyle>
            <a:lvl1pPr algn="r" defTabSz="1379855" eaLnBrk="1" hangingPunct="1">
              <a:defRPr sz="2100" smtClean="0">
                <a:ea typeface="+mn-ea"/>
              </a:defRPr>
            </a:lvl1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1349A-5FD3-4A97-A500-DC0FA535B49D}" type="slidenum"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1" lang="en-US" altLang="ja-JP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9244013"/>
            <a:ext cx="144478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798300" y="9259888"/>
            <a:ext cx="2649538" cy="37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075988" y="215900"/>
            <a:ext cx="3009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946" tIns="68973" rIns="137946" bIns="68973"/>
          <a:lstStyle>
            <a:lvl1pPr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1pPr>
            <a:lvl2pPr marL="6889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2pPr>
            <a:lvl3pPr marL="137985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3pPr>
            <a:lvl4pPr marL="2068830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4pPr>
            <a:lvl5pPr marL="27590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5pPr>
            <a:lvl6pPr marL="32162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6pPr>
            <a:lvl7pPr marL="36734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7pPr>
            <a:lvl8pPr marL="41306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8pPr>
            <a:lvl9pPr marL="45878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9pPr>
          </a:lstStyle>
          <a:p>
            <a:pPr marL="0" marR="0" lvl="0" indent="0" algn="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  <a:t>1-P-</a:t>
            </a:r>
            <a:fld id="{261A5825-EC15-4D80-9E11-9BC6066BD043}" type="slidenum">
              <a:rPr kumimoji="1" lang="en-US" altLang="ja-JP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+mn-cs"/>
              </a:rPr>
            </a:fld>
            <a:endParaRPr kumimoji="1" lang="en-US" altLang="ja-JP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1379855" rtl="0" eaLnBrk="0" fontAlgn="base" hangingPunct="0">
        <a:spcBef>
          <a:spcPct val="0"/>
        </a:spcBef>
        <a:spcAft>
          <a:spcPct val="0"/>
        </a:spcAft>
        <a:defRPr kumimoji="1"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2pPr>
      <a:lvl3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3pPr>
      <a:lvl4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4pPr>
      <a:lvl5pPr algn="ctr" defTabSz="137985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5pPr>
      <a:lvl6pPr marL="4572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6pPr>
      <a:lvl7pPr marL="9144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7pPr>
      <a:lvl8pPr marL="13716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8pPr>
      <a:lvl9pPr marL="1828800" algn="ctr" defTabSz="1379855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Times New Roman" panose="02020603050405020304" pitchFamily="18" charset="0"/>
          <a:ea typeface="MS PGothic" panose="020B0600070205080204" pitchFamily="50" charset="-128"/>
        </a:defRPr>
      </a:lvl9pPr>
    </p:titleStyle>
    <p:bodyStyle>
      <a:lvl1pPr marL="517525" indent="-51752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0775" indent="-431800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4025" indent="-344805" algn="l" defTabSz="1379855" rtl="0" eaLnBrk="0" fontAlgn="base" hangingPunct="0">
        <a:spcBef>
          <a:spcPct val="20000"/>
        </a:spcBef>
        <a:spcAft>
          <a:spcPct val="0"/>
        </a:spcAft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4905" indent="-346075" algn="l" defTabSz="1379855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3880" indent="-344805" algn="l" defTabSz="1379855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3.jpeg"/><Relationship Id="rId2" Type="http://schemas.openxmlformats.org/officeDocument/2006/relationships/hyperlink" Target="http://k-tai.impress.co.jp/cda/parts/image_for_link/99201-25249-6-2.html" TargetMode="Externa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96.xml"/></Relationships>
</file>

<file path=ppt/slides/_rels/slide11.xml.rels><?xml version="1.0" encoding="UTF-8" standalone="yes"?>
<Relationships xmlns="http://schemas.openxmlformats.org/package/2006/relationships"><Relationship Id="rId99" Type="http://schemas.openxmlformats.org/officeDocument/2006/relationships/tags" Target="../tags/tag205.xml"/><Relationship Id="rId98" Type="http://schemas.openxmlformats.org/officeDocument/2006/relationships/tags" Target="../tags/tag204.xml"/><Relationship Id="rId97" Type="http://schemas.openxmlformats.org/officeDocument/2006/relationships/tags" Target="../tags/tag203.xml"/><Relationship Id="rId96" Type="http://schemas.openxmlformats.org/officeDocument/2006/relationships/tags" Target="../tags/tag202.xml"/><Relationship Id="rId95" Type="http://schemas.openxmlformats.org/officeDocument/2006/relationships/tags" Target="../tags/tag201.xml"/><Relationship Id="rId94" Type="http://schemas.openxmlformats.org/officeDocument/2006/relationships/tags" Target="../tags/tag200.xml"/><Relationship Id="rId93" Type="http://schemas.openxmlformats.org/officeDocument/2006/relationships/tags" Target="../tags/tag199.xml"/><Relationship Id="rId92" Type="http://schemas.openxmlformats.org/officeDocument/2006/relationships/tags" Target="../tags/tag198.xml"/><Relationship Id="rId91" Type="http://schemas.openxmlformats.org/officeDocument/2006/relationships/tags" Target="../tags/tag197.xml"/><Relationship Id="rId90" Type="http://schemas.openxmlformats.org/officeDocument/2006/relationships/tags" Target="../tags/tag196.xml"/><Relationship Id="rId9" Type="http://schemas.openxmlformats.org/officeDocument/2006/relationships/tags" Target="../tags/tag115.xml"/><Relationship Id="rId89" Type="http://schemas.openxmlformats.org/officeDocument/2006/relationships/tags" Target="../tags/tag195.xml"/><Relationship Id="rId88" Type="http://schemas.openxmlformats.org/officeDocument/2006/relationships/tags" Target="../tags/tag194.xml"/><Relationship Id="rId87" Type="http://schemas.openxmlformats.org/officeDocument/2006/relationships/tags" Target="../tags/tag193.xml"/><Relationship Id="rId86" Type="http://schemas.openxmlformats.org/officeDocument/2006/relationships/tags" Target="../tags/tag192.xml"/><Relationship Id="rId85" Type="http://schemas.openxmlformats.org/officeDocument/2006/relationships/tags" Target="../tags/tag191.xml"/><Relationship Id="rId84" Type="http://schemas.openxmlformats.org/officeDocument/2006/relationships/tags" Target="../tags/tag190.xml"/><Relationship Id="rId83" Type="http://schemas.openxmlformats.org/officeDocument/2006/relationships/tags" Target="../tags/tag189.xml"/><Relationship Id="rId82" Type="http://schemas.openxmlformats.org/officeDocument/2006/relationships/tags" Target="../tags/tag188.xml"/><Relationship Id="rId81" Type="http://schemas.openxmlformats.org/officeDocument/2006/relationships/tags" Target="../tags/tag187.xml"/><Relationship Id="rId80" Type="http://schemas.openxmlformats.org/officeDocument/2006/relationships/tags" Target="../tags/tag186.xml"/><Relationship Id="rId8" Type="http://schemas.openxmlformats.org/officeDocument/2006/relationships/tags" Target="../tags/tag114.xml"/><Relationship Id="rId79" Type="http://schemas.openxmlformats.org/officeDocument/2006/relationships/tags" Target="../tags/tag185.xml"/><Relationship Id="rId78" Type="http://schemas.openxmlformats.org/officeDocument/2006/relationships/tags" Target="../tags/tag184.xml"/><Relationship Id="rId77" Type="http://schemas.openxmlformats.org/officeDocument/2006/relationships/tags" Target="../tags/tag183.xml"/><Relationship Id="rId76" Type="http://schemas.openxmlformats.org/officeDocument/2006/relationships/tags" Target="../tags/tag182.xml"/><Relationship Id="rId75" Type="http://schemas.openxmlformats.org/officeDocument/2006/relationships/tags" Target="../tags/tag181.xml"/><Relationship Id="rId74" Type="http://schemas.openxmlformats.org/officeDocument/2006/relationships/tags" Target="../tags/tag180.xml"/><Relationship Id="rId73" Type="http://schemas.openxmlformats.org/officeDocument/2006/relationships/tags" Target="../tags/tag179.xml"/><Relationship Id="rId72" Type="http://schemas.openxmlformats.org/officeDocument/2006/relationships/tags" Target="../tags/tag178.xml"/><Relationship Id="rId71" Type="http://schemas.openxmlformats.org/officeDocument/2006/relationships/tags" Target="../tags/tag177.xml"/><Relationship Id="rId70" Type="http://schemas.openxmlformats.org/officeDocument/2006/relationships/tags" Target="../tags/tag176.xml"/><Relationship Id="rId7" Type="http://schemas.openxmlformats.org/officeDocument/2006/relationships/tags" Target="../tags/tag113.xml"/><Relationship Id="rId69" Type="http://schemas.openxmlformats.org/officeDocument/2006/relationships/tags" Target="../tags/tag175.xml"/><Relationship Id="rId68" Type="http://schemas.openxmlformats.org/officeDocument/2006/relationships/tags" Target="../tags/tag174.xml"/><Relationship Id="rId67" Type="http://schemas.openxmlformats.org/officeDocument/2006/relationships/tags" Target="../tags/tag173.xml"/><Relationship Id="rId66" Type="http://schemas.openxmlformats.org/officeDocument/2006/relationships/tags" Target="../tags/tag172.xml"/><Relationship Id="rId65" Type="http://schemas.openxmlformats.org/officeDocument/2006/relationships/tags" Target="../tags/tag171.xml"/><Relationship Id="rId64" Type="http://schemas.openxmlformats.org/officeDocument/2006/relationships/tags" Target="../tags/tag170.xml"/><Relationship Id="rId63" Type="http://schemas.openxmlformats.org/officeDocument/2006/relationships/tags" Target="../tags/tag169.xml"/><Relationship Id="rId62" Type="http://schemas.openxmlformats.org/officeDocument/2006/relationships/tags" Target="../tags/tag168.xml"/><Relationship Id="rId61" Type="http://schemas.openxmlformats.org/officeDocument/2006/relationships/tags" Target="../tags/tag167.xml"/><Relationship Id="rId60" Type="http://schemas.openxmlformats.org/officeDocument/2006/relationships/tags" Target="../tags/tag166.xml"/><Relationship Id="rId6" Type="http://schemas.openxmlformats.org/officeDocument/2006/relationships/tags" Target="../tags/tag112.xml"/><Relationship Id="rId59" Type="http://schemas.openxmlformats.org/officeDocument/2006/relationships/tags" Target="../tags/tag165.xml"/><Relationship Id="rId58" Type="http://schemas.openxmlformats.org/officeDocument/2006/relationships/tags" Target="../tags/tag164.xml"/><Relationship Id="rId57" Type="http://schemas.openxmlformats.org/officeDocument/2006/relationships/tags" Target="../tags/tag163.xml"/><Relationship Id="rId56" Type="http://schemas.openxmlformats.org/officeDocument/2006/relationships/tags" Target="../tags/tag162.xml"/><Relationship Id="rId55" Type="http://schemas.openxmlformats.org/officeDocument/2006/relationships/tags" Target="../tags/tag161.xml"/><Relationship Id="rId54" Type="http://schemas.openxmlformats.org/officeDocument/2006/relationships/tags" Target="../tags/tag160.xml"/><Relationship Id="rId53" Type="http://schemas.openxmlformats.org/officeDocument/2006/relationships/tags" Target="../tags/tag159.xml"/><Relationship Id="rId52" Type="http://schemas.openxmlformats.org/officeDocument/2006/relationships/tags" Target="../tags/tag158.xml"/><Relationship Id="rId51" Type="http://schemas.openxmlformats.org/officeDocument/2006/relationships/tags" Target="../tags/tag157.xml"/><Relationship Id="rId50" Type="http://schemas.openxmlformats.org/officeDocument/2006/relationships/tags" Target="../tags/tag156.xml"/><Relationship Id="rId5" Type="http://schemas.openxmlformats.org/officeDocument/2006/relationships/tags" Target="../tags/tag111.xml"/><Relationship Id="rId49" Type="http://schemas.openxmlformats.org/officeDocument/2006/relationships/tags" Target="../tags/tag155.xml"/><Relationship Id="rId48" Type="http://schemas.openxmlformats.org/officeDocument/2006/relationships/tags" Target="../tags/tag154.xml"/><Relationship Id="rId47" Type="http://schemas.openxmlformats.org/officeDocument/2006/relationships/tags" Target="../tags/tag153.xml"/><Relationship Id="rId46" Type="http://schemas.openxmlformats.org/officeDocument/2006/relationships/tags" Target="../tags/tag152.xml"/><Relationship Id="rId45" Type="http://schemas.openxmlformats.org/officeDocument/2006/relationships/tags" Target="../tags/tag151.xml"/><Relationship Id="rId44" Type="http://schemas.openxmlformats.org/officeDocument/2006/relationships/tags" Target="../tags/tag150.xml"/><Relationship Id="rId43" Type="http://schemas.openxmlformats.org/officeDocument/2006/relationships/tags" Target="../tags/tag149.xml"/><Relationship Id="rId42" Type="http://schemas.openxmlformats.org/officeDocument/2006/relationships/tags" Target="../tags/tag148.xml"/><Relationship Id="rId41" Type="http://schemas.openxmlformats.org/officeDocument/2006/relationships/tags" Target="../tags/tag147.xml"/><Relationship Id="rId40" Type="http://schemas.openxmlformats.org/officeDocument/2006/relationships/tags" Target="../tags/tag146.xml"/><Relationship Id="rId4" Type="http://schemas.openxmlformats.org/officeDocument/2006/relationships/tags" Target="../tags/tag110.xml"/><Relationship Id="rId39" Type="http://schemas.openxmlformats.org/officeDocument/2006/relationships/tags" Target="../tags/tag145.xml"/><Relationship Id="rId38" Type="http://schemas.openxmlformats.org/officeDocument/2006/relationships/tags" Target="../tags/tag144.xml"/><Relationship Id="rId37" Type="http://schemas.openxmlformats.org/officeDocument/2006/relationships/tags" Target="../tags/tag143.xml"/><Relationship Id="rId36" Type="http://schemas.openxmlformats.org/officeDocument/2006/relationships/tags" Target="../tags/tag142.xml"/><Relationship Id="rId35" Type="http://schemas.openxmlformats.org/officeDocument/2006/relationships/tags" Target="../tags/tag141.xml"/><Relationship Id="rId34" Type="http://schemas.openxmlformats.org/officeDocument/2006/relationships/tags" Target="../tags/tag140.xml"/><Relationship Id="rId33" Type="http://schemas.openxmlformats.org/officeDocument/2006/relationships/tags" Target="../tags/tag139.xml"/><Relationship Id="rId32" Type="http://schemas.openxmlformats.org/officeDocument/2006/relationships/tags" Target="../tags/tag138.xml"/><Relationship Id="rId31" Type="http://schemas.openxmlformats.org/officeDocument/2006/relationships/tags" Target="../tags/tag137.xml"/><Relationship Id="rId30" Type="http://schemas.openxmlformats.org/officeDocument/2006/relationships/tags" Target="../tags/tag136.xml"/><Relationship Id="rId3" Type="http://schemas.openxmlformats.org/officeDocument/2006/relationships/tags" Target="../tags/tag109.xml"/><Relationship Id="rId29" Type="http://schemas.openxmlformats.org/officeDocument/2006/relationships/tags" Target="../tags/tag135.xml"/><Relationship Id="rId28" Type="http://schemas.openxmlformats.org/officeDocument/2006/relationships/tags" Target="../tags/tag134.xml"/><Relationship Id="rId27" Type="http://schemas.openxmlformats.org/officeDocument/2006/relationships/tags" Target="../tags/tag133.xml"/><Relationship Id="rId26" Type="http://schemas.openxmlformats.org/officeDocument/2006/relationships/tags" Target="../tags/tag132.xml"/><Relationship Id="rId25" Type="http://schemas.openxmlformats.org/officeDocument/2006/relationships/tags" Target="../tags/tag131.xml"/><Relationship Id="rId24" Type="http://schemas.openxmlformats.org/officeDocument/2006/relationships/tags" Target="../tags/tag130.xml"/><Relationship Id="rId23" Type="http://schemas.openxmlformats.org/officeDocument/2006/relationships/tags" Target="../tags/tag129.xml"/><Relationship Id="rId22" Type="http://schemas.openxmlformats.org/officeDocument/2006/relationships/tags" Target="../tags/tag128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tags" Target="../tags/tag108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0" Type="http://schemas.openxmlformats.org/officeDocument/2006/relationships/slideLayout" Target="../slideLayouts/slideLayout40.xml"/><Relationship Id="rId16" Type="http://schemas.openxmlformats.org/officeDocument/2006/relationships/tags" Target="../tags/tag122.xml"/><Relationship Id="rId159" Type="http://schemas.openxmlformats.org/officeDocument/2006/relationships/tags" Target="../tags/tag265.xml"/><Relationship Id="rId158" Type="http://schemas.openxmlformats.org/officeDocument/2006/relationships/tags" Target="../tags/tag264.xml"/><Relationship Id="rId157" Type="http://schemas.openxmlformats.org/officeDocument/2006/relationships/tags" Target="../tags/tag263.xml"/><Relationship Id="rId156" Type="http://schemas.openxmlformats.org/officeDocument/2006/relationships/tags" Target="../tags/tag262.xml"/><Relationship Id="rId155" Type="http://schemas.openxmlformats.org/officeDocument/2006/relationships/tags" Target="../tags/tag261.xml"/><Relationship Id="rId154" Type="http://schemas.openxmlformats.org/officeDocument/2006/relationships/tags" Target="../tags/tag260.xml"/><Relationship Id="rId153" Type="http://schemas.openxmlformats.org/officeDocument/2006/relationships/tags" Target="../tags/tag259.xml"/><Relationship Id="rId152" Type="http://schemas.openxmlformats.org/officeDocument/2006/relationships/tags" Target="../tags/tag258.xml"/><Relationship Id="rId151" Type="http://schemas.openxmlformats.org/officeDocument/2006/relationships/tags" Target="../tags/tag257.xml"/><Relationship Id="rId150" Type="http://schemas.openxmlformats.org/officeDocument/2006/relationships/tags" Target="../tags/tag256.xml"/><Relationship Id="rId15" Type="http://schemas.openxmlformats.org/officeDocument/2006/relationships/tags" Target="../tags/tag121.xml"/><Relationship Id="rId149" Type="http://schemas.openxmlformats.org/officeDocument/2006/relationships/tags" Target="../tags/tag255.xml"/><Relationship Id="rId148" Type="http://schemas.openxmlformats.org/officeDocument/2006/relationships/tags" Target="../tags/tag254.xml"/><Relationship Id="rId147" Type="http://schemas.openxmlformats.org/officeDocument/2006/relationships/tags" Target="../tags/tag253.xml"/><Relationship Id="rId146" Type="http://schemas.openxmlformats.org/officeDocument/2006/relationships/tags" Target="../tags/tag252.xml"/><Relationship Id="rId145" Type="http://schemas.openxmlformats.org/officeDocument/2006/relationships/tags" Target="../tags/tag251.xml"/><Relationship Id="rId144" Type="http://schemas.openxmlformats.org/officeDocument/2006/relationships/tags" Target="../tags/tag250.xml"/><Relationship Id="rId143" Type="http://schemas.openxmlformats.org/officeDocument/2006/relationships/tags" Target="../tags/tag249.xml"/><Relationship Id="rId142" Type="http://schemas.openxmlformats.org/officeDocument/2006/relationships/tags" Target="../tags/tag248.xml"/><Relationship Id="rId141" Type="http://schemas.openxmlformats.org/officeDocument/2006/relationships/tags" Target="../tags/tag247.xml"/><Relationship Id="rId140" Type="http://schemas.openxmlformats.org/officeDocument/2006/relationships/tags" Target="../tags/tag246.xml"/><Relationship Id="rId14" Type="http://schemas.openxmlformats.org/officeDocument/2006/relationships/tags" Target="../tags/tag120.xml"/><Relationship Id="rId139" Type="http://schemas.openxmlformats.org/officeDocument/2006/relationships/tags" Target="../tags/tag245.xml"/><Relationship Id="rId138" Type="http://schemas.openxmlformats.org/officeDocument/2006/relationships/tags" Target="../tags/tag244.xml"/><Relationship Id="rId137" Type="http://schemas.openxmlformats.org/officeDocument/2006/relationships/tags" Target="../tags/tag243.xml"/><Relationship Id="rId136" Type="http://schemas.openxmlformats.org/officeDocument/2006/relationships/tags" Target="../tags/tag242.xml"/><Relationship Id="rId135" Type="http://schemas.openxmlformats.org/officeDocument/2006/relationships/tags" Target="../tags/tag241.xml"/><Relationship Id="rId134" Type="http://schemas.openxmlformats.org/officeDocument/2006/relationships/tags" Target="../tags/tag240.xml"/><Relationship Id="rId133" Type="http://schemas.openxmlformats.org/officeDocument/2006/relationships/tags" Target="../tags/tag239.xml"/><Relationship Id="rId132" Type="http://schemas.openxmlformats.org/officeDocument/2006/relationships/tags" Target="../tags/tag238.xml"/><Relationship Id="rId131" Type="http://schemas.openxmlformats.org/officeDocument/2006/relationships/tags" Target="../tags/tag237.xml"/><Relationship Id="rId130" Type="http://schemas.openxmlformats.org/officeDocument/2006/relationships/tags" Target="../tags/tag236.xml"/><Relationship Id="rId13" Type="http://schemas.openxmlformats.org/officeDocument/2006/relationships/tags" Target="../tags/tag119.xml"/><Relationship Id="rId129" Type="http://schemas.openxmlformats.org/officeDocument/2006/relationships/tags" Target="../tags/tag235.xml"/><Relationship Id="rId128" Type="http://schemas.openxmlformats.org/officeDocument/2006/relationships/tags" Target="../tags/tag234.xml"/><Relationship Id="rId127" Type="http://schemas.openxmlformats.org/officeDocument/2006/relationships/tags" Target="../tags/tag233.xml"/><Relationship Id="rId126" Type="http://schemas.openxmlformats.org/officeDocument/2006/relationships/tags" Target="../tags/tag232.xml"/><Relationship Id="rId125" Type="http://schemas.openxmlformats.org/officeDocument/2006/relationships/tags" Target="../tags/tag231.xml"/><Relationship Id="rId124" Type="http://schemas.openxmlformats.org/officeDocument/2006/relationships/tags" Target="../tags/tag230.xml"/><Relationship Id="rId123" Type="http://schemas.openxmlformats.org/officeDocument/2006/relationships/tags" Target="../tags/tag229.xml"/><Relationship Id="rId122" Type="http://schemas.openxmlformats.org/officeDocument/2006/relationships/tags" Target="../tags/tag228.xml"/><Relationship Id="rId121" Type="http://schemas.openxmlformats.org/officeDocument/2006/relationships/tags" Target="../tags/tag227.xml"/><Relationship Id="rId120" Type="http://schemas.openxmlformats.org/officeDocument/2006/relationships/tags" Target="../tags/tag226.xml"/><Relationship Id="rId12" Type="http://schemas.openxmlformats.org/officeDocument/2006/relationships/tags" Target="../tags/tag118.xml"/><Relationship Id="rId119" Type="http://schemas.openxmlformats.org/officeDocument/2006/relationships/tags" Target="../tags/tag225.xml"/><Relationship Id="rId118" Type="http://schemas.openxmlformats.org/officeDocument/2006/relationships/tags" Target="../tags/tag224.xml"/><Relationship Id="rId117" Type="http://schemas.openxmlformats.org/officeDocument/2006/relationships/tags" Target="../tags/tag223.xml"/><Relationship Id="rId116" Type="http://schemas.openxmlformats.org/officeDocument/2006/relationships/tags" Target="../tags/tag222.xml"/><Relationship Id="rId115" Type="http://schemas.openxmlformats.org/officeDocument/2006/relationships/tags" Target="../tags/tag221.xml"/><Relationship Id="rId114" Type="http://schemas.openxmlformats.org/officeDocument/2006/relationships/tags" Target="../tags/tag220.xml"/><Relationship Id="rId113" Type="http://schemas.openxmlformats.org/officeDocument/2006/relationships/tags" Target="../tags/tag219.xml"/><Relationship Id="rId112" Type="http://schemas.openxmlformats.org/officeDocument/2006/relationships/tags" Target="../tags/tag218.xml"/><Relationship Id="rId111" Type="http://schemas.openxmlformats.org/officeDocument/2006/relationships/tags" Target="../tags/tag217.xml"/><Relationship Id="rId110" Type="http://schemas.openxmlformats.org/officeDocument/2006/relationships/tags" Target="../tags/tag216.xml"/><Relationship Id="rId11" Type="http://schemas.openxmlformats.org/officeDocument/2006/relationships/tags" Target="../tags/tag117.xml"/><Relationship Id="rId109" Type="http://schemas.openxmlformats.org/officeDocument/2006/relationships/tags" Target="../tags/tag215.xml"/><Relationship Id="rId108" Type="http://schemas.openxmlformats.org/officeDocument/2006/relationships/tags" Target="../tags/tag214.xml"/><Relationship Id="rId107" Type="http://schemas.openxmlformats.org/officeDocument/2006/relationships/tags" Target="../tags/tag213.xml"/><Relationship Id="rId106" Type="http://schemas.openxmlformats.org/officeDocument/2006/relationships/tags" Target="../tags/tag212.xml"/><Relationship Id="rId105" Type="http://schemas.openxmlformats.org/officeDocument/2006/relationships/tags" Target="../tags/tag211.xml"/><Relationship Id="rId104" Type="http://schemas.openxmlformats.org/officeDocument/2006/relationships/tags" Target="../tags/tag210.xml"/><Relationship Id="rId103" Type="http://schemas.openxmlformats.org/officeDocument/2006/relationships/tags" Target="../tags/tag209.xml"/><Relationship Id="rId102" Type="http://schemas.openxmlformats.org/officeDocument/2006/relationships/tags" Target="../tags/tag208.xml"/><Relationship Id="rId101" Type="http://schemas.openxmlformats.org/officeDocument/2006/relationships/tags" Target="../tags/tag207.xml"/><Relationship Id="rId100" Type="http://schemas.openxmlformats.org/officeDocument/2006/relationships/tags" Target="../tags/tag206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tags" Target="../tags/tag273.xml"/><Relationship Id="rId7" Type="http://schemas.openxmlformats.org/officeDocument/2006/relationships/tags" Target="../tags/tag272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5" Type="http://schemas.openxmlformats.org/officeDocument/2006/relationships/slideLayout" Target="../slideLayouts/slideLayout40.xml"/><Relationship Id="rId24" Type="http://schemas.openxmlformats.org/officeDocument/2006/relationships/tags" Target="../tags/tag289.xml"/><Relationship Id="rId23" Type="http://schemas.openxmlformats.org/officeDocument/2006/relationships/tags" Target="../tags/tag288.xml"/><Relationship Id="rId22" Type="http://schemas.openxmlformats.org/officeDocument/2006/relationships/tags" Target="../tags/tag287.xml"/><Relationship Id="rId21" Type="http://schemas.openxmlformats.org/officeDocument/2006/relationships/tags" Target="../tags/tag286.xml"/><Relationship Id="rId20" Type="http://schemas.openxmlformats.org/officeDocument/2006/relationships/tags" Target="../tags/tag285.xml"/><Relationship Id="rId2" Type="http://schemas.openxmlformats.org/officeDocument/2006/relationships/tags" Target="../tags/tag267.xml"/><Relationship Id="rId19" Type="http://schemas.openxmlformats.org/officeDocument/2006/relationships/tags" Target="../tags/tag284.xml"/><Relationship Id="rId18" Type="http://schemas.openxmlformats.org/officeDocument/2006/relationships/tags" Target="../tags/tag283.xml"/><Relationship Id="rId17" Type="http://schemas.openxmlformats.org/officeDocument/2006/relationships/tags" Target="../tags/tag282.xml"/><Relationship Id="rId16" Type="http://schemas.openxmlformats.org/officeDocument/2006/relationships/tags" Target="../tags/tag281.xml"/><Relationship Id="rId15" Type="http://schemas.openxmlformats.org/officeDocument/2006/relationships/tags" Target="../tags/tag280.xml"/><Relationship Id="rId14" Type="http://schemas.openxmlformats.org/officeDocument/2006/relationships/tags" Target="../tags/tag279.xml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tags" Target="../tags/tag26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0.xml"/><Relationship Id="rId6" Type="http://schemas.openxmlformats.org/officeDocument/2006/relationships/tags" Target="../tags/tag294.xml"/><Relationship Id="rId5" Type="http://schemas.openxmlformats.org/officeDocument/2006/relationships/image" Target="../media/image5.wmf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1" Type="http://schemas.openxmlformats.org/officeDocument/2006/relationships/slideLayout" Target="../slideLayouts/slideLayout40.xml"/><Relationship Id="rId30" Type="http://schemas.openxmlformats.org/officeDocument/2006/relationships/tags" Target="../tags/tag324.xml"/><Relationship Id="rId3" Type="http://schemas.openxmlformats.org/officeDocument/2006/relationships/tags" Target="../tags/tag297.xml"/><Relationship Id="rId29" Type="http://schemas.openxmlformats.org/officeDocument/2006/relationships/tags" Target="../tags/tag323.xml"/><Relationship Id="rId28" Type="http://schemas.openxmlformats.org/officeDocument/2006/relationships/tags" Target="../tags/tag322.xml"/><Relationship Id="rId27" Type="http://schemas.openxmlformats.org/officeDocument/2006/relationships/tags" Target="../tags/tag321.xml"/><Relationship Id="rId26" Type="http://schemas.openxmlformats.org/officeDocument/2006/relationships/tags" Target="../tags/tag320.xml"/><Relationship Id="rId25" Type="http://schemas.openxmlformats.org/officeDocument/2006/relationships/tags" Target="../tags/tag319.xml"/><Relationship Id="rId24" Type="http://schemas.openxmlformats.org/officeDocument/2006/relationships/tags" Target="../tags/tag318.xml"/><Relationship Id="rId23" Type="http://schemas.openxmlformats.org/officeDocument/2006/relationships/tags" Target="../tags/tag317.xml"/><Relationship Id="rId22" Type="http://schemas.openxmlformats.org/officeDocument/2006/relationships/tags" Target="../tags/tag316.xml"/><Relationship Id="rId21" Type="http://schemas.openxmlformats.org/officeDocument/2006/relationships/tags" Target="../tags/tag315.xml"/><Relationship Id="rId20" Type="http://schemas.openxmlformats.org/officeDocument/2006/relationships/tags" Target="../tags/tag314.xml"/><Relationship Id="rId2" Type="http://schemas.openxmlformats.org/officeDocument/2006/relationships/tags" Target="../tags/tag296.xml"/><Relationship Id="rId19" Type="http://schemas.openxmlformats.org/officeDocument/2006/relationships/tags" Target="../tags/tag313.xml"/><Relationship Id="rId18" Type="http://schemas.openxmlformats.org/officeDocument/2006/relationships/tags" Target="../tags/tag312.xml"/><Relationship Id="rId17" Type="http://schemas.openxmlformats.org/officeDocument/2006/relationships/tags" Target="../tags/tag311.xml"/><Relationship Id="rId16" Type="http://schemas.openxmlformats.org/officeDocument/2006/relationships/tags" Target="../tags/tag310.xml"/><Relationship Id="rId15" Type="http://schemas.openxmlformats.org/officeDocument/2006/relationships/tags" Target="../tags/tag309.xml"/><Relationship Id="rId14" Type="http://schemas.openxmlformats.org/officeDocument/2006/relationships/tags" Target="../tags/tag308.xml"/><Relationship Id="rId13" Type="http://schemas.openxmlformats.org/officeDocument/2006/relationships/tags" Target="../tags/tag307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tags" Target="../tags/tag29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tags" Target="../tags/tag332.xml"/><Relationship Id="rId7" Type="http://schemas.openxmlformats.org/officeDocument/2006/relationships/tags" Target="../tags/tag331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3" Type="http://schemas.openxmlformats.org/officeDocument/2006/relationships/tags" Target="../tags/tag327.xml"/><Relationship Id="rId21" Type="http://schemas.openxmlformats.org/officeDocument/2006/relationships/slideLayout" Target="../slideLayouts/slideLayout40.xml"/><Relationship Id="rId20" Type="http://schemas.openxmlformats.org/officeDocument/2006/relationships/tags" Target="../tags/tag344.xml"/><Relationship Id="rId2" Type="http://schemas.openxmlformats.org/officeDocument/2006/relationships/tags" Target="../tags/tag326.xml"/><Relationship Id="rId19" Type="http://schemas.openxmlformats.org/officeDocument/2006/relationships/tags" Target="../tags/tag343.xml"/><Relationship Id="rId18" Type="http://schemas.openxmlformats.org/officeDocument/2006/relationships/tags" Target="../tags/tag342.xml"/><Relationship Id="rId17" Type="http://schemas.openxmlformats.org/officeDocument/2006/relationships/tags" Target="../tags/tag341.xml"/><Relationship Id="rId16" Type="http://schemas.openxmlformats.org/officeDocument/2006/relationships/tags" Target="../tags/tag340.xml"/><Relationship Id="rId15" Type="http://schemas.openxmlformats.org/officeDocument/2006/relationships/tags" Target="../tags/tag339.xml"/><Relationship Id="rId14" Type="http://schemas.openxmlformats.org/officeDocument/2006/relationships/tags" Target="../tags/tag338.xml"/><Relationship Id="rId13" Type="http://schemas.openxmlformats.org/officeDocument/2006/relationships/tags" Target="../tags/tag337.xml"/><Relationship Id="rId12" Type="http://schemas.openxmlformats.org/officeDocument/2006/relationships/tags" Target="../tags/tag336.xml"/><Relationship Id="rId11" Type="http://schemas.openxmlformats.org/officeDocument/2006/relationships/tags" Target="../tags/tag335.xml"/><Relationship Id="rId10" Type="http://schemas.openxmlformats.org/officeDocument/2006/relationships/tags" Target="../tags/tag334.xml"/><Relationship Id="rId1" Type="http://schemas.openxmlformats.org/officeDocument/2006/relationships/tags" Target="../tags/tag32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4" Type="http://schemas.openxmlformats.org/officeDocument/2006/relationships/slideLayout" Target="../slideLayouts/slideLayout40.xml"/><Relationship Id="rId13" Type="http://schemas.openxmlformats.org/officeDocument/2006/relationships/tags" Target="../tags/tag368.xml"/><Relationship Id="rId12" Type="http://schemas.openxmlformats.org/officeDocument/2006/relationships/tags" Target="../tags/tag367.xml"/><Relationship Id="rId11" Type="http://schemas.openxmlformats.org/officeDocument/2006/relationships/tags" Target="../tags/tag366.xml"/><Relationship Id="rId10" Type="http://schemas.openxmlformats.org/officeDocument/2006/relationships/tags" Target="../tags/tag365.xml"/><Relationship Id="rId1" Type="http://schemas.openxmlformats.org/officeDocument/2006/relationships/tags" Target="../tags/tag35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3" Type="http://schemas.openxmlformats.org/officeDocument/2006/relationships/slideLayout" Target="../slideLayouts/slideLayout29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tags" Target="../tags/tag7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0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40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2" Type="http://schemas.openxmlformats.org/officeDocument/2006/relationships/tags" Target="../tags/tag374.xml"/><Relationship Id="rId1" Type="http://schemas.openxmlformats.org/officeDocument/2006/relationships/tags" Target="../tags/tag373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40.xml"/><Relationship Id="rId7" Type="http://schemas.openxmlformats.org/officeDocument/2006/relationships/tags" Target="../tags/tag379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tags" Target="../tags/tag378.xml"/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tags" Target="../tags/tag37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1.xml"/><Relationship Id="rId4" Type="http://schemas.openxmlformats.org/officeDocument/2006/relationships/tags" Target="../tags/tag383.xml"/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8" Type="http://schemas.openxmlformats.org/officeDocument/2006/relationships/slideLayout" Target="../slideLayouts/slideLayout51.xml"/><Relationship Id="rId17" Type="http://schemas.openxmlformats.org/officeDocument/2006/relationships/tags" Target="../tags/tag400.xml"/><Relationship Id="rId16" Type="http://schemas.openxmlformats.org/officeDocument/2006/relationships/tags" Target="../tags/tag399.xml"/><Relationship Id="rId15" Type="http://schemas.openxmlformats.org/officeDocument/2006/relationships/tags" Target="../tags/tag398.xml"/><Relationship Id="rId14" Type="http://schemas.openxmlformats.org/officeDocument/2006/relationships/tags" Target="../tags/tag397.xml"/><Relationship Id="rId13" Type="http://schemas.openxmlformats.org/officeDocument/2006/relationships/tags" Target="../tags/tag396.xml"/><Relationship Id="rId12" Type="http://schemas.openxmlformats.org/officeDocument/2006/relationships/tags" Target="../tags/tag395.xml"/><Relationship Id="rId11" Type="http://schemas.openxmlformats.org/officeDocument/2006/relationships/tags" Target="../tags/tag394.xml"/><Relationship Id="rId10" Type="http://schemas.openxmlformats.org/officeDocument/2006/relationships/tags" Target="../tags/tag393.xml"/><Relationship Id="rId1" Type="http://schemas.openxmlformats.org/officeDocument/2006/relationships/tags" Target="../tags/tag38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409.xml"/><Relationship Id="rId8" Type="http://schemas.openxmlformats.org/officeDocument/2006/relationships/tags" Target="../tags/tag408.xml"/><Relationship Id="rId7" Type="http://schemas.openxmlformats.org/officeDocument/2006/relationships/tags" Target="../tags/tag407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2" Type="http://schemas.openxmlformats.org/officeDocument/2006/relationships/slideLayout" Target="../slideLayouts/slideLayout51.xml"/><Relationship Id="rId11" Type="http://schemas.openxmlformats.org/officeDocument/2006/relationships/tags" Target="../tags/tag411.xml"/><Relationship Id="rId10" Type="http://schemas.openxmlformats.org/officeDocument/2006/relationships/tags" Target="../tags/tag410.xml"/><Relationship Id="rId1" Type="http://schemas.openxmlformats.org/officeDocument/2006/relationships/tags" Target="../tags/tag40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413.xml"/><Relationship Id="rId1" Type="http://schemas.openxmlformats.org/officeDocument/2006/relationships/tags" Target="../tags/tag412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1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tags" Target="../tags/tag420.xml"/><Relationship Id="rId3" Type="http://schemas.openxmlformats.org/officeDocument/2006/relationships/image" Target="../media/image8.emf"/><Relationship Id="rId28" Type="http://schemas.openxmlformats.org/officeDocument/2006/relationships/vmlDrawing" Target="../drawings/vmlDrawing3.vml"/><Relationship Id="rId27" Type="http://schemas.openxmlformats.org/officeDocument/2006/relationships/slideLayout" Target="../slideLayouts/slideLayout51.xml"/><Relationship Id="rId26" Type="http://schemas.openxmlformats.org/officeDocument/2006/relationships/tags" Target="../tags/tag440.xml"/><Relationship Id="rId25" Type="http://schemas.openxmlformats.org/officeDocument/2006/relationships/tags" Target="../tags/tag439.xml"/><Relationship Id="rId24" Type="http://schemas.openxmlformats.org/officeDocument/2006/relationships/tags" Target="../tags/tag438.xml"/><Relationship Id="rId23" Type="http://schemas.openxmlformats.org/officeDocument/2006/relationships/tags" Target="../tags/tag437.xml"/><Relationship Id="rId22" Type="http://schemas.openxmlformats.org/officeDocument/2006/relationships/tags" Target="../tags/tag436.xml"/><Relationship Id="rId21" Type="http://schemas.openxmlformats.org/officeDocument/2006/relationships/tags" Target="../tags/tag435.xml"/><Relationship Id="rId20" Type="http://schemas.openxmlformats.org/officeDocument/2006/relationships/tags" Target="../tags/tag434.xml"/><Relationship Id="rId2" Type="http://schemas.openxmlformats.org/officeDocument/2006/relationships/oleObject" Target="../embeddings/oleObject4.bin"/><Relationship Id="rId19" Type="http://schemas.openxmlformats.org/officeDocument/2006/relationships/tags" Target="../tags/tag433.xml"/><Relationship Id="rId18" Type="http://schemas.openxmlformats.org/officeDocument/2006/relationships/tags" Target="../tags/tag432.xml"/><Relationship Id="rId17" Type="http://schemas.openxmlformats.org/officeDocument/2006/relationships/tags" Target="../tags/tag431.xml"/><Relationship Id="rId16" Type="http://schemas.openxmlformats.org/officeDocument/2006/relationships/tags" Target="../tags/tag430.xml"/><Relationship Id="rId15" Type="http://schemas.openxmlformats.org/officeDocument/2006/relationships/tags" Target="../tags/tag429.xml"/><Relationship Id="rId14" Type="http://schemas.openxmlformats.org/officeDocument/2006/relationships/tags" Target="../tags/tag428.xml"/><Relationship Id="rId13" Type="http://schemas.openxmlformats.org/officeDocument/2006/relationships/tags" Target="../tags/tag427.xml"/><Relationship Id="rId12" Type="http://schemas.openxmlformats.org/officeDocument/2006/relationships/tags" Target="../tags/tag426.xml"/><Relationship Id="rId11" Type="http://schemas.openxmlformats.org/officeDocument/2006/relationships/tags" Target="../tags/tag425.xml"/><Relationship Id="rId10" Type="http://schemas.openxmlformats.org/officeDocument/2006/relationships/tags" Target="../tags/tag424.xml"/><Relationship Id="rId1" Type="http://schemas.openxmlformats.org/officeDocument/2006/relationships/tags" Target="../tags/tag419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448.xml"/><Relationship Id="rId8" Type="http://schemas.openxmlformats.org/officeDocument/2006/relationships/tags" Target="../tags/tag447.xml"/><Relationship Id="rId7" Type="http://schemas.openxmlformats.org/officeDocument/2006/relationships/tags" Target="../tags/tag446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image" Target="../media/image10.png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2" Type="http://schemas.openxmlformats.org/officeDocument/2006/relationships/slideLayout" Target="../slideLayouts/slideLayout51.xml"/><Relationship Id="rId11" Type="http://schemas.openxmlformats.org/officeDocument/2006/relationships/tags" Target="../tags/tag450.xml"/><Relationship Id="rId10" Type="http://schemas.openxmlformats.org/officeDocument/2006/relationships/tags" Target="../tags/tag449.xml"/><Relationship Id="rId1" Type="http://schemas.openxmlformats.org/officeDocument/2006/relationships/tags" Target="../tags/tag44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2" Type="http://schemas.openxmlformats.org/officeDocument/2006/relationships/slideLayout" Target="../slideLayouts/slideLayout29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29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459.xml"/><Relationship Id="rId8" Type="http://schemas.openxmlformats.org/officeDocument/2006/relationships/tags" Target="../tags/tag458.xml"/><Relationship Id="rId7" Type="http://schemas.openxmlformats.org/officeDocument/2006/relationships/tags" Target="../tags/tag457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3" Type="http://schemas.openxmlformats.org/officeDocument/2006/relationships/tags" Target="../tags/tag453.xml"/><Relationship Id="rId27" Type="http://schemas.openxmlformats.org/officeDocument/2006/relationships/slideLayout" Target="../slideLayouts/slideLayout51.xml"/><Relationship Id="rId26" Type="http://schemas.openxmlformats.org/officeDocument/2006/relationships/tags" Target="../tags/tag476.xml"/><Relationship Id="rId25" Type="http://schemas.openxmlformats.org/officeDocument/2006/relationships/tags" Target="../tags/tag475.xml"/><Relationship Id="rId24" Type="http://schemas.openxmlformats.org/officeDocument/2006/relationships/tags" Target="../tags/tag474.xml"/><Relationship Id="rId23" Type="http://schemas.openxmlformats.org/officeDocument/2006/relationships/tags" Target="../tags/tag473.xml"/><Relationship Id="rId22" Type="http://schemas.openxmlformats.org/officeDocument/2006/relationships/tags" Target="../tags/tag472.xml"/><Relationship Id="rId21" Type="http://schemas.openxmlformats.org/officeDocument/2006/relationships/tags" Target="../tags/tag471.xml"/><Relationship Id="rId20" Type="http://schemas.openxmlformats.org/officeDocument/2006/relationships/tags" Target="../tags/tag470.xml"/><Relationship Id="rId2" Type="http://schemas.openxmlformats.org/officeDocument/2006/relationships/tags" Target="../tags/tag452.xml"/><Relationship Id="rId19" Type="http://schemas.openxmlformats.org/officeDocument/2006/relationships/tags" Target="../tags/tag469.xml"/><Relationship Id="rId18" Type="http://schemas.openxmlformats.org/officeDocument/2006/relationships/tags" Target="../tags/tag468.xml"/><Relationship Id="rId17" Type="http://schemas.openxmlformats.org/officeDocument/2006/relationships/tags" Target="../tags/tag467.xml"/><Relationship Id="rId16" Type="http://schemas.openxmlformats.org/officeDocument/2006/relationships/tags" Target="../tags/tag466.xml"/><Relationship Id="rId15" Type="http://schemas.openxmlformats.org/officeDocument/2006/relationships/tags" Target="../tags/tag465.xml"/><Relationship Id="rId14" Type="http://schemas.openxmlformats.org/officeDocument/2006/relationships/tags" Target="../tags/tag464.xml"/><Relationship Id="rId13" Type="http://schemas.openxmlformats.org/officeDocument/2006/relationships/tags" Target="../tags/tag463.xml"/><Relationship Id="rId12" Type="http://schemas.openxmlformats.org/officeDocument/2006/relationships/tags" Target="../tags/tag462.xml"/><Relationship Id="rId11" Type="http://schemas.openxmlformats.org/officeDocument/2006/relationships/tags" Target="../tags/tag461.xml"/><Relationship Id="rId10" Type="http://schemas.openxmlformats.org/officeDocument/2006/relationships/tags" Target="../tags/tag460.xml"/><Relationship Id="rId1" Type="http://schemas.openxmlformats.org/officeDocument/2006/relationships/tags" Target="../tags/tag4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77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482.xml"/><Relationship Id="rId8" Type="http://schemas.openxmlformats.org/officeDocument/2006/relationships/tags" Target="../tags/tag481.xml"/><Relationship Id="rId7" Type="http://schemas.openxmlformats.org/officeDocument/2006/relationships/tags" Target="../tags/tag480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tags" Target="../tags/tag479.xml"/><Relationship Id="rId3" Type="http://schemas.openxmlformats.org/officeDocument/2006/relationships/image" Target="../media/image8.emf"/><Relationship Id="rId21" Type="http://schemas.openxmlformats.org/officeDocument/2006/relationships/vmlDrawing" Target="../drawings/vmlDrawing4.vml"/><Relationship Id="rId20" Type="http://schemas.openxmlformats.org/officeDocument/2006/relationships/slideLayout" Target="../slideLayouts/slideLayout62.xml"/><Relationship Id="rId2" Type="http://schemas.openxmlformats.org/officeDocument/2006/relationships/oleObject" Target="../embeddings/oleObject6.bin"/><Relationship Id="rId19" Type="http://schemas.openxmlformats.org/officeDocument/2006/relationships/tags" Target="../tags/tag492.xml"/><Relationship Id="rId18" Type="http://schemas.openxmlformats.org/officeDocument/2006/relationships/tags" Target="../tags/tag491.xml"/><Relationship Id="rId17" Type="http://schemas.openxmlformats.org/officeDocument/2006/relationships/tags" Target="../tags/tag490.xml"/><Relationship Id="rId16" Type="http://schemas.openxmlformats.org/officeDocument/2006/relationships/tags" Target="../tags/tag489.xml"/><Relationship Id="rId15" Type="http://schemas.openxmlformats.org/officeDocument/2006/relationships/tags" Target="../tags/tag488.xml"/><Relationship Id="rId14" Type="http://schemas.openxmlformats.org/officeDocument/2006/relationships/tags" Target="../tags/tag487.xml"/><Relationship Id="rId13" Type="http://schemas.openxmlformats.org/officeDocument/2006/relationships/tags" Target="../tags/tag486.xml"/><Relationship Id="rId12" Type="http://schemas.openxmlformats.org/officeDocument/2006/relationships/tags" Target="../tags/tag485.xml"/><Relationship Id="rId11" Type="http://schemas.openxmlformats.org/officeDocument/2006/relationships/tags" Target="../tags/tag484.xml"/><Relationship Id="rId10" Type="http://schemas.openxmlformats.org/officeDocument/2006/relationships/tags" Target="../tags/tag483.xml"/><Relationship Id="rId1" Type="http://schemas.openxmlformats.org/officeDocument/2006/relationships/tags" Target="../tags/tag478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501.xml"/><Relationship Id="rId8" Type="http://schemas.openxmlformats.org/officeDocument/2006/relationships/tags" Target="../tags/tag500.xml"/><Relationship Id="rId7" Type="http://schemas.openxmlformats.org/officeDocument/2006/relationships/tags" Target="../tags/tag499.xml"/><Relationship Id="rId6" Type="http://schemas.openxmlformats.org/officeDocument/2006/relationships/tags" Target="../tags/tag498.xml"/><Relationship Id="rId5" Type="http://schemas.openxmlformats.org/officeDocument/2006/relationships/tags" Target="../tags/tag497.xml"/><Relationship Id="rId4" Type="http://schemas.openxmlformats.org/officeDocument/2006/relationships/tags" Target="../tags/tag496.xml"/><Relationship Id="rId3" Type="http://schemas.openxmlformats.org/officeDocument/2006/relationships/tags" Target="../tags/tag495.xml"/><Relationship Id="rId21" Type="http://schemas.openxmlformats.org/officeDocument/2006/relationships/slideLayout" Target="../slideLayouts/slideLayout62.xml"/><Relationship Id="rId20" Type="http://schemas.openxmlformats.org/officeDocument/2006/relationships/tags" Target="../tags/tag512.xml"/><Relationship Id="rId2" Type="http://schemas.openxmlformats.org/officeDocument/2006/relationships/tags" Target="../tags/tag494.xml"/><Relationship Id="rId19" Type="http://schemas.openxmlformats.org/officeDocument/2006/relationships/tags" Target="../tags/tag511.xml"/><Relationship Id="rId18" Type="http://schemas.openxmlformats.org/officeDocument/2006/relationships/tags" Target="../tags/tag510.xml"/><Relationship Id="rId17" Type="http://schemas.openxmlformats.org/officeDocument/2006/relationships/tags" Target="../tags/tag509.xml"/><Relationship Id="rId16" Type="http://schemas.openxmlformats.org/officeDocument/2006/relationships/tags" Target="../tags/tag508.xml"/><Relationship Id="rId15" Type="http://schemas.openxmlformats.org/officeDocument/2006/relationships/tags" Target="../tags/tag507.xml"/><Relationship Id="rId14" Type="http://schemas.openxmlformats.org/officeDocument/2006/relationships/tags" Target="../tags/tag506.xml"/><Relationship Id="rId13" Type="http://schemas.openxmlformats.org/officeDocument/2006/relationships/tags" Target="../tags/tag505.xml"/><Relationship Id="rId12" Type="http://schemas.openxmlformats.org/officeDocument/2006/relationships/tags" Target="../tags/tag504.xml"/><Relationship Id="rId11" Type="http://schemas.openxmlformats.org/officeDocument/2006/relationships/tags" Target="../tags/tag503.xml"/><Relationship Id="rId10" Type="http://schemas.openxmlformats.org/officeDocument/2006/relationships/tags" Target="../tags/tag502.xml"/><Relationship Id="rId1" Type="http://schemas.openxmlformats.org/officeDocument/2006/relationships/tags" Target="../tags/tag493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521.xml"/><Relationship Id="rId8" Type="http://schemas.openxmlformats.org/officeDocument/2006/relationships/tags" Target="../tags/tag520.xml"/><Relationship Id="rId7" Type="http://schemas.openxmlformats.org/officeDocument/2006/relationships/tags" Target="../tags/tag519.xml"/><Relationship Id="rId6" Type="http://schemas.openxmlformats.org/officeDocument/2006/relationships/tags" Target="../tags/tag518.xml"/><Relationship Id="rId5" Type="http://schemas.openxmlformats.org/officeDocument/2006/relationships/tags" Target="../tags/tag517.xml"/><Relationship Id="rId4" Type="http://schemas.openxmlformats.org/officeDocument/2006/relationships/tags" Target="../tags/tag516.xml"/><Relationship Id="rId31" Type="http://schemas.openxmlformats.org/officeDocument/2006/relationships/slideLayout" Target="../slideLayouts/slideLayout62.xml"/><Relationship Id="rId30" Type="http://schemas.openxmlformats.org/officeDocument/2006/relationships/tags" Target="../tags/tag542.xml"/><Relationship Id="rId3" Type="http://schemas.openxmlformats.org/officeDocument/2006/relationships/tags" Target="../tags/tag515.xml"/><Relationship Id="rId29" Type="http://schemas.openxmlformats.org/officeDocument/2006/relationships/tags" Target="../tags/tag541.xml"/><Relationship Id="rId28" Type="http://schemas.openxmlformats.org/officeDocument/2006/relationships/tags" Target="../tags/tag540.xml"/><Relationship Id="rId27" Type="http://schemas.openxmlformats.org/officeDocument/2006/relationships/tags" Target="../tags/tag539.xml"/><Relationship Id="rId26" Type="http://schemas.openxmlformats.org/officeDocument/2006/relationships/tags" Target="../tags/tag538.xml"/><Relationship Id="rId25" Type="http://schemas.openxmlformats.org/officeDocument/2006/relationships/tags" Target="../tags/tag537.xml"/><Relationship Id="rId24" Type="http://schemas.openxmlformats.org/officeDocument/2006/relationships/tags" Target="../tags/tag536.xml"/><Relationship Id="rId23" Type="http://schemas.openxmlformats.org/officeDocument/2006/relationships/tags" Target="../tags/tag535.xml"/><Relationship Id="rId22" Type="http://schemas.openxmlformats.org/officeDocument/2006/relationships/tags" Target="../tags/tag534.xml"/><Relationship Id="rId21" Type="http://schemas.openxmlformats.org/officeDocument/2006/relationships/tags" Target="../tags/tag533.xml"/><Relationship Id="rId20" Type="http://schemas.openxmlformats.org/officeDocument/2006/relationships/tags" Target="../tags/tag532.xml"/><Relationship Id="rId2" Type="http://schemas.openxmlformats.org/officeDocument/2006/relationships/tags" Target="../tags/tag514.xml"/><Relationship Id="rId19" Type="http://schemas.openxmlformats.org/officeDocument/2006/relationships/tags" Target="../tags/tag531.xml"/><Relationship Id="rId18" Type="http://schemas.openxmlformats.org/officeDocument/2006/relationships/tags" Target="../tags/tag530.xml"/><Relationship Id="rId17" Type="http://schemas.openxmlformats.org/officeDocument/2006/relationships/tags" Target="../tags/tag529.xml"/><Relationship Id="rId16" Type="http://schemas.openxmlformats.org/officeDocument/2006/relationships/tags" Target="../tags/tag528.xml"/><Relationship Id="rId15" Type="http://schemas.openxmlformats.org/officeDocument/2006/relationships/tags" Target="../tags/tag527.xml"/><Relationship Id="rId14" Type="http://schemas.openxmlformats.org/officeDocument/2006/relationships/tags" Target="../tags/tag526.xml"/><Relationship Id="rId13" Type="http://schemas.openxmlformats.org/officeDocument/2006/relationships/tags" Target="../tags/tag525.xml"/><Relationship Id="rId12" Type="http://schemas.openxmlformats.org/officeDocument/2006/relationships/tags" Target="../tags/tag524.xml"/><Relationship Id="rId11" Type="http://schemas.openxmlformats.org/officeDocument/2006/relationships/tags" Target="../tags/tag523.xml"/><Relationship Id="rId10" Type="http://schemas.openxmlformats.org/officeDocument/2006/relationships/tags" Target="../tags/tag522.xml"/><Relationship Id="rId1" Type="http://schemas.openxmlformats.org/officeDocument/2006/relationships/tags" Target="../tags/tag513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2" Type="http://schemas.openxmlformats.org/officeDocument/2006/relationships/slideLayout" Target="../slideLayouts/slideLayout62.xml"/><Relationship Id="rId71" Type="http://schemas.openxmlformats.org/officeDocument/2006/relationships/tags" Target="../tags/tag613.xml"/><Relationship Id="rId70" Type="http://schemas.openxmlformats.org/officeDocument/2006/relationships/tags" Target="../tags/tag612.xml"/><Relationship Id="rId7" Type="http://schemas.openxmlformats.org/officeDocument/2006/relationships/tags" Target="../tags/tag549.xml"/><Relationship Id="rId69" Type="http://schemas.openxmlformats.org/officeDocument/2006/relationships/tags" Target="../tags/tag611.xml"/><Relationship Id="rId68" Type="http://schemas.openxmlformats.org/officeDocument/2006/relationships/tags" Target="../tags/tag610.xml"/><Relationship Id="rId67" Type="http://schemas.openxmlformats.org/officeDocument/2006/relationships/tags" Target="../tags/tag609.xml"/><Relationship Id="rId66" Type="http://schemas.openxmlformats.org/officeDocument/2006/relationships/tags" Target="../tags/tag608.xml"/><Relationship Id="rId65" Type="http://schemas.openxmlformats.org/officeDocument/2006/relationships/tags" Target="../tags/tag607.xml"/><Relationship Id="rId64" Type="http://schemas.openxmlformats.org/officeDocument/2006/relationships/tags" Target="../tags/tag606.xml"/><Relationship Id="rId63" Type="http://schemas.openxmlformats.org/officeDocument/2006/relationships/tags" Target="../tags/tag605.xml"/><Relationship Id="rId62" Type="http://schemas.openxmlformats.org/officeDocument/2006/relationships/tags" Target="../tags/tag604.xml"/><Relationship Id="rId61" Type="http://schemas.openxmlformats.org/officeDocument/2006/relationships/tags" Target="../tags/tag603.xml"/><Relationship Id="rId60" Type="http://schemas.openxmlformats.org/officeDocument/2006/relationships/tags" Target="../tags/tag602.xml"/><Relationship Id="rId6" Type="http://schemas.openxmlformats.org/officeDocument/2006/relationships/tags" Target="../tags/tag548.xml"/><Relationship Id="rId59" Type="http://schemas.openxmlformats.org/officeDocument/2006/relationships/tags" Target="../tags/tag601.xml"/><Relationship Id="rId58" Type="http://schemas.openxmlformats.org/officeDocument/2006/relationships/tags" Target="../tags/tag600.xml"/><Relationship Id="rId57" Type="http://schemas.openxmlformats.org/officeDocument/2006/relationships/tags" Target="../tags/tag599.xml"/><Relationship Id="rId56" Type="http://schemas.openxmlformats.org/officeDocument/2006/relationships/tags" Target="../tags/tag598.xml"/><Relationship Id="rId55" Type="http://schemas.openxmlformats.org/officeDocument/2006/relationships/tags" Target="../tags/tag597.xml"/><Relationship Id="rId54" Type="http://schemas.openxmlformats.org/officeDocument/2006/relationships/tags" Target="../tags/tag596.xml"/><Relationship Id="rId53" Type="http://schemas.openxmlformats.org/officeDocument/2006/relationships/tags" Target="../tags/tag595.xml"/><Relationship Id="rId52" Type="http://schemas.openxmlformats.org/officeDocument/2006/relationships/tags" Target="../tags/tag594.xml"/><Relationship Id="rId51" Type="http://schemas.openxmlformats.org/officeDocument/2006/relationships/tags" Target="../tags/tag593.xml"/><Relationship Id="rId50" Type="http://schemas.openxmlformats.org/officeDocument/2006/relationships/tags" Target="../tags/tag592.xml"/><Relationship Id="rId5" Type="http://schemas.openxmlformats.org/officeDocument/2006/relationships/tags" Target="../tags/tag547.xml"/><Relationship Id="rId49" Type="http://schemas.openxmlformats.org/officeDocument/2006/relationships/tags" Target="../tags/tag591.xml"/><Relationship Id="rId48" Type="http://schemas.openxmlformats.org/officeDocument/2006/relationships/tags" Target="../tags/tag590.xml"/><Relationship Id="rId47" Type="http://schemas.openxmlformats.org/officeDocument/2006/relationships/tags" Target="../tags/tag589.xml"/><Relationship Id="rId46" Type="http://schemas.openxmlformats.org/officeDocument/2006/relationships/tags" Target="../tags/tag588.xml"/><Relationship Id="rId45" Type="http://schemas.openxmlformats.org/officeDocument/2006/relationships/tags" Target="../tags/tag587.xml"/><Relationship Id="rId44" Type="http://schemas.openxmlformats.org/officeDocument/2006/relationships/tags" Target="../tags/tag586.xml"/><Relationship Id="rId43" Type="http://schemas.openxmlformats.org/officeDocument/2006/relationships/tags" Target="../tags/tag585.xml"/><Relationship Id="rId42" Type="http://schemas.openxmlformats.org/officeDocument/2006/relationships/tags" Target="../tags/tag584.xml"/><Relationship Id="rId41" Type="http://schemas.openxmlformats.org/officeDocument/2006/relationships/tags" Target="../tags/tag583.xml"/><Relationship Id="rId40" Type="http://schemas.openxmlformats.org/officeDocument/2006/relationships/tags" Target="../tags/tag582.xml"/><Relationship Id="rId4" Type="http://schemas.openxmlformats.org/officeDocument/2006/relationships/tags" Target="../tags/tag546.xml"/><Relationship Id="rId39" Type="http://schemas.openxmlformats.org/officeDocument/2006/relationships/tags" Target="../tags/tag581.xml"/><Relationship Id="rId38" Type="http://schemas.openxmlformats.org/officeDocument/2006/relationships/tags" Target="../tags/tag580.xml"/><Relationship Id="rId37" Type="http://schemas.openxmlformats.org/officeDocument/2006/relationships/tags" Target="../tags/tag579.xml"/><Relationship Id="rId36" Type="http://schemas.openxmlformats.org/officeDocument/2006/relationships/tags" Target="../tags/tag578.xml"/><Relationship Id="rId35" Type="http://schemas.openxmlformats.org/officeDocument/2006/relationships/tags" Target="../tags/tag577.xml"/><Relationship Id="rId34" Type="http://schemas.openxmlformats.org/officeDocument/2006/relationships/tags" Target="../tags/tag576.xml"/><Relationship Id="rId33" Type="http://schemas.openxmlformats.org/officeDocument/2006/relationships/tags" Target="../tags/tag575.xml"/><Relationship Id="rId32" Type="http://schemas.openxmlformats.org/officeDocument/2006/relationships/tags" Target="../tags/tag574.xml"/><Relationship Id="rId31" Type="http://schemas.openxmlformats.org/officeDocument/2006/relationships/tags" Target="../tags/tag573.xml"/><Relationship Id="rId30" Type="http://schemas.openxmlformats.org/officeDocument/2006/relationships/tags" Target="../tags/tag572.xml"/><Relationship Id="rId3" Type="http://schemas.openxmlformats.org/officeDocument/2006/relationships/tags" Target="../tags/tag545.xml"/><Relationship Id="rId29" Type="http://schemas.openxmlformats.org/officeDocument/2006/relationships/tags" Target="../tags/tag571.xml"/><Relationship Id="rId28" Type="http://schemas.openxmlformats.org/officeDocument/2006/relationships/tags" Target="../tags/tag570.xml"/><Relationship Id="rId27" Type="http://schemas.openxmlformats.org/officeDocument/2006/relationships/tags" Target="../tags/tag569.xml"/><Relationship Id="rId26" Type="http://schemas.openxmlformats.org/officeDocument/2006/relationships/tags" Target="../tags/tag568.xml"/><Relationship Id="rId25" Type="http://schemas.openxmlformats.org/officeDocument/2006/relationships/tags" Target="../tags/tag567.xml"/><Relationship Id="rId24" Type="http://schemas.openxmlformats.org/officeDocument/2006/relationships/tags" Target="../tags/tag566.xml"/><Relationship Id="rId23" Type="http://schemas.openxmlformats.org/officeDocument/2006/relationships/tags" Target="../tags/tag565.xml"/><Relationship Id="rId22" Type="http://schemas.openxmlformats.org/officeDocument/2006/relationships/tags" Target="../tags/tag564.xml"/><Relationship Id="rId21" Type="http://schemas.openxmlformats.org/officeDocument/2006/relationships/tags" Target="../tags/tag563.xml"/><Relationship Id="rId20" Type="http://schemas.openxmlformats.org/officeDocument/2006/relationships/tags" Target="../tags/tag562.xml"/><Relationship Id="rId2" Type="http://schemas.openxmlformats.org/officeDocument/2006/relationships/tags" Target="../tags/tag544.xml"/><Relationship Id="rId19" Type="http://schemas.openxmlformats.org/officeDocument/2006/relationships/tags" Target="../tags/tag561.xml"/><Relationship Id="rId18" Type="http://schemas.openxmlformats.org/officeDocument/2006/relationships/tags" Target="../tags/tag560.xml"/><Relationship Id="rId17" Type="http://schemas.openxmlformats.org/officeDocument/2006/relationships/tags" Target="../tags/tag559.xml"/><Relationship Id="rId16" Type="http://schemas.openxmlformats.org/officeDocument/2006/relationships/tags" Target="../tags/tag558.xml"/><Relationship Id="rId15" Type="http://schemas.openxmlformats.org/officeDocument/2006/relationships/tags" Target="../tags/tag557.xml"/><Relationship Id="rId14" Type="http://schemas.openxmlformats.org/officeDocument/2006/relationships/tags" Target="../tags/tag556.xml"/><Relationship Id="rId13" Type="http://schemas.openxmlformats.org/officeDocument/2006/relationships/tags" Target="../tags/tag555.xml"/><Relationship Id="rId12" Type="http://schemas.openxmlformats.org/officeDocument/2006/relationships/tags" Target="../tags/tag554.xml"/><Relationship Id="rId11" Type="http://schemas.openxmlformats.org/officeDocument/2006/relationships/tags" Target="../tags/tag553.xml"/><Relationship Id="rId10" Type="http://schemas.openxmlformats.org/officeDocument/2006/relationships/tags" Target="../tags/tag552.xml"/><Relationship Id="rId1" Type="http://schemas.openxmlformats.org/officeDocument/2006/relationships/tags" Target="../tags/tag543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622.xml"/><Relationship Id="rId8" Type="http://schemas.openxmlformats.org/officeDocument/2006/relationships/tags" Target="../tags/tag621.xml"/><Relationship Id="rId7" Type="http://schemas.openxmlformats.org/officeDocument/2006/relationships/tags" Target="../tags/tag620.xml"/><Relationship Id="rId6" Type="http://schemas.openxmlformats.org/officeDocument/2006/relationships/tags" Target="../tags/tag619.xml"/><Relationship Id="rId5" Type="http://schemas.openxmlformats.org/officeDocument/2006/relationships/tags" Target="../tags/tag618.xml"/><Relationship Id="rId4" Type="http://schemas.openxmlformats.org/officeDocument/2006/relationships/tags" Target="../tags/tag617.xml"/><Relationship Id="rId3" Type="http://schemas.openxmlformats.org/officeDocument/2006/relationships/tags" Target="../tags/tag616.xml"/><Relationship Id="rId27" Type="http://schemas.openxmlformats.org/officeDocument/2006/relationships/slideLayout" Target="../slideLayouts/slideLayout62.xml"/><Relationship Id="rId26" Type="http://schemas.openxmlformats.org/officeDocument/2006/relationships/tags" Target="../tags/tag637.xml"/><Relationship Id="rId25" Type="http://schemas.openxmlformats.org/officeDocument/2006/relationships/tags" Target="../tags/tag636.xml"/><Relationship Id="rId24" Type="http://schemas.openxmlformats.org/officeDocument/2006/relationships/tags" Target="../tags/tag635.xml"/><Relationship Id="rId23" Type="http://schemas.openxmlformats.org/officeDocument/2006/relationships/tags" Target="../tags/tag634.xml"/><Relationship Id="rId22" Type="http://schemas.openxmlformats.org/officeDocument/2006/relationships/tags" Target="../tags/tag633.xml"/><Relationship Id="rId21" Type="http://schemas.openxmlformats.org/officeDocument/2006/relationships/tags" Target="../tags/tag632.xml"/><Relationship Id="rId20" Type="http://schemas.openxmlformats.org/officeDocument/2006/relationships/image" Target="../media/image12.png"/><Relationship Id="rId2" Type="http://schemas.openxmlformats.org/officeDocument/2006/relationships/tags" Target="../tags/tag615.xml"/><Relationship Id="rId19" Type="http://schemas.openxmlformats.org/officeDocument/2006/relationships/image" Target="../media/image11.png"/><Relationship Id="rId18" Type="http://schemas.openxmlformats.org/officeDocument/2006/relationships/tags" Target="../tags/tag631.xml"/><Relationship Id="rId17" Type="http://schemas.openxmlformats.org/officeDocument/2006/relationships/tags" Target="../tags/tag630.xml"/><Relationship Id="rId16" Type="http://schemas.openxmlformats.org/officeDocument/2006/relationships/tags" Target="../tags/tag629.xml"/><Relationship Id="rId15" Type="http://schemas.openxmlformats.org/officeDocument/2006/relationships/tags" Target="../tags/tag628.xml"/><Relationship Id="rId14" Type="http://schemas.openxmlformats.org/officeDocument/2006/relationships/tags" Target="../tags/tag627.xml"/><Relationship Id="rId13" Type="http://schemas.openxmlformats.org/officeDocument/2006/relationships/tags" Target="../tags/tag626.xml"/><Relationship Id="rId12" Type="http://schemas.openxmlformats.org/officeDocument/2006/relationships/tags" Target="../tags/tag625.xml"/><Relationship Id="rId11" Type="http://schemas.openxmlformats.org/officeDocument/2006/relationships/tags" Target="../tags/tag624.xml"/><Relationship Id="rId10" Type="http://schemas.openxmlformats.org/officeDocument/2006/relationships/tags" Target="../tags/tag623.xml"/><Relationship Id="rId1" Type="http://schemas.openxmlformats.org/officeDocument/2006/relationships/tags" Target="../tags/tag614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646.xml"/><Relationship Id="rId8" Type="http://schemas.openxmlformats.org/officeDocument/2006/relationships/tags" Target="../tags/tag645.xml"/><Relationship Id="rId75" Type="http://schemas.openxmlformats.org/officeDocument/2006/relationships/slideLayout" Target="../slideLayouts/slideLayout62.xml"/><Relationship Id="rId74" Type="http://schemas.openxmlformats.org/officeDocument/2006/relationships/tags" Target="../tags/tag711.xml"/><Relationship Id="rId73" Type="http://schemas.openxmlformats.org/officeDocument/2006/relationships/tags" Target="../tags/tag710.xml"/><Relationship Id="rId72" Type="http://schemas.openxmlformats.org/officeDocument/2006/relationships/tags" Target="../tags/tag709.xml"/><Relationship Id="rId71" Type="http://schemas.openxmlformats.org/officeDocument/2006/relationships/tags" Target="../tags/tag708.xml"/><Relationship Id="rId70" Type="http://schemas.openxmlformats.org/officeDocument/2006/relationships/tags" Target="../tags/tag707.xml"/><Relationship Id="rId7" Type="http://schemas.openxmlformats.org/officeDocument/2006/relationships/tags" Target="../tags/tag644.xml"/><Relationship Id="rId69" Type="http://schemas.openxmlformats.org/officeDocument/2006/relationships/tags" Target="../tags/tag706.xml"/><Relationship Id="rId68" Type="http://schemas.openxmlformats.org/officeDocument/2006/relationships/tags" Target="../tags/tag705.xml"/><Relationship Id="rId67" Type="http://schemas.openxmlformats.org/officeDocument/2006/relationships/tags" Target="../tags/tag704.xml"/><Relationship Id="rId66" Type="http://schemas.openxmlformats.org/officeDocument/2006/relationships/tags" Target="../tags/tag703.xml"/><Relationship Id="rId65" Type="http://schemas.openxmlformats.org/officeDocument/2006/relationships/tags" Target="../tags/tag702.xml"/><Relationship Id="rId64" Type="http://schemas.openxmlformats.org/officeDocument/2006/relationships/tags" Target="../tags/tag701.xml"/><Relationship Id="rId63" Type="http://schemas.openxmlformats.org/officeDocument/2006/relationships/tags" Target="../tags/tag700.xml"/><Relationship Id="rId62" Type="http://schemas.openxmlformats.org/officeDocument/2006/relationships/tags" Target="../tags/tag699.xml"/><Relationship Id="rId61" Type="http://schemas.openxmlformats.org/officeDocument/2006/relationships/tags" Target="../tags/tag698.xml"/><Relationship Id="rId60" Type="http://schemas.openxmlformats.org/officeDocument/2006/relationships/tags" Target="../tags/tag697.xml"/><Relationship Id="rId6" Type="http://schemas.openxmlformats.org/officeDocument/2006/relationships/tags" Target="../tags/tag643.xml"/><Relationship Id="rId59" Type="http://schemas.openxmlformats.org/officeDocument/2006/relationships/tags" Target="../tags/tag696.xml"/><Relationship Id="rId58" Type="http://schemas.openxmlformats.org/officeDocument/2006/relationships/tags" Target="../tags/tag695.xml"/><Relationship Id="rId57" Type="http://schemas.openxmlformats.org/officeDocument/2006/relationships/tags" Target="../tags/tag694.xml"/><Relationship Id="rId56" Type="http://schemas.openxmlformats.org/officeDocument/2006/relationships/tags" Target="../tags/tag693.xml"/><Relationship Id="rId55" Type="http://schemas.openxmlformats.org/officeDocument/2006/relationships/tags" Target="../tags/tag692.xml"/><Relationship Id="rId54" Type="http://schemas.openxmlformats.org/officeDocument/2006/relationships/tags" Target="../tags/tag691.xml"/><Relationship Id="rId53" Type="http://schemas.openxmlformats.org/officeDocument/2006/relationships/tags" Target="../tags/tag690.xml"/><Relationship Id="rId52" Type="http://schemas.openxmlformats.org/officeDocument/2006/relationships/tags" Target="../tags/tag689.xml"/><Relationship Id="rId51" Type="http://schemas.openxmlformats.org/officeDocument/2006/relationships/tags" Target="../tags/tag688.xml"/><Relationship Id="rId50" Type="http://schemas.openxmlformats.org/officeDocument/2006/relationships/tags" Target="../tags/tag687.xml"/><Relationship Id="rId5" Type="http://schemas.openxmlformats.org/officeDocument/2006/relationships/tags" Target="../tags/tag642.xml"/><Relationship Id="rId49" Type="http://schemas.openxmlformats.org/officeDocument/2006/relationships/tags" Target="../tags/tag686.xml"/><Relationship Id="rId48" Type="http://schemas.openxmlformats.org/officeDocument/2006/relationships/tags" Target="../tags/tag685.xml"/><Relationship Id="rId47" Type="http://schemas.openxmlformats.org/officeDocument/2006/relationships/tags" Target="../tags/tag684.xml"/><Relationship Id="rId46" Type="http://schemas.openxmlformats.org/officeDocument/2006/relationships/tags" Target="../tags/tag683.xml"/><Relationship Id="rId45" Type="http://schemas.openxmlformats.org/officeDocument/2006/relationships/tags" Target="../tags/tag682.xml"/><Relationship Id="rId44" Type="http://schemas.openxmlformats.org/officeDocument/2006/relationships/tags" Target="../tags/tag681.xml"/><Relationship Id="rId43" Type="http://schemas.openxmlformats.org/officeDocument/2006/relationships/tags" Target="../tags/tag680.xml"/><Relationship Id="rId42" Type="http://schemas.openxmlformats.org/officeDocument/2006/relationships/tags" Target="../tags/tag679.xml"/><Relationship Id="rId41" Type="http://schemas.openxmlformats.org/officeDocument/2006/relationships/tags" Target="../tags/tag678.xml"/><Relationship Id="rId40" Type="http://schemas.openxmlformats.org/officeDocument/2006/relationships/tags" Target="../tags/tag677.xml"/><Relationship Id="rId4" Type="http://schemas.openxmlformats.org/officeDocument/2006/relationships/tags" Target="../tags/tag641.xml"/><Relationship Id="rId39" Type="http://schemas.openxmlformats.org/officeDocument/2006/relationships/tags" Target="../tags/tag676.xml"/><Relationship Id="rId38" Type="http://schemas.openxmlformats.org/officeDocument/2006/relationships/tags" Target="../tags/tag675.xml"/><Relationship Id="rId37" Type="http://schemas.openxmlformats.org/officeDocument/2006/relationships/tags" Target="../tags/tag674.xml"/><Relationship Id="rId36" Type="http://schemas.openxmlformats.org/officeDocument/2006/relationships/tags" Target="../tags/tag673.xml"/><Relationship Id="rId35" Type="http://schemas.openxmlformats.org/officeDocument/2006/relationships/tags" Target="../tags/tag672.xml"/><Relationship Id="rId34" Type="http://schemas.openxmlformats.org/officeDocument/2006/relationships/tags" Target="../tags/tag671.xml"/><Relationship Id="rId33" Type="http://schemas.openxmlformats.org/officeDocument/2006/relationships/tags" Target="../tags/tag670.xml"/><Relationship Id="rId32" Type="http://schemas.openxmlformats.org/officeDocument/2006/relationships/tags" Target="../tags/tag669.xml"/><Relationship Id="rId31" Type="http://schemas.openxmlformats.org/officeDocument/2006/relationships/tags" Target="../tags/tag668.xml"/><Relationship Id="rId30" Type="http://schemas.openxmlformats.org/officeDocument/2006/relationships/tags" Target="../tags/tag667.xml"/><Relationship Id="rId3" Type="http://schemas.openxmlformats.org/officeDocument/2006/relationships/tags" Target="../tags/tag640.xml"/><Relationship Id="rId29" Type="http://schemas.openxmlformats.org/officeDocument/2006/relationships/tags" Target="../tags/tag666.xml"/><Relationship Id="rId28" Type="http://schemas.openxmlformats.org/officeDocument/2006/relationships/tags" Target="../tags/tag665.xml"/><Relationship Id="rId27" Type="http://schemas.openxmlformats.org/officeDocument/2006/relationships/tags" Target="../tags/tag664.xml"/><Relationship Id="rId26" Type="http://schemas.openxmlformats.org/officeDocument/2006/relationships/tags" Target="../tags/tag663.xml"/><Relationship Id="rId25" Type="http://schemas.openxmlformats.org/officeDocument/2006/relationships/tags" Target="../tags/tag662.xml"/><Relationship Id="rId24" Type="http://schemas.openxmlformats.org/officeDocument/2006/relationships/tags" Target="../tags/tag661.xml"/><Relationship Id="rId23" Type="http://schemas.openxmlformats.org/officeDocument/2006/relationships/tags" Target="../tags/tag660.xml"/><Relationship Id="rId22" Type="http://schemas.openxmlformats.org/officeDocument/2006/relationships/tags" Target="../tags/tag659.xml"/><Relationship Id="rId21" Type="http://schemas.openxmlformats.org/officeDocument/2006/relationships/tags" Target="../tags/tag658.xml"/><Relationship Id="rId20" Type="http://schemas.openxmlformats.org/officeDocument/2006/relationships/tags" Target="../tags/tag657.xml"/><Relationship Id="rId2" Type="http://schemas.openxmlformats.org/officeDocument/2006/relationships/tags" Target="../tags/tag639.xml"/><Relationship Id="rId19" Type="http://schemas.openxmlformats.org/officeDocument/2006/relationships/tags" Target="../tags/tag656.xml"/><Relationship Id="rId18" Type="http://schemas.openxmlformats.org/officeDocument/2006/relationships/tags" Target="../tags/tag655.xml"/><Relationship Id="rId17" Type="http://schemas.openxmlformats.org/officeDocument/2006/relationships/tags" Target="../tags/tag654.xml"/><Relationship Id="rId16" Type="http://schemas.openxmlformats.org/officeDocument/2006/relationships/tags" Target="../tags/tag653.xml"/><Relationship Id="rId15" Type="http://schemas.openxmlformats.org/officeDocument/2006/relationships/tags" Target="../tags/tag652.xml"/><Relationship Id="rId14" Type="http://schemas.openxmlformats.org/officeDocument/2006/relationships/tags" Target="../tags/tag651.xml"/><Relationship Id="rId13" Type="http://schemas.openxmlformats.org/officeDocument/2006/relationships/tags" Target="../tags/tag650.xml"/><Relationship Id="rId12" Type="http://schemas.openxmlformats.org/officeDocument/2006/relationships/tags" Target="../tags/tag649.xml"/><Relationship Id="rId11" Type="http://schemas.openxmlformats.org/officeDocument/2006/relationships/tags" Target="../tags/tag648.xml"/><Relationship Id="rId10" Type="http://schemas.openxmlformats.org/officeDocument/2006/relationships/tags" Target="../tags/tag647.xml"/><Relationship Id="rId1" Type="http://schemas.openxmlformats.org/officeDocument/2006/relationships/tags" Target="../tags/tag638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720.xml"/><Relationship Id="rId8" Type="http://schemas.openxmlformats.org/officeDocument/2006/relationships/tags" Target="../tags/tag719.xml"/><Relationship Id="rId7" Type="http://schemas.openxmlformats.org/officeDocument/2006/relationships/tags" Target="../tags/tag718.xml"/><Relationship Id="rId6" Type="http://schemas.openxmlformats.org/officeDocument/2006/relationships/tags" Target="../tags/tag717.xml"/><Relationship Id="rId5" Type="http://schemas.openxmlformats.org/officeDocument/2006/relationships/tags" Target="../tags/tag716.xml"/><Relationship Id="rId40" Type="http://schemas.openxmlformats.org/officeDocument/2006/relationships/slideLayout" Target="../slideLayouts/slideLayout73.xml"/><Relationship Id="rId4" Type="http://schemas.openxmlformats.org/officeDocument/2006/relationships/tags" Target="../tags/tag715.xml"/><Relationship Id="rId39" Type="http://schemas.openxmlformats.org/officeDocument/2006/relationships/tags" Target="../tags/tag750.xml"/><Relationship Id="rId38" Type="http://schemas.openxmlformats.org/officeDocument/2006/relationships/tags" Target="../tags/tag749.xml"/><Relationship Id="rId37" Type="http://schemas.openxmlformats.org/officeDocument/2006/relationships/tags" Target="../tags/tag748.xml"/><Relationship Id="rId36" Type="http://schemas.openxmlformats.org/officeDocument/2006/relationships/tags" Target="../tags/tag747.xml"/><Relationship Id="rId35" Type="http://schemas.openxmlformats.org/officeDocument/2006/relationships/tags" Target="../tags/tag746.xml"/><Relationship Id="rId34" Type="http://schemas.openxmlformats.org/officeDocument/2006/relationships/tags" Target="../tags/tag745.xml"/><Relationship Id="rId33" Type="http://schemas.openxmlformats.org/officeDocument/2006/relationships/tags" Target="../tags/tag744.xml"/><Relationship Id="rId32" Type="http://schemas.openxmlformats.org/officeDocument/2006/relationships/tags" Target="../tags/tag743.xml"/><Relationship Id="rId31" Type="http://schemas.openxmlformats.org/officeDocument/2006/relationships/tags" Target="../tags/tag742.xml"/><Relationship Id="rId30" Type="http://schemas.openxmlformats.org/officeDocument/2006/relationships/tags" Target="../tags/tag741.xml"/><Relationship Id="rId3" Type="http://schemas.openxmlformats.org/officeDocument/2006/relationships/tags" Target="../tags/tag714.xml"/><Relationship Id="rId29" Type="http://schemas.openxmlformats.org/officeDocument/2006/relationships/tags" Target="../tags/tag740.xml"/><Relationship Id="rId28" Type="http://schemas.openxmlformats.org/officeDocument/2006/relationships/tags" Target="../tags/tag739.xml"/><Relationship Id="rId27" Type="http://schemas.openxmlformats.org/officeDocument/2006/relationships/tags" Target="../tags/tag738.xml"/><Relationship Id="rId26" Type="http://schemas.openxmlformats.org/officeDocument/2006/relationships/tags" Target="../tags/tag737.xml"/><Relationship Id="rId25" Type="http://schemas.openxmlformats.org/officeDocument/2006/relationships/tags" Target="../tags/tag736.xml"/><Relationship Id="rId24" Type="http://schemas.openxmlformats.org/officeDocument/2006/relationships/tags" Target="../tags/tag735.xml"/><Relationship Id="rId23" Type="http://schemas.openxmlformats.org/officeDocument/2006/relationships/tags" Target="../tags/tag734.xml"/><Relationship Id="rId22" Type="http://schemas.openxmlformats.org/officeDocument/2006/relationships/tags" Target="../tags/tag733.xml"/><Relationship Id="rId21" Type="http://schemas.openxmlformats.org/officeDocument/2006/relationships/tags" Target="../tags/tag732.xml"/><Relationship Id="rId20" Type="http://schemas.openxmlformats.org/officeDocument/2006/relationships/tags" Target="../tags/tag731.xml"/><Relationship Id="rId2" Type="http://schemas.openxmlformats.org/officeDocument/2006/relationships/tags" Target="../tags/tag713.xml"/><Relationship Id="rId19" Type="http://schemas.openxmlformats.org/officeDocument/2006/relationships/tags" Target="../tags/tag730.xml"/><Relationship Id="rId18" Type="http://schemas.openxmlformats.org/officeDocument/2006/relationships/tags" Target="../tags/tag729.xml"/><Relationship Id="rId17" Type="http://schemas.openxmlformats.org/officeDocument/2006/relationships/tags" Target="../tags/tag728.xml"/><Relationship Id="rId16" Type="http://schemas.openxmlformats.org/officeDocument/2006/relationships/tags" Target="../tags/tag727.xml"/><Relationship Id="rId15" Type="http://schemas.openxmlformats.org/officeDocument/2006/relationships/tags" Target="../tags/tag726.xml"/><Relationship Id="rId14" Type="http://schemas.openxmlformats.org/officeDocument/2006/relationships/tags" Target="../tags/tag725.xml"/><Relationship Id="rId13" Type="http://schemas.openxmlformats.org/officeDocument/2006/relationships/tags" Target="../tags/tag724.xml"/><Relationship Id="rId12" Type="http://schemas.openxmlformats.org/officeDocument/2006/relationships/tags" Target="../tags/tag723.xml"/><Relationship Id="rId11" Type="http://schemas.openxmlformats.org/officeDocument/2006/relationships/tags" Target="../tags/tag722.xml"/><Relationship Id="rId10" Type="http://schemas.openxmlformats.org/officeDocument/2006/relationships/tags" Target="../tags/tag721.xml"/><Relationship Id="rId1" Type="http://schemas.openxmlformats.org/officeDocument/2006/relationships/tags" Target="../tags/tag712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759.xml"/><Relationship Id="rId8" Type="http://schemas.openxmlformats.org/officeDocument/2006/relationships/tags" Target="../tags/tag758.xml"/><Relationship Id="rId7" Type="http://schemas.openxmlformats.org/officeDocument/2006/relationships/tags" Target="../tags/tag757.xml"/><Relationship Id="rId6" Type="http://schemas.openxmlformats.org/officeDocument/2006/relationships/tags" Target="../tags/tag756.xml"/><Relationship Id="rId51" Type="http://schemas.openxmlformats.org/officeDocument/2006/relationships/slideLayout" Target="../slideLayouts/slideLayout73.xml"/><Relationship Id="rId50" Type="http://schemas.openxmlformats.org/officeDocument/2006/relationships/tags" Target="../tags/tag800.xml"/><Relationship Id="rId5" Type="http://schemas.openxmlformats.org/officeDocument/2006/relationships/tags" Target="../tags/tag755.xml"/><Relationship Id="rId49" Type="http://schemas.openxmlformats.org/officeDocument/2006/relationships/tags" Target="../tags/tag799.xml"/><Relationship Id="rId48" Type="http://schemas.openxmlformats.org/officeDocument/2006/relationships/tags" Target="../tags/tag798.xml"/><Relationship Id="rId47" Type="http://schemas.openxmlformats.org/officeDocument/2006/relationships/tags" Target="../tags/tag797.xml"/><Relationship Id="rId46" Type="http://schemas.openxmlformats.org/officeDocument/2006/relationships/tags" Target="../tags/tag796.xml"/><Relationship Id="rId45" Type="http://schemas.openxmlformats.org/officeDocument/2006/relationships/tags" Target="../tags/tag795.xml"/><Relationship Id="rId44" Type="http://schemas.openxmlformats.org/officeDocument/2006/relationships/tags" Target="../tags/tag794.xml"/><Relationship Id="rId43" Type="http://schemas.openxmlformats.org/officeDocument/2006/relationships/tags" Target="../tags/tag793.xml"/><Relationship Id="rId42" Type="http://schemas.openxmlformats.org/officeDocument/2006/relationships/tags" Target="../tags/tag792.xml"/><Relationship Id="rId41" Type="http://schemas.openxmlformats.org/officeDocument/2006/relationships/tags" Target="../tags/tag791.xml"/><Relationship Id="rId40" Type="http://schemas.openxmlformats.org/officeDocument/2006/relationships/tags" Target="../tags/tag790.xml"/><Relationship Id="rId4" Type="http://schemas.openxmlformats.org/officeDocument/2006/relationships/tags" Target="../tags/tag754.xml"/><Relationship Id="rId39" Type="http://schemas.openxmlformats.org/officeDocument/2006/relationships/tags" Target="../tags/tag789.xml"/><Relationship Id="rId38" Type="http://schemas.openxmlformats.org/officeDocument/2006/relationships/tags" Target="../tags/tag788.xml"/><Relationship Id="rId37" Type="http://schemas.openxmlformats.org/officeDocument/2006/relationships/tags" Target="../tags/tag787.xml"/><Relationship Id="rId36" Type="http://schemas.openxmlformats.org/officeDocument/2006/relationships/tags" Target="../tags/tag786.xml"/><Relationship Id="rId35" Type="http://schemas.openxmlformats.org/officeDocument/2006/relationships/tags" Target="../tags/tag785.xml"/><Relationship Id="rId34" Type="http://schemas.openxmlformats.org/officeDocument/2006/relationships/tags" Target="../tags/tag784.xml"/><Relationship Id="rId33" Type="http://schemas.openxmlformats.org/officeDocument/2006/relationships/tags" Target="../tags/tag783.xml"/><Relationship Id="rId32" Type="http://schemas.openxmlformats.org/officeDocument/2006/relationships/tags" Target="../tags/tag782.xml"/><Relationship Id="rId31" Type="http://schemas.openxmlformats.org/officeDocument/2006/relationships/tags" Target="../tags/tag781.xml"/><Relationship Id="rId30" Type="http://schemas.openxmlformats.org/officeDocument/2006/relationships/tags" Target="../tags/tag780.xml"/><Relationship Id="rId3" Type="http://schemas.openxmlformats.org/officeDocument/2006/relationships/tags" Target="../tags/tag753.xml"/><Relationship Id="rId29" Type="http://schemas.openxmlformats.org/officeDocument/2006/relationships/tags" Target="../tags/tag779.xml"/><Relationship Id="rId28" Type="http://schemas.openxmlformats.org/officeDocument/2006/relationships/tags" Target="../tags/tag778.xml"/><Relationship Id="rId27" Type="http://schemas.openxmlformats.org/officeDocument/2006/relationships/tags" Target="../tags/tag777.xml"/><Relationship Id="rId26" Type="http://schemas.openxmlformats.org/officeDocument/2006/relationships/tags" Target="../tags/tag776.xml"/><Relationship Id="rId25" Type="http://schemas.openxmlformats.org/officeDocument/2006/relationships/tags" Target="../tags/tag775.xml"/><Relationship Id="rId24" Type="http://schemas.openxmlformats.org/officeDocument/2006/relationships/tags" Target="../tags/tag774.xml"/><Relationship Id="rId23" Type="http://schemas.openxmlformats.org/officeDocument/2006/relationships/tags" Target="../tags/tag773.xml"/><Relationship Id="rId22" Type="http://schemas.openxmlformats.org/officeDocument/2006/relationships/tags" Target="../tags/tag772.xml"/><Relationship Id="rId21" Type="http://schemas.openxmlformats.org/officeDocument/2006/relationships/tags" Target="../tags/tag771.xml"/><Relationship Id="rId20" Type="http://schemas.openxmlformats.org/officeDocument/2006/relationships/tags" Target="../tags/tag770.xml"/><Relationship Id="rId2" Type="http://schemas.openxmlformats.org/officeDocument/2006/relationships/tags" Target="../tags/tag752.xml"/><Relationship Id="rId19" Type="http://schemas.openxmlformats.org/officeDocument/2006/relationships/tags" Target="../tags/tag769.xml"/><Relationship Id="rId18" Type="http://schemas.openxmlformats.org/officeDocument/2006/relationships/tags" Target="../tags/tag768.xml"/><Relationship Id="rId17" Type="http://schemas.openxmlformats.org/officeDocument/2006/relationships/tags" Target="../tags/tag767.xml"/><Relationship Id="rId16" Type="http://schemas.openxmlformats.org/officeDocument/2006/relationships/tags" Target="../tags/tag766.xml"/><Relationship Id="rId15" Type="http://schemas.openxmlformats.org/officeDocument/2006/relationships/tags" Target="../tags/tag765.xml"/><Relationship Id="rId14" Type="http://schemas.openxmlformats.org/officeDocument/2006/relationships/tags" Target="../tags/tag764.xml"/><Relationship Id="rId13" Type="http://schemas.openxmlformats.org/officeDocument/2006/relationships/tags" Target="../tags/tag763.xml"/><Relationship Id="rId12" Type="http://schemas.openxmlformats.org/officeDocument/2006/relationships/tags" Target="../tags/tag762.xml"/><Relationship Id="rId11" Type="http://schemas.openxmlformats.org/officeDocument/2006/relationships/tags" Target="../tags/tag761.xml"/><Relationship Id="rId10" Type="http://schemas.openxmlformats.org/officeDocument/2006/relationships/tags" Target="../tags/tag760.xml"/><Relationship Id="rId1" Type="http://schemas.openxmlformats.org/officeDocument/2006/relationships/tags" Target="../tags/tag75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.wmf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809.xml"/><Relationship Id="rId8" Type="http://schemas.openxmlformats.org/officeDocument/2006/relationships/tags" Target="../tags/tag808.xml"/><Relationship Id="rId7" Type="http://schemas.openxmlformats.org/officeDocument/2006/relationships/tags" Target="../tags/tag807.xml"/><Relationship Id="rId6" Type="http://schemas.openxmlformats.org/officeDocument/2006/relationships/tags" Target="../tags/tag806.xml"/><Relationship Id="rId5" Type="http://schemas.openxmlformats.org/officeDocument/2006/relationships/tags" Target="../tags/tag805.xml"/><Relationship Id="rId45" Type="http://schemas.openxmlformats.org/officeDocument/2006/relationships/slideLayout" Target="../slideLayouts/slideLayout73.xml"/><Relationship Id="rId44" Type="http://schemas.openxmlformats.org/officeDocument/2006/relationships/tags" Target="../tags/tag844.xml"/><Relationship Id="rId43" Type="http://schemas.openxmlformats.org/officeDocument/2006/relationships/tags" Target="../tags/tag843.xml"/><Relationship Id="rId42" Type="http://schemas.openxmlformats.org/officeDocument/2006/relationships/tags" Target="../tags/tag842.xml"/><Relationship Id="rId41" Type="http://schemas.openxmlformats.org/officeDocument/2006/relationships/tags" Target="../tags/tag841.xml"/><Relationship Id="rId40" Type="http://schemas.openxmlformats.org/officeDocument/2006/relationships/tags" Target="../tags/tag840.xml"/><Relationship Id="rId4" Type="http://schemas.openxmlformats.org/officeDocument/2006/relationships/tags" Target="../tags/tag804.xml"/><Relationship Id="rId39" Type="http://schemas.openxmlformats.org/officeDocument/2006/relationships/tags" Target="../tags/tag839.xml"/><Relationship Id="rId38" Type="http://schemas.openxmlformats.org/officeDocument/2006/relationships/tags" Target="../tags/tag838.xml"/><Relationship Id="rId37" Type="http://schemas.openxmlformats.org/officeDocument/2006/relationships/tags" Target="../tags/tag837.xml"/><Relationship Id="rId36" Type="http://schemas.openxmlformats.org/officeDocument/2006/relationships/tags" Target="../tags/tag836.xml"/><Relationship Id="rId35" Type="http://schemas.openxmlformats.org/officeDocument/2006/relationships/tags" Target="../tags/tag835.xml"/><Relationship Id="rId34" Type="http://schemas.openxmlformats.org/officeDocument/2006/relationships/tags" Target="../tags/tag834.xml"/><Relationship Id="rId33" Type="http://schemas.openxmlformats.org/officeDocument/2006/relationships/tags" Target="../tags/tag833.xml"/><Relationship Id="rId32" Type="http://schemas.openxmlformats.org/officeDocument/2006/relationships/tags" Target="../tags/tag832.xml"/><Relationship Id="rId31" Type="http://schemas.openxmlformats.org/officeDocument/2006/relationships/tags" Target="../tags/tag831.xml"/><Relationship Id="rId30" Type="http://schemas.openxmlformats.org/officeDocument/2006/relationships/tags" Target="../tags/tag830.xml"/><Relationship Id="rId3" Type="http://schemas.openxmlformats.org/officeDocument/2006/relationships/tags" Target="../tags/tag803.xml"/><Relationship Id="rId29" Type="http://schemas.openxmlformats.org/officeDocument/2006/relationships/tags" Target="../tags/tag829.xml"/><Relationship Id="rId28" Type="http://schemas.openxmlformats.org/officeDocument/2006/relationships/tags" Target="../tags/tag828.xml"/><Relationship Id="rId27" Type="http://schemas.openxmlformats.org/officeDocument/2006/relationships/tags" Target="../tags/tag827.xml"/><Relationship Id="rId26" Type="http://schemas.openxmlformats.org/officeDocument/2006/relationships/tags" Target="../tags/tag826.xml"/><Relationship Id="rId25" Type="http://schemas.openxmlformats.org/officeDocument/2006/relationships/tags" Target="../tags/tag825.xml"/><Relationship Id="rId24" Type="http://schemas.openxmlformats.org/officeDocument/2006/relationships/tags" Target="../tags/tag824.xml"/><Relationship Id="rId23" Type="http://schemas.openxmlformats.org/officeDocument/2006/relationships/tags" Target="../tags/tag823.xml"/><Relationship Id="rId22" Type="http://schemas.openxmlformats.org/officeDocument/2006/relationships/tags" Target="../tags/tag822.xml"/><Relationship Id="rId21" Type="http://schemas.openxmlformats.org/officeDocument/2006/relationships/tags" Target="../tags/tag821.xml"/><Relationship Id="rId20" Type="http://schemas.openxmlformats.org/officeDocument/2006/relationships/tags" Target="../tags/tag820.xml"/><Relationship Id="rId2" Type="http://schemas.openxmlformats.org/officeDocument/2006/relationships/tags" Target="../tags/tag802.xml"/><Relationship Id="rId19" Type="http://schemas.openxmlformats.org/officeDocument/2006/relationships/tags" Target="../tags/tag819.xml"/><Relationship Id="rId18" Type="http://schemas.openxmlformats.org/officeDocument/2006/relationships/tags" Target="../tags/tag818.xml"/><Relationship Id="rId17" Type="http://schemas.openxmlformats.org/officeDocument/2006/relationships/tags" Target="../tags/tag817.xml"/><Relationship Id="rId16" Type="http://schemas.openxmlformats.org/officeDocument/2006/relationships/tags" Target="../tags/tag816.xml"/><Relationship Id="rId15" Type="http://schemas.openxmlformats.org/officeDocument/2006/relationships/tags" Target="../tags/tag815.xml"/><Relationship Id="rId14" Type="http://schemas.openxmlformats.org/officeDocument/2006/relationships/tags" Target="../tags/tag814.xml"/><Relationship Id="rId13" Type="http://schemas.openxmlformats.org/officeDocument/2006/relationships/tags" Target="../tags/tag813.xml"/><Relationship Id="rId12" Type="http://schemas.openxmlformats.org/officeDocument/2006/relationships/tags" Target="../tags/tag812.xml"/><Relationship Id="rId11" Type="http://schemas.openxmlformats.org/officeDocument/2006/relationships/tags" Target="../tags/tag811.xml"/><Relationship Id="rId10" Type="http://schemas.openxmlformats.org/officeDocument/2006/relationships/tags" Target="../tags/tag810.xml"/><Relationship Id="rId1" Type="http://schemas.openxmlformats.org/officeDocument/2006/relationships/tags" Target="../tags/tag8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853.xml"/><Relationship Id="rId8" Type="http://schemas.openxmlformats.org/officeDocument/2006/relationships/tags" Target="../tags/tag852.xml"/><Relationship Id="rId7" Type="http://schemas.openxmlformats.org/officeDocument/2006/relationships/tags" Target="../tags/tag851.xml"/><Relationship Id="rId6" Type="http://schemas.openxmlformats.org/officeDocument/2006/relationships/tags" Target="../tags/tag850.xml"/><Relationship Id="rId5" Type="http://schemas.openxmlformats.org/officeDocument/2006/relationships/tags" Target="../tags/tag849.xml"/><Relationship Id="rId4" Type="http://schemas.openxmlformats.org/officeDocument/2006/relationships/tags" Target="../tags/tag848.xml"/><Relationship Id="rId3" Type="http://schemas.openxmlformats.org/officeDocument/2006/relationships/tags" Target="../tags/tag847.xml"/><Relationship Id="rId20" Type="http://schemas.openxmlformats.org/officeDocument/2006/relationships/notesSlide" Target="../notesSlides/notesSlide1.xml"/><Relationship Id="rId2" Type="http://schemas.openxmlformats.org/officeDocument/2006/relationships/tags" Target="../tags/tag846.xml"/><Relationship Id="rId19" Type="http://schemas.openxmlformats.org/officeDocument/2006/relationships/slideLayout" Target="../slideLayouts/slideLayout73.xml"/><Relationship Id="rId18" Type="http://schemas.openxmlformats.org/officeDocument/2006/relationships/tags" Target="../tags/tag861.xml"/><Relationship Id="rId17" Type="http://schemas.openxmlformats.org/officeDocument/2006/relationships/tags" Target="../tags/tag860.xml"/><Relationship Id="rId16" Type="http://schemas.openxmlformats.org/officeDocument/2006/relationships/tags" Target="../tags/tag859.xml"/><Relationship Id="rId15" Type="http://schemas.openxmlformats.org/officeDocument/2006/relationships/tags" Target="../tags/tag858.xml"/><Relationship Id="rId14" Type="http://schemas.openxmlformats.org/officeDocument/2006/relationships/image" Target="../media/image13.jpeg"/><Relationship Id="rId13" Type="http://schemas.openxmlformats.org/officeDocument/2006/relationships/tags" Target="../tags/tag857.xml"/><Relationship Id="rId12" Type="http://schemas.openxmlformats.org/officeDocument/2006/relationships/tags" Target="../tags/tag856.xml"/><Relationship Id="rId11" Type="http://schemas.openxmlformats.org/officeDocument/2006/relationships/tags" Target="../tags/tag855.xml"/><Relationship Id="rId10" Type="http://schemas.openxmlformats.org/officeDocument/2006/relationships/tags" Target="../tags/tag854.xml"/><Relationship Id="rId1" Type="http://schemas.openxmlformats.org/officeDocument/2006/relationships/tags" Target="../tags/tag845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869.xml"/><Relationship Id="rId8" Type="http://schemas.openxmlformats.org/officeDocument/2006/relationships/tags" Target="../tags/tag868.xml"/><Relationship Id="rId7" Type="http://schemas.openxmlformats.org/officeDocument/2006/relationships/tags" Target="../tags/tag867.xml"/><Relationship Id="rId6" Type="http://schemas.openxmlformats.org/officeDocument/2006/relationships/tags" Target="../tags/tag866.xml"/><Relationship Id="rId5" Type="http://schemas.openxmlformats.org/officeDocument/2006/relationships/tags" Target="../tags/tag865.xml"/><Relationship Id="rId4" Type="http://schemas.openxmlformats.org/officeDocument/2006/relationships/image" Target="../media/image14.jpeg"/><Relationship Id="rId3" Type="http://schemas.openxmlformats.org/officeDocument/2006/relationships/tags" Target="../tags/tag864.xml"/><Relationship Id="rId2" Type="http://schemas.openxmlformats.org/officeDocument/2006/relationships/tags" Target="../tags/tag863.xml"/><Relationship Id="rId18" Type="http://schemas.openxmlformats.org/officeDocument/2006/relationships/slideLayout" Target="../slideLayouts/slideLayout73.xml"/><Relationship Id="rId17" Type="http://schemas.openxmlformats.org/officeDocument/2006/relationships/tags" Target="../tags/tag877.xml"/><Relationship Id="rId16" Type="http://schemas.openxmlformats.org/officeDocument/2006/relationships/tags" Target="../tags/tag876.xml"/><Relationship Id="rId15" Type="http://schemas.openxmlformats.org/officeDocument/2006/relationships/tags" Target="../tags/tag875.xml"/><Relationship Id="rId14" Type="http://schemas.openxmlformats.org/officeDocument/2006/relationships/tags" Target="../tags/tag874.xml"/><Relationship Id="rId13" Type="http://schemas.openxmlformats.org/officeDocument/2006/relationships/tags" Target="../tags/tag873.xml"/><Relationship Id="rId12" Type="http://schemas.openxmlformats.org/officeDocument/2006/relationships/tags" Target="../tags/tag872.xml"/><Relationship Id="rId11" Type="http://schemas.openxmlformats.org/officeDocument/2006/relationships/tags" Target="../tags/tag871.xml"/><Relationship Id="rId10" Type="http://schemas.openxmlformats.org/officeDocument/2006/relationships/tags" Target="../tags/tag870.xml"/><Relationship Id="rId1" Type="http://schemas.openxmlformats.org/officeDocument/2006/relationships/tags" Target="../tags/tag862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886.xml"/><Relationship Id="rId8" Type="http://schemas.openxmlformats.org/officeDocument/2006/relationships/tags" Target="../tags/tag885.xml"/><Relationship Id="rId7" Type="http://schemas.openxmlformats.org/officeDocument/2006/relationships/tags" Target="../tags/tag884.xml"/><Relationship Id="rId6" Type="http://schemas.openxmlformats.org/officeDocument/2006/relationships/tags" Target="../tags/tag883.xml"/><Relationship Id="rId5" Type="http://schemas.openxmlformats.org/officeDocument/2006/relationships/tags" Target="../tags/tag882.xml"/><Relationship Id="rId4" Type="http://schemas.openxmlformats.org/officeDocument/2006/relationships/tags" Target="../tags/tag881.xml"/><Relationship Id="rId3" Type="http://schemas.openxmlformats.org/officeDocument/2006/relationships/tags" Target="../tags/tag880.xml"/><Relationship Id="rId28" Type="http://schemas.openxmlformats.org/officeDocument/2006/relationships/notesSlide" Target="../notesSlides/notesSlide2.xml"/><Relationship Id="rId27" Type="http://schemas.openxmlformats.org/officeDocument/2006/relationships/slideLayout" Target="../slideLayouts/slideLayout73.xml"/><Relationship Id="rId26" Type="http://schemas.openxmlformats.org/officeDocument/2006/relationships/tags" Target="../tags/tag902.xml"/><Relationship Id="rId25" Type="http://schemas.openxmlformats.org/officeDocument/2006/relationships/image" Target="../media/image15.jpeg"/><Relationship Id="rId24" Type="http://schemas.openxmlformats.org/officeDocument/2006/relationships/tags" Target="../tags/tag901.xml"/><Relationship Id="rId23" Type="http://schemas.openxmlformats.org/officeDocument/2006/relationships/tags" Target="../tags/tag900.xml"/><Relationship Id="rId22" Type="http://schemas.openxmlformats.org/officeDocument/2006/relationships/tags" Target="../tags/tag899.xml"/><Relationship Id="rId21" Type="http://schemas.openxmlformats.org/officeDocument/2006/relationships/tags" Target="../tags/tag898.xml"/><Relationship Id="rId20" Type="http://schemas.openxmlformats.org/officeDocument/2006/relationships/tags" Target="../tags/tag897.xml"/><Relationship Id="rId2" Type="http://schemas.openxmlformats.org/officeDocument/2006/relationships/tags" Target="../tags/tag879.xml"/><Relationship Id="rId19" Type="http://schemas.openxmlformats.org/officeDocument/2006/relationships/tags" Target="../tags/tag896.xml"/><Relationship Id="rId18" Type="http://schemas.openxmlformats.org/officeDocument/2006/relationships/tags" Target="../tags/tag895.xml"/><Relationship Id="rId17" Type="http://schemas.openxmlformats.org/officeDocument/2006/relationships/tags" Target="../tags/tag894.xml"/><Relationship Id="rId16" Type="http://schemas.openxmlformats.org/officeDocument/2006/relationships/tags" Target="../tags/tag893.xml"/><Relationship Id="rId15" Type="http://schemas.openxmlformats.org/officeDocument/2006/relationships/tags" Target="../tags/tag892.xml"/><Relationship Id="rId14" Type="http://schemas.openxmlformats.org/officeDocument/2006/relationships/tags" Target="../tags/tag891.xml"/><Relationship Id="rId13" Type="http://schemas.openxmlformats.org/officeDocument/2006/relationships/tags" Target="../tags/tag890.xml"/><Relationship Id="rId12" Type="http://schemas.openxmlformats.org/officeDocument/2006/relationships/tags" Target="../tags/tag889.xml"/><Relationship Id="rId11" Type="http://schemas.openxmlformats.org/officeDocument/2006/relationships/tags" Target="../tags/tag888.xml"/><Relationship Id="rId10" Type="http://schemas.openxmlformats.org/officeDocument/2006/relationships/tags" Target="../tags/tag887.xml"/><Relationship Id="rId1" Type="http://schemas.openxmlformats.org/officeDocument/2006/relationships/tags" Target="../tags/tag87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7" Type="http://schemas.openxmlformats.org/officeDocument/2006/relationships/image" Target="../media/image6.jpeg"/><Relationship Id="rId6" Type="http://schemas.openxmlformats.org/officeDocument/2006/relationships/tags" Target="../tags/tag908.xml"/><Relationship Id="rId5" Type="http://schemas.openxmlformats.org/officeDocument/2006/relationships/tags" Target="../tags/tag907.xml"/><Relationship Id="rId4" Type="http://schemas.openxmlformats.org/officeDocument/2006/relationships/tags" Target="../tags/tag906.xml"/><Relationship Id="rId3" Type="http://schemas.openxmlformats.org/officeDocument/2006/relationships/tags" Target="../tags/tag905.xml"/><Relationship Id="rId2" Type="http://schemas.openxmlformats.org/officeDocument/2006/relationships/tags" Target="../tags/tag904.xml"/><Relationship Id="rId1" Type="http://schemas.openxmlformats.org/officeDocument/2006/relationships/tags" Target="../tags/tag903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915.xml"/><Relationship Id="rId8" Type="http://schemas.openxmlformats.org/officeDocument/2006/relationships/tags" Target="../tags/tag914.xml"/><Relationship Id="rId7" Type="http://schemas.openxmlformats.org/officeDocument/2006/relationships/tags" Target="../tags/tag913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0" Type="http://schemas.openxmlformats.org/officeDocument/2006/relationships/slideLayout" Target="../slideLayouts/slideLayout73.xml"/><Relationship Id="rId4" Type="http://schemas.openxmlformats.org/officeDocument/2006/relationships/tags" Target="../tags/tag912.xml"/><Relationship Id="rId39" Type="http://schemas.openxmlformats.org/officeDocument/2006/relationships/tags" Target="../tags/tag945.xml"/><Relationship Id="rId38" Type="http://schemas.openxmlformats.org/officeDocument/2006/relationships/tags" Target="../tags/tag944.xml"/><Relationship Id="rId37" Type="http://schemas.openxmlformats.org/officeDocument/2006/relationships/tags" Target="../tags/tag943.xml"/><Relationship Id="rId36" Type="http://schemas.openxmlformats.org/officeDocument/2006/relationships/tags" Target="../tags/tag942.xml"/><Relationship Id="rId35" Type="http://schemas.openxmlformats.org/officeDocument/2006/relationships/tags" Target="../tags/tag941.xml"/><Relationship Id="rId34" Type="http://schemas.openxmlformats.org/officeDocument/2006/relationships/tags" Target="../tags/tag940.xml"/><Relationship Id="rId33" Type="http://schemas.openxmlformats.org/officeDocument/2006/relationships/tags" Target="../tags/tag939.xml"/><Relationship Id="rId32" Type="http://schemas.openxmlformats.org/officeDocument/2006/relationships/tags" Target="../tags/tag938.xml"/><Relationship Id="rId31" Type="http://schemas.openxmlformats.org/officeDocument/2006/relationships/tags" Target="../tags/tag937.xml"/><Relationship Id="rId30" Type="http://schemas.openxmlformats.org/officeDocument/2006/relationships/tags" Target="../tags/tag936.xml"/><Relationship Id="rId3" Type="http://schemas.openxmlformats.org/officeDocument/2006/relationships/tags" Target="../tags/tag911.xml"/><Relationship Id="rId29" Type="http://schemas.openxmlformats.org/officeDocument/2006/relationships/tags" Target="../tags/tag935.xml"/><Relationship Id="rId28" Type="http://schemas.openxmlformats.org/officeDocument/2006/relationships/tags" Target="../tags/tag934.xml"/><Relationship Id="rId27" Type="http://schemas.openxmlformats.org/officeDocument/2006/relationships/tags" Target="../tags/tag933.xml"/><Relationship Id="rId26" Type="http://schemas.openxmlformats.org/officeDocument/2006/relationships/tags" Target="../tags/tag932.xml"/><Relationship Id="rId25" Type="http://schemas.openxmlformats.org/officeDocument/2006/relationships/tags" Target="../tags/tag931.xml"/><Relationship Id="rId24" Type="http://schemas.openxmlformats.org/officeDocument/2006/relationships/tags" Target="../tags/tag930.xml"/><Relationship Id="rId23" Type="http://schemas.openxmlformats.org/officeDocument/2006/relationships/tags" Target="../tags/tag929.xml"/><Relationship Id="rId22" Type="http://schemas.openxmlformats.org/officeDocument/2006/relationships/tags" Target="../tags/tag928.xml"/><Relationship Id="rId21" Type="http://schemas.openxmlformats.org/officeDocument/2006/relationships/tags" Target="../tags/tag927.xml"/><Relationship Id="rId20" Type="http://schemas.openxmlformats.org/officeDocument/2006/relationships/tags" Target="../tags/tag926.xml"/><Relationship Id="rId2" Type="http://schemas.openxmlformats.org/officeDocument/2006/relationships/tags" Target="../tags/tag910.xml"/><Relationship Id="rId19" Type="http://schemas.openxmlformats.org/officeDocument/2006/relationships/tags" Target="../tags/tag925.xml"/><Relationship Id="rId18" Type="http://schemas.openxmlformats.org/officeDocument/2006/relationships/tags" Target="../tags/tag924.xml"/><Relationship Id="rId17" Type="http://schemas.openxmlformats.org/officeDocument/2006/relationships/tags" Target="../tags/tag923.xml"/><Relationship Id="rId16" Type="http://schemas.openxmlformats.org/officeDocument/2006/relationships/tags" Target="../tags/tag922.xml"/><Relationship Id="rId15" Type="http://schemas.openxmlformats.org/officeDocument/2006/relationships/tags" Target="../tags/tag921.xml"/><Relationship Id="rId14" Type="http://schemas.openxmlformats.org/officeDocument/2006/relationships/tags" Target="../tags/tag920.xml"/><Relationship Id="rId13" Type="http://schemas.openxmlformats.org/officeDocument/2006/relationships/tags" Target="../tags/tag919.xml"/><Relationship Id="rId12" Type="http://schemas.openxmlformats.org/officeDocument/2006/relationships/tags" Target="../tags/tag918.xml"/><Relationship Id="rId11" Type="http://schemas.openxmlformats.org/officeDocument/2006/relationships/tags" Target="../tags/tag917.xml"/><Relationship Id="rId10" Type="http://schemas.openxmlformats.org/officeDocument/2006/relationships/tags" Target="../tags/tag916.xml"/><Relationship Id="rId1" Type="http://schemas.openxmlformats.org/officeDocument/2006/relationships/tags" Target="../tags/tag909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953.xml"/><Relationship Id="rId8" Type="http://schemas.openxmlformats.org/officeDocument/2006/relationships/tags" Target="../tags/tag952.xml"/><Relationship Id="rId7" Type="http://schemas.openxmlformats.org/officeDocument/2006/relationships/tags" Target="../tags/tag951.xml"/><Relationship Id="rId6" Type="http://schemas.openxmlformats.org/officeDocument/2006/relationships/tags" Target="../tags/tag950.xml"/><Relationship Id="rId5" Type="http://schemas.openxmlformats.org/officeDocument/2006/relationships/tags" Target="../tags/tag949.xml"/><Relationship Id="rId4" Type="http://schemas.openxmlformats.org/officeDocument/2006/relationships/tags" Target="../tags/tag948.xml"/><Relationship Id="rId3" Type="http://schemas.openxmlformats.org/officeDocument/2006/relationships/image" Target="../media/image17.png"/><Relationship Id="rId21" Type="http://schemas.openxmlformats.org/officeDocument/2006/relationships/slideLayout" Target="../slideLayouts/slideLayout73.xml"/><Relationship Id="rId20" Type="http://schemas.openxmlformats.org/officeDocument/2006/relationships/tags" Target="../tags/tag963.xml"/><Relationship Id="rId2" Type="http://schemas.openxmlformats.org/officeDocument/2006/relationships/tags" Target="../tags/tag947.xml"/><Relationship Id="rId19" Type="http://schemas.openxmlformats.org/officeDocument/2006/relationships/tags" Target="../tags/tag962.xml"/><Relationship Id="rId18" Type="http://schemas.openxmlformats.org/officeDocument/2006/relationships/tags" Target="../tags/tag961.xml"/><Relationship Id="rId17" Type="http://schemas.openxmlformats.org/officeDocument/2006/relationships/image" Target="../media/image18.png"/><Relationship Id="rId16" Type="http://schemas.openxmlformats.org/officeDocument/2006/relationships/tags" Target="../tags/tag960.xml"/><Relationship Id="rId15" Type="http://schemas.openxmlformats.org/officeDocument/2006/relationships/tags" Target="../tags/tag959.xml"/><Relationship Id="rId14" Type="http://schemas.openxmlformats.org/officeDocument/2006/relationships/tags" Target="../tags/tag958.xml"/><Relationship Id="rId13" Type="http://schemas.openxmlformats.org/officeDocument/2006/relationships/tags" Target="../tags/tag957.xml"/><Relationship Id="rId12" Type="http://schemas.openxmlformats.org/officeDocument/2006/relationships/tags" Target="../tags/tag956.xml"/><Relationship Id="rId11" Type="http://schemas.openxmlformats.org/officeDocument/2006/relationships/tags" Target="../tags/tag955.xml"/><Relationship Id="rId10" Type="http://schemas.openxmlformats.org/officeDocument/2006/relationships/tags" Target="../tags/tag954.xml"/><Relationship Id="rId1" Type="http://schemas.openxmlformats.org/officeDocument/2006/relationships/tags" Target="../tags/tag9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slideLayout" Target="../slideLayouts/slideLayout29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AutoShape 2"/>
          <p:cNvSpPr/>
          <p:nvPr>
            <p:custDataLst>
              <p:tags r:id="rId1"/>
            </p:custDataLst>
          </p:nvPr>
        </p:nvSpPr>
        <p:spPr>
          <a:xfrm flipV="1">
            <a:off x="120650" y="90488"/>
            <a:ext cx="14085888" cy="9153525"/>
          </a:xfrm>
          <a:custGeom>
            <a:avLst/>
            <a:gdLst>
              <a:gd name="txL" fmla="*/ 6248 w 21600"/>
              <a:gd name="txT" fmla="*/ 6248 h 21600"/>
              <a:gd name="txR" fmla="*/ 15352 w 21600"/>
              <a:gd name="txB" fmla="*/ 15352 h 21600"/>
            </a:gdLst>
            <a:ahLst/>
            <a:cxnLst>
              <a:cxn ang="0">
                <a:pos x="2147483646" y="1939514562"/>
              </a:cxn>
              <a:cxn ang="0">
                <a:pos x="2147483646" y="2147483646"/>
              </a:cxn>
              <a:cxn ang="0">
                <a:pos x="1891584770" y="1939514562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8896" y="21600"/>
                </a:lnTo>
                <a:lnTo>
                  <a:pt x="1270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304FFE"/>
              </a:gs>
            </a:gsLst>
            <a:lin ang="5400000" scaled="0"/>
          </a:gradFill>
          <a:ln w="9525">
            <a:noFill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4099" name="Text Box 3"/>
          <p:cNvSpPr txBox="1"/>
          <p:nvPr/>
        </p:nvSpPr>
        <p:spPr>
          <a:xfrm>
            <a:off x="815975" y="3190875"/>
            <a:ext cx="12522200" cy="1244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7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生产线平衡</a:t>
            </a:r>
            <a:r>
              <a:rPr lang="ja-JP" altLang="en-US" sz="7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HGS創英角ｺﾞｼｯｸUB" pitchFamily="50" charset="-128"/>
              </a:rPr>
              <a:t>改善</a:t>
            </a:r>
            <a:endParaRPr lang="ja-JP" altLang="en-US" sz="7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pic>
        <p:nvPicPr>
          <p:cNvPr id="4100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452688" y="5526088"/>
            <a:ext cx="4333875" cy="290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 7"/>
          <p:cNvSpPr/>
          <p:nvPr>
            <p:custDataLst>
              <p:tags r:id="rId4"/>
            </p:custDataLst>
          </p:nvPr>
        </p:nvSpPr>
        <p:spPr>
          <a:xfrm>
            <a:off x="7367588" y="6002338"/>
            <a:ext cx="4695825" cy="646112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１）标准时间（作业）</a:t>
            </a:r>
            <a:endParaRPr lang="ja-JP" altLang="en-US" sz="30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102" name="Rectangle 8"/>
          <p:cNvSpPr/>
          <p:nvPr>
            <p:custDataLst>
              <p:tags r:id="rId5"/>
            </p:custDataLst>
          </p:nvPr>
        </p:nvSpPr>
        <p:spPr>
          <a:xfrm>
            <a:off x="7367588" y="7294563"/>
            <a:ext cx="4695825" cy="64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３）</a:t>
            </a:r>
            <a:r>
              <a:rPr lang="zh-CN" altLang="en-US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生产线平衡</a:t>
            </a:r>
            <a:endParaRPr lang="zh-CN" altLang="en-US" sz="30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103" name="Rectangle 9"/>
          <p:cNvSpPr/>
          <p:nvPr>
            <p:custDataLst>
              <p:tags r:id="rId6"/>
            </p:custDataLst>
          </p:nvPr>
        </p:nvSpPr>
        <p:spPr>
          <a:xfrm>
            <a:off x="7367588" y="6648450"/>
            <a:ext cx="4695825" cy="64611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２）</a:t>
            </a:r>
            <a:r>
              <a:rPr lang="zh-CN" altLang="en-US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考查时间</a:t>
            </a:r>
            <a:endParaRPr lang="zh-CN" altLang="en-US" sz="30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150813" y="234950"/>
            <a:ext cx="6350000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标准作业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更新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13315" name="Rectangle 10"/>
          <p:cNvSpPr/>
          <p:nvPr>
            <p:custDataLst>
              <p:tags r:id="rId1"/>
            </p:custDataLst>
          </p:nvPr>
        </p:nvSpPr>
        <p:spPr>
          <a:xfrm>
            <a:off x="361950" y="1400175"/>
            <a:ext cx="3971925" cy="323056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旧:</a:t>
            </a:r>
            <a:endParaRPr lang="en-US" altLang="ja-JP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 </a:t>
            </a: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作业方法</a:t>
            </a:r>
            <a:endParaRPr lang="ja-JP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 作业</a:t>
            </a:r>
            <a:r>
              <a:rPr lang="zh-CN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程序</a:t>
            </a:r>
            <a:endParaRPr lang="ja-JP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 作业时间</a:t>
            </a:r>
            <a:endParaRPr lang="ja-JP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 作业</a:t>
            </a:r>
            <a:r>
              <a:rPr lang="zh-CN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区域</a:t>
            </a:r>
            <a:endParaRPr lang="zh-CN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3316" name="AutoShape 16"/>
          <p:cNvSpPr/>
          <p:nvPr>
            <p:custDataLst>
              <p:tags r:id="rId2"/>
            </p:custDataLst>
          </p:nvPr>
        </p:nvSpPr>
        <p:spPr>
          <a:xfrm>
            <a:off x="1806575" y="5062538"/>
            <a:ext cx="1804988" cy="646112"/>
          </a:xfrm>
          <a:prstGeom prst="downArrow">
            <a:avLst>
              <a:gd name="adj1" fmla="val 63333"/>
              <a:gd name="adj2" fmla="val 38888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Rectangle 17"/>
          <p:cNvSpPr/>
          <p:nvPr>
            <p:custDataLst>
              <p:tags r:id="rId3"/>
            </p:custDataLst>
          </p:nvPr>
        </p:nvSpPr>
        <p:spPr>
          <a:xfrm>
            <a:off x="241300" y="5816600"/>
            <a:ext cx="4935538" cy="107632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标准作业书</a:t>
            </a:r>
            <a:r>
              <a:rPr lang="zh-CN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作成</a:t>
            </a:r>
            <a:endParaRPr lang="ja-JP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3318" name="Rectangle 19"/>
          <p:cNvSpPr/>
          <p:nvPr>
            <p:custDataLst>
              <p:tags r:id="rId4"/>
            </p:custDataLst>
          </p:nvPr>
        </p:nvSpPr>
        <p:spPr>
          <a:xfrm>
            <a:off x="4454525" y="1076325"/>
            <a:ext cx="2770188" cy="312420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方法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部品　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设备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・・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3319" name="AutoShape 20"/>
          <p:cNvSpPr/>
          <p:nvPr>
            <p:custDataLst>
              <p:tags r:id="rId5"/>
            </p:custDataLst>
          </p:nvPr>
        </p:nvSpPr>
        <p:spPr>
          <a:xfrm>
            <a:off x="4816475" y="1508125"/>
            <a:ext cx="1565275" cy="2154238"/>
          </a:xfrm>
          <a:prstGeom prst="bracketPair">
            <a:avLst>
              <a:gd name="adj" fmla="val 12222"/>
            </a:avLst>
          </a:prstGeom>
          <a:noFill/>
          <a:ln w="3175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Rectangle 21"/>
          <p:cNvSpPr/>
          <p:nvPr>
            <p:custDataLst>
              <p:tags r:id="rId6"/>
            </p:custDataLst>
          </p:nvPr>
        </p:nvSpPr>
        <p:spPr>
          <a:xfrm>
            <a:off x="6381750" y="2262188"/>
            <a:ext cx="2647950" cy="646112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发生变化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3321" name="Rectangle 23"/>
          <p:cNvSpPr/>
          <p:nvPr>
            <p:custDataLst>
              <p:tags r:id="rId7"/>
            </p:custDataLst>
          </p:nvPr>
        </p:nvSpPr>
        <p:spPr>
          <a:xfrm>
            <a:off x="9150350" y="1400175"/>
            <a:ext cx="4695825" cy="323056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新</a:t>
            </a:r>
            <a:r>
              <a:rPr lang="en-US" altLang="ja-JP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:</a:t>
            </a:r>
            <a:endParaRPr lang="en-US" altLang="ja-JP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① 作业方法</a:t>
            </a:r>
            <a:endParaRPr lang="ja-JP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② 作业</a:t>
            </a:r>
            <a:r>
              <a:rPr lang="zh-CN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程序</a:t>
            </a:r>
            <a:endParaRPr lang="ja-JP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③ 作业时间</a:t>
            </a:r>
            <a:endParaRPr lang="ja-JP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④ 作业</a:t>
            </a:r>
            <a:r>
              <a:rPr lang="zh-CN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区域</a:t>
            </a:r>
            <a:endParaRPr lang="zh-CN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3322" name="AutoShape 18"/>
          <p:cNvSpPr/>
          <p:nvPr>
            <p:custDataLst>
              <p:tags r:id="rId8"/>
            </p:custDataLst>
          </p:nvPr>
        </p:nvSpPr>
        <p:spPr>
          <a:xfrm>
            <a:off x="4213225" y="3554413"/>
            <a:ext cx="5178425" cy="1292225"/>
          </a:xfrm>
          <a:prstGeom prst="rightArrow">
            <a:avLst>
              <a:gd name="adj1" fmla="val 58333"/>
              <a:gd name="adj2" fmla="val 73672"/>
            </a:avLst>
          </a:prstGeom>
          <a:solidFill>
            <a:srgbClr val="00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作业改善</a:t>
            </a:r>
            <a:endParaRPr lang="ja-JP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3323" name="AutoShape 24"/>
          <p:cNvSpPr/>
          <p:nvPr>
            <p:custDataLst>
              <p:tags r:id="rId9"/>
            </p:custDataLst>
          </p:nvPr>
        </p:nvSpPr>
        <p:spPr>
          <a:xfrm>
            <a:off x="10234613" y="5062538"/>
            <a:ext cx="1804987" cy="646112"/>
          </a:xfrm>
          <a:prstGeom prst="downArrow">
            <a:avLst>
              <a:gd name="adj1" fmla="val 63333"/>
              <a:gd name="adj2" fmla="val 38888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Rectangle 25"/>
          <p:cNvSpPr/>
          <p:nvPr>
            <p:custDataLst>
              <p:tags r:id="rId10"/>
            </p:custDataLst>
          </p:nvPr>
        </p:nvSpPr>
        <p:spPr>
          <a:xfrm>
            <a:off x="8548688" y="5816600"/>
            <a:ext cx="5297487" cy="161448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新</a:t>
            </a:r>
            <a:r>
              <a:rPr lang="en-US" altLang="ja-JP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:</a:t>
            </a:r>
            <a:endParaRPr lang="en-US" altLang="ja-JP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标准作业书</a:t>
            </a:r>
            <a:r>
              <a:rPr lang="zh-CN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作成</a:t>
            </a:r>
            <a:endParaRPr lang="ja-JP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3325" name="Rectangle 28"/>
          <p:cNvSpPr/>
          <p:nvPr/>
        </p:nvSpPr>
        <p:spPr>
          <a:xfrm>
            <a:off x="9029700" y="8401050"/>
            <a:ext cx="4575175" cy="538163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变更为</a:t>
            </a: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新</a:t>
            </a:r>
            <a:r>
              <a:rPr lang="zh-CN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基准</a:t>
            </a:r>
            <a:endParaRPr lang="ja-JP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3326" name="AutoShape 29"/>
          <p:cNvSpPr/>
          <p:nvPr>
            <p:custDataLst>
              <p:tags r:id="rId11"/>
            </p:custDataLst>
          </p:nvPr>
        </p:nvSpPr>
        <p:spPr>
          <a:xfrm>
            <a:off x="10234613" y="7754938"/>
            <a:ext cx="1804987" cy="646112"/>
          </a:xfrm>
          <a:prstGeom prst="downArrow">
            <a:avLst>
              <a:gd name="adj1" fmla="val 63333"/>
              <a:gd name="adj2" fmla="val 38888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4338" name="Group 2"/>
          <p:cNvGrpSpPr/>
          <p:nvPr/>
        </p:nvGrpSpPr>
        <p:grpSpPr>
          <a:xfrm>
            <a:off x="7464425" y="754063"/>
            <a:ext cx="6261100" cy="7554570"/>
            <a:chOff x="192" y="77"/>
            <a:chExt cx="3984" cy="5533"/>
          </a:xfrm>
        </p:grpSpPr>
        <p:sp>
          <p:nvSpPr>
            <p:cNvPr id="14439" name="Text Box 3"/>
            <p:cNvSpPr txBox="1"/>
            <p:nvPr>
              <p:custDataLst>
                <p:tags r:id="rId1"/>
              </p:custDataLst>
            </p:nvPr>
          </p:nvSpPr>
          <p:spPr>
            <a:xfrm>
              <a:off x="3630" y="77"/>
              <a:ext cx="528" cy="1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-323" tIns="-142" rIns="-323" bIns="-142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ja-JP" sz="1400" b="1" i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rPr>
                <a:t>P -</a:t>
              </a:r>
              <a:endParaRPr lang="en-US" altLang="ja-JP" sz="1400" b="1" i="1" dirty="0">
                <a:solidFill>
                  <a:schemeClr val="lt1"/>
                </a:solidFill>
                <a:latin typeface="ＭＳ ＰＲゴシック" pitchFamily="50" charset="-128"/>
                <a:ea typeface="ＭＳ ＰＲゴシック" pitchFamily="50" charset="-128"/>
              </a:endParaRPr>
            </a:p>
          </p:txBody>
        </p:sp>
        <p:grpSp>
          <p:nvGrpSpPr>
            <p:cNvPr id="14440" name="Group 4"/>
            <p:cNvGrpSpPr/>
            <p:nvPr/>
          </p:nvGrpSpPr>
          <p:grpSpPr>
            <a:xfrm>
              <a:off x="192" y="839"/>
              <a:ext cx="3984" cy="693"/>
              <a:chOff x="192" y="839"/>
              <a:chExt cx="3984" cy="693"/>
            </a:xfrm>
          </p:grpSpPr>
          <p:grpSp>
            <p:nvGrpSpPr>
              <p:cNvPr id="14539" name="Group 5"/>
              <p:cNvGrpSpPr/>
              <p:nvPr/>
            </p:nvGrpSpPr>
            <p:grpSpPr>
              <a:xfrm>
                <a:off x="192" y="850"/>
                <a:ext cx="3984" cy="682"/>
                <a:chOff x="192" y="758"/>
                <a:chExt cx="3984" cy="682"/>
              </a:xfrm>
            </p:grpSpPr>
            <p:grpSp>
              <p:nvGrpSpPr>
                <p:cNvPr id="14545" name="Group 6"/>
                <p:cNvGrpSpPr/>
                <p:nvPr/>
              </p:nvGrpSpPr>
              <p:grpSpPr>
                <a:xfrm>
                  <a:off x="192" y="758"/>
                  <a:ext cx="3984" cy="682"/>
                  <a:chOff x="192" y="758"/>
                  <a:chExt cx="3984" cy="480"/>
                </a:xfrm>
              </p:grpSpPr>
              <p:sp>
                <p:nvSpPr>
                  <p:cNvPr id="14549" name="Rectangle 7"/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192" y="758"/>
                    <a:ext cx="3984" cy="48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-323" tIns="-142" rIns="-323" bIns="-142">
                    <a:spAutoFit/>
                  </a:bodyPr>
                  <a:p>
                    <a:pPr eaLnBrk="1" hangingPunct="1"/>
                    <a:endParaRPr lang="zh-CN" altLang="en-US" sz="2400" dirty="0">
                      <a:solidFill>
                        <a:schemeClr val="dk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550" name="Line 8"/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2304" y="758"/>
                    <a:ext cx="0" cy="480"/>
                  </a:xfrm>
                  <a:prstGeom prst="line">
                    <a:avLst/>
                  </a:prstGeom>
                  <a:ln w="38100" cap="flat" cmpd="dbl">
                    <a:solidFill>
                      <a:schemeClr val="dk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4546" name="Line 9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92" y="970"/>
                  <a:ext cx="3984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547" name="Line 10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2304" y="1200"/>
                  <a:ext cx="1872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548" name="Line 1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2880" y="768"/>
                  <a:ext cx="0" cy="672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4540" name="Text Box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869" y="839"/>
                <a:ext cx="720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作业名称</a:t>
                </a:r>
                <a:endParaRPr lang="ja-JP" altLang="en-US" sz="1400" b="1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541" name="Text Box 1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248" y="859"/>
                <a:ext cx="718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  成  日</a:t>
                </a:r>
                <a:endParaRPr lang="ja-JP" altLang="en-US" sz="1400" b="1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542" name="Text Box 1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883" y="859"/>
                <a:ext cx="1293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２０　　年　　月　　日</a:t>
                </a:r>
                <a:endParaRPr lang="ja-JP" altLang="en-US" sz="1400" b="1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543" name="Text Box 1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233" y="1070"/>
                <a:ext cx="722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作成部门</a:t>
                </a:r>
                <a:endParaRPr lang="ja-JP" altLang="en-US" sz="1400" b="1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544" name="Text Box 1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248" y="1321"/>
                <a:ext cx="718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  成  者</a:t>
                </a:r>
                <a:endParaRPr lang="ja-JP" altLang="en-US" sz="1400" b="1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grpSp>
          <p:nvGrpSpPr>
            <p:cNvPr id="14441" name="Group 17"/>
            <p:cNvGrpSpPr/>
            <p:nvPr/>
          </p:nvGrpSpPr>
          <p:grpSpPr>
            <a:xfrm>
              <a:off x="192" y="1584"/>
              <a:ext cx="3984" cy="4026"/>
              <a:chOff x="192" y="1584"/>
              <a:chExt cx="3984" cy="4026"/>
            </a:xfrm>
          </p:grpSpPr>
          <p:sp>
            <p:nvSpPr>
              <p:cNvPr id="14452" name="Rectangle 18"/>
              <p:cNvSpPr/>
              <p:nvPr>
                <p:custDataLst>
                  <p:tags r:id="rId12"/>
                </p:custDataLst>
              </p:nvPr>
            </p:nvSpPr>
            <p:spPr>
              <a:xfrm>
                <a:off x="192" y="1584"/>
                <a:ext cx="3984" cy="4012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-323" tIns="-142" rIns="-323" bIns="-142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53" name="Line 19"/>
              <p:cNvSpPr/>
              <p:nvPr>
                <p:custDataLst>
                  <p:tags r:id="rId13"/>
                </p:custDataLst>
              </p:nvPr>
            </p:nvSpPr>
            <p:spPr>
              <a:xfrm>
                <a:off x="192" y="1986"/>
                <a:ext cx="3984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454" name="Line 20"/>
              <p:cNvSpPr/>
              <p:nvPr>
                <p:custDataLst>
                  <p:tags r:id="rId14"/>
                </p:custDataLst>
              </p:nvPr>
            </p:nvSpPr>
            <p:spPr>
              <a:xfrm>
                <a:off x="220" y="4002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55" name="Line 21"/>
              <p:cNvSpPr/>
              <p:nvPr>
                <p:custDataLst>
                  <p:tags r:id="rId15"/>
                </p:custDataLst>
              </p:nvPr>
            </p:nvSpPr>
            <p:spPr>
              <a:xfrm>
                <a:off x="220" y="3858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56" name="Line 22"/>
              <p:cNvSpPr/>
              <p:nvPr>
                <p:custDataLst>
                  <p:tags r:id="rId16"/>
                </p:custDataLst>
              </p:nvPr>
            </p:nvSpPr>
            <p:spPr>
              <a:xfrm>
                <a:off x="220" y="3714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57" name="Line 23"/>
              <p:cNvSpPr/>
              <p:nvPr>
                <p:custDataLst>
                  <p:tags r:id="rId17"/>
                </p:custDataLst>
              </p:nvPr>
            </p:nvSpPr>
            <p:spPr>
              <a:xfrm>
                <a:off x="220" y="3570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58" name="Line 24"/>
              <p:cNvSpPr/>
              <p:nvPr>
                <p:custDataLst>
                  <p:tags r:id="rId18"/>
                </p:custDataLst>
              </p:nvPr>
            </p:nvSpPr>
            <p:spPr>
              <a:xfrm>
                <a:off x="220" y="3426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59" name="Line 25"/>
              <p:cNvSpPr/>
              <p:nvPr>
                <p:custDataLst>
                  <p:tags r:id="rId19"/>
                </p:custDataLst>
              </p:nvPr>
            </p:nvSpPr>
            <p:spPr>
              <a:xfrm>
                <a:off x="220" y="3282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60" name="Line 26"/>
              <p:cNvSpPr/>
              <p:nvPr>
                <p:custDataLst>
                  <p:tags r:id="rId20"/>
                </p:custDataLst>
              </p:nvPr>
            </p:nvSpPr>
            <p:spPr>
              <a:xfrm>
                <a:off x="220" y="3138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61" name="Line 27"/>
              <p:cNvSpPr/>
              <p:nvPr>
                <p:custDataLst>
                  <p:tags r:id="rId21"/>
                </p:custDataLst>
              </p:nvPr>
            </p:nvSpPr>
            <p:spPr>
              <a:xfrm>
                <a:off x="220" y="2994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62" name="Line 28"/>
              <p:cNvSpPr/>
              <p:nvPr>
                <p:custDataLst>
                  <p:tags r:id="rId22"/>
                </p:custDataLst>
              </p:nvPr>
            </p:nvSpPr>
            <p:spPr>
              <a:xfrm>
                <a:off x="220" y="2850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63" name="Line 29"/>
              <p:cNvSpPr/>
              <p:nvPr>
                <p:custDataLst>
                  <p:tags r:id="rId23"/>
                </p:custDataLst>
              </p:nvPr>
            </p:nvSpPr>
            <p:spPr>
              <a:xfrm>
                <a:off x="220" y="2706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64" name="Line 30"/>
              <p:cNvSpPr/>
              <p:nvPr>
                <p:custDataLst>
                  <p:tags r:id="rId24"/>
                </p:custDataLst>
              </p:nvPr>
            </p:nvSpPr>
            <p:spPr>
              <a:xfrm>
                <a:off x="220" y="2562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65" name="Line 31"/>
              <p:cNvSpPr/>
              <p:nvPr>
                <p:custDataLst>
                  <p:tags r:id="rId25"/>
                </p:custDataLst>
              </p:nvPr>
            </p:nvSpPr>
            <p:spPr>
              <a:xfrm>
                <a:off x="220" y="2418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66" name="Line 32"/>
              <p:cNvSpPr/>
              <p:nvPr>
                <p:custDataLst>
                  <p:tags r:id="rId26"/>
                </p:custDataLst>
              </p:nvPr>
            </p:nvSpPr>
            <p:spPr>
              <a:xfrm>
                <a:off x="220" y="2274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67" name="Line 33"/>
              <p:cNvSpPr/>
              <p:nvPr>
                <p:custDataLst>
                  <p:tags r:id="rId27"/>
                </p:custDataLst>
              </p:nvPr>
            </p:nvSpPr>
            <p:spPr>
              <a:xfrm>
                <a:off x="220" y="2130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68" name="Text Box 34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213" y="1986"/>
                <a:ext cx="206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1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69" name="Text Box 35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213" y="2138"/>
                <a:ext cx="206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2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70" name="Text Box 36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226" y="2284"/>
                <a:ext cx="202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3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71" name="Text Box 37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226" y="2427"/>
                <a:ext cx="202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4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72" name="Text Box 38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226" y="2562"/>
                <a:ext cx="202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5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73" name="Text Box 39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226" y="2706"/>
                <a:ext cx="202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6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74" name="Text Box 40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226" y="2849"/>
                <a:ext cx="202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7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75" name="Text Box 41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226" y="2992"/>
                <a:ext cx="202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8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76" name="Text Box 42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226" y="3137"/>
                <a:ext cx="202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9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77" name="Text Box 43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02" y="3280"/>
                <a:ext cx="237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10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78" name="Text Box 44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202" y="3437"/>
                <a:ext cx="237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11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79" name="Text Box 45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202" y="3580"/>
                <a:ext cx="237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12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80" name="Text Box 46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202" y="3723"/>
                <a:ext cx="237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13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81" name="Text Box 47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202" y="3866"/>
                <a:ext cx="237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14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82" name="Text Box 48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202" y="4013"/>
                <a:ext cx="241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15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83" name="Line 49"/>
              <p:cNvSpPr/>
              <p:nvPr>
                <p:custDataLst>
                  <p:tags r:id="rId43"/>
                </p:custDataLst>
              </p:nvPr>
            </p:nvSpPr>
            <p:spPr>
              <a:xfrm>
                <a:off x="202" y="5442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84" name="Line 50"/>
              <p:cNvSpPr/>
              <p:nvPr>
                <p:custDataLst>
                  <p:tags r:id="rId44"/>
                </p:custDataLst>
              </p:nvPr>
            </p:nvSpPr>
            <p:spPr>
              <a:xfrm>
                <a:off x="202" y="5298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85" name="Line 51"/>
              <p:cNvSpPr/>
              <p:nvPr>
                <p:custDataLst>
                  <p:tags r:id="rId45"/>
                </p:custDataLst>
              </p:nvPr>
            </p:nvSpPr>
            <p:spPr>
              <a:xfrm>
                <a:off x="202" y="5154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86" name="Line 52"/>
              <p:cNvSpPr/>
              <p:nvPr>
                <p:custDataLst>
                  <p:tags r:id="rId46"/>
                </p:custDataLst>
              </p:nvPr>
            </p:nvSpPr>
            <p:spPr>
              <a:xfrm>
                <a:off x="202" y="5010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87" name="Line 53"/>
              <p:cNvSpPr/>
              <p:nvPr>
                <p:custDataLst>
                  <p:tags r:id="rId47"/>
                </p:custDataLst>
              </p:nvPr>
            </p:nvSpPr>
            <p:spPr>
              <a:xfrm>
                <a:off x="202" y="4866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88" name="Line 54"/>
              <p:cNvSpPr/>
              <p:nvPr>
                <p:custDataLst>
                  <p:tags r:id="rId48"/>
                </p:custDataLst>
              </p:nvPr>
            </p:nvSpPr>
            <p:spPr>
              <a:xfrm>
                <a:off x="202" y="4722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89" name="Line 55"/>
              <p:cNvSpPr/>
              <p:nvPr>
                <p:custDataLst>
                  <p:tags r:id="rId49"/>
                </p:custDataLst>
              </p:nvPr>
            </p:nvSpPr>
            <p:spPr>
              <a:xfrm>
                <a:off x="202" y="4578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90" name="Line 56"/>
              <p:cNvSpPr/>
              <p:nvPr>
                <p:custDataLst>
                  <p:tags r:id="rId50"/>
                </p:custDataLst>
              </p:nvPr>
            </p:nvSpPr>
            <p:spPr>
              <a:xfrm>
                <a:off x="202" y="4434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91" name="Line 57"/>
              <p:cNvSpPr/>
              <p:nvPr>
                <p:custDataLst>
                  <p:tags r:id="rId51"/>
                </p:custDataLst>
              </p:nvPr>
            </p:nvSpPr>
            <p:spPr>
              <a:xfrm>
                <a:off x="202" y="4290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92" name="Line 58"/>
              <p:cNvSpPr/>
              <p:nvPr>
                <p:custDataLst>
                  <p:tags r:id="rId52"/>
                </p:custDataLst>
              </p:nvPr>
            </p:nvSpPr>
            <p:spPr>
              <a:xfrm>
                <a:off x="192" y="4146"/>
                <a:ext cx="1268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93" name="Line 59"/>
              <p:cNvSpPr/>
              <p:nvPr>
                <p:custDataLst>
                  <p:tags r:id="rId53"/>
                </p:custDataLst>
              </p:nvPr>
            </p:nvSpPr>
            <p:spPr>
              <a:xfrm>
                <a:off x="432" y="1842"/>
                <a:ext cx="0" cy="3744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4494" name="Group 60"/>
              <p:cNvGrpSpPr/>
              <p:nvPr/>
            </p:nvGrpSpPr>
            <p:grpSpPr>
              <a:xfrm>
                <a:off x="3216" y="2130"/>
                <a:ext cx="960" cy="3312"/>
                <a:chOff x="2898" y="2130"/>
                <a:chExt cx="1278" cy="3312"/>
              </a:xfrm>
            </p:grpSpPr>
            <p:sp>
              <p:nvSpPr>
                <p:cNvPr id="14515" name="Line 61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2908" y="4002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16" name="Line 62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2908" y="3858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17" name="Line 63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2908" y="3714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18" name="Line 64"/>
                <p:cNvSpPr/>
                <p:nvPr>
                  <p:custDataLst>
                    <p:tags r:id="rId57"/>
                  </p:custDataLst>
                </p:nvPr>
              </p:nvSpPr>
              <p:spPr>
                <a:xfrm>
                  <a:off x="2908" y="3570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19" name="Line 65"/>
                <p:cNvSpPr/>
                <p:nvPr>
                  <p:custDataLst>
                    <p:tags r:id="rId58"/>
                  </p:custDataLst>
                </p:nvPr>
              </p:nvSpPr>
              <p:spPr>
                <a:xfrm>
                  <a:off x="2908" y="3426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20" name="Line 66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2908" y="3282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21" name="Line 67"/>
                <p:cNvSpPr/>
                <p:nvPr>
                  <p:custDataLst>
                    <p:tags r:id="rId60"/>
                  </p:custDataLst>
                </p:nvPr>
              </p:nvSpPr>
              <p:spPr>
                <a:xfrm>
                  <a:off x="2908" y="3138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22" name="Line 68"/>
                <p:cNvSpPr/>
                <p:nvPr>
                  <p:custDataLst>
                    <p:tags r:id="rId61"/>
                  </p:custDataLst>
                </p:nvPr>
              </p:nvSpPr>
              <p:spPr>
                <a:xfrm>
                  <a:off x="2908" y="2994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23" name="Line 69"/>
                <p:cNvSpPr/>
                <p:nvPr>
                  <p:custDataLst>
                    <p:tags r:id="rId62"/>
                  </p:custDataLst>
                </p:nvPr>
              </p:nvSpPr>
              <p:spPr>
                <a:xfrm>
                  <a:off x="2908" y="2850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24" name="Line 70"/>
                <p:cNvSpPr/>
                <p:nvPr>
                  <p:custDataLst>
                    <p:tags r:id="rId63"/>
                  </p:custDataLst>
                </p:nvPr>
              </p:nvSpPr>
              <p:spPr>
                <a:xfrm>
                  <a:off x="2908" y="2706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25" name="Line 71"/>
                <p:cNvSpPr/>
                <p:nvPr>
                  <p:custDataLst>
                    <p:tags r:id="rId64"/>
                  </p:custDataLst>
                </p:nvPr>
              </p:nvSpPr>
              <p:spPr>
                <a:xfrm>
                  <a:off x="2908" y="2562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26" name="Line 72"/>
                <p:cNvSpPr/>
                <p:nvPr>
                  <p:custDataLst>
                    <p:tags r:id="rId65"/>
                  </p:custDataLst>
                </p:nvPr>
              </p:nvSpPr>
              <p:spPr>
                <a:xfrm>
                  <a:off x="2908" y="2418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27" name="Line 73"/>
                <p:cNvSpPr/>
                <p:nvPr>
                  <p:custDataLst>
                    <p:tags r:id="rId66"/>
                  </p:custDataLst>
                </p:nvPr>
              </p:nvSpPr>
              <p:spPr>
                <a:xfrm>
                  <a:off x="2908" y="2274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28" name="Line 74"/>
                <p:cNvSpPr/>
                <p:nvPr>
                  <p:custDataLst>
                    <p:tags r:id="rId67"/>
                  </p:custDataLst>
                </p:nvPr>
              </p:nvSpPr>
              <p:spPr>
                <a:xfrm>
                  <a:off x="2908" y="2130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29" name="Line 75"/>
                <p:cNvSpPr/>
                <p:nvPr>
                  <p:custDataLst>
                    <p:tags r:id="rId68"/>
                  </p:custDataLst>
                </p:nvPr>
              </p:nvSpPr>
              <p:spPr>
                <a:xfrm>
                  <a:off x="2908" y="5442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30" name="Line 76"/>
                <p:cNvSpPr/>
                <p:nvPr>
                  <p:custDataLst>
                    <p:tags r:id="rId69"/>
                  </p:custDataLst>
                </p:nvPr>
              </p:nvSpPr>
              <p:spPr>
                <a:xfrm>
                  <a:off x="2908" y="5298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31" name="Line 77"/>
                <p:cNvSpPr/>
                <p:nvPr>
                  <p:custDataLst>
                    <p:tags r:id="rId70"/>
                  </p:custDataLst>
                </p:nvPr>
              </p:nvSpPr>
              <p:spPr>
                <a:xfrm>
                  <a:off x="2908" y="5154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32" name="Line 78"/>
                <p:cNvSpPr/>
                <p:nvPr>
                  <p:custDataLst>
                    <p:tags r:id="rId71"/>
                  </p:custDataLst>
                </p:nvPr>
              </p:nvSpPr>
              <p:spPr>
                <a:xfrm>
                  <a:off x="2908" y="5010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33" name="Line 79"/>
                <p:cNvSpPr/>
                <p:nvPr>
                  <p:custDataLst>
                    <p:tags r:id="rId72"/>
                  </p:custDataLst>
                </p:nvPr>
              </p:nvSpPr>
              <p:spPr>
                <a:xfrm>
                  <a:off x="2908" y="4866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34" name="Line 80"/>
                <p:cNvSpPr/>
                <p:nvPr>
                  <p:custDataLst>
                    <p:tags r:id="rId73"/>
                  </p:custDataLst>
                </p:nvPr>
              </p:nvSpPr>
              <p:spPr>
                <a:xfrm>
                  <a:off x="2908" y="4722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35" name="Line 81"/>
                <p:cNvSpPr/>
                <p:nvPr>
                  <p:custDataLst>
                    <p:tags r:id="rId74"/>
                  </p:custDataLst>
                </p:nvPr>
              </p:nvSpPr>
              <p:spPr>
                <a:xfrm>
                  <a:off x="2908" y="4578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36" name="Line 82"/>
                <p:cNvSpPr/>
                <p:nvPr>
                  <p:custDataLst>
                    <p:tags r:id="rId75"/>
                  </p:custDataLst>
                </p:nvPr>
              </p:nvSpPr>
              <p:spPr>
                <a:xfrm>
                  <a:off x="2908" y="4434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37" name="Line 83"/>
                <p:cNvSpPr/>
                <p:nvPr>
                  <p:custDataLst>
                    <p:tags r:id="rId76"/>
                  </p:custDataLst>
                </p:nvPr>
              </p:nvSpPr>
              <p:spPr>
                <a:xfrm>
                  <a:off x="2908" y="4290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538" name="Line 84"/>
                <p:cNvSpPr/>
                <p:nvPr>
                  <p:custDataLst>
                    <p:tags r:id="rId77"/>
                  </p:custDataLst>
                </p:nvPr>
              </p:nvSpPr>
              <p:spPr>
                <a:xfrm>
                  <a:off x="2898" y="4146"/>
                  <a:ext cx="1268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4495" name="Text Box 85"/>
              <p:cNvSpPr txBox="1"/>
              <p:nvPr>
                <p:custDataLst>
                  <p:tags r:id="rId78"/>
                </p:custDataLst>
              </p:nvPr>
            </p:nvSpPr>
            <p:spPr>
              <a:xfrm>
                <a:off x="192" y="4154"/>
                <a:ext cx="239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16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96" name="Text Box 86"/>
              <p:cNvSpPr txBox="1"/>
              <p:nvPr>
                <p:custDataLst>
                  <p:tags r:id="rId79"/>
                </p:custDataLst>
              </p:nvPr>
            </p:nvSpPr>
            <p:spPr>
              <a:xfrm>
                <a:off x="192" y="4292"/>
                <a:ext cx="239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17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97" name="Text Box 87"/>
              <p:cNvSpPr txBox="1"/>
              <p:nvPr>
                <p:custDataLst>
                  <p:tags r:id="rId80"/>
                </p:custDataLst>
              </p:nvPr>
            </p:nvSpPr>
            <p:spPr>
              <a:xfrm>
                <a:off x="192" y="4433"/>
                <a:ext cx="239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18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98" name="Text Box 88"/>
              <p:cNvSpPr txBox="1"/>
              <p:nvPr>
                <p:custDataLst>
                  <p:tags r:id="rId81"/>
                </p:custDataLst>
              </p:nvPr>
            </p:nvSpPr>
            <p:spPr>
              <a:xfrm>
                <a:off x="192" y="4575"/>
                <a:ext cx="239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19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499" name="Text Box 89"/>
              <p:cNvSpPr txBox="1"/>
              <p:nvPr>
                <p:custDataLst>
                  <p:tags r:id="rId82"/>
                </p:custDataLst>
              </p:nvPr>
            </p:nvSpPr>
            <p:spPr>
              <a:xfrm>
                <a:off x="192" y="4721"/>
                <a:ext cx="239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20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500" name="Text Box 90"/>
              <p:cNvSpPr txBox="1"/>
              <p:nvPr>
                <p:custDataLst>
                  <p:tags r:id="rId83"/>
                </p:custDataLst>
              </p:nvPr>
            </p:nvSpPr>
            <p:spPr>
              <a:xfrm>
                <a:off x="192" y="4875"/>
                <a:ext cx="239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21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501" name="Text Box 91"/>
              <p:cNvSpPr txBox="1"/>
              <p:nvPr>
                <p:custDataLst>
                  <p:tags r:id="rId84"/>
                </p:custDataLst>
              </p:nvPr>
            </p:nvSpPr>
            <p:spPr>
              <a:xfrm>
                <a:off x="192" y="5012"/>
                <a:ext cx="239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22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502" name="Text Box 92"/>
              <p:cNvSpPr txBox="1"/>
              <p:nvPr>
                <p:custDataLst>
                  <p:tags r:id="rId85"/>
                </p:custDataLst>
              </p:nvPr>
            </p:nvSpPr>
            <p:spPr>
              <a:xfrm>
                <a:off x="192" y="5155"/>
                <a:ext cx="239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23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503" name="Text Box 93"/>
              <p:cNvSpPr txBox="1"/>
              <p:nvPr>
                <p:custDataLst>
                  <p:tags r:id="rId86"/>
                </p:custDataLst>
              </p:nvPr>
            </p:nvSpPr>
            <p:spPr>
              <a:xfrm>
                <a:off x="192" y="5298"/>
                <a:ext cx="239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24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504" name="Text Box 94"/>
              <p:cNvSpPr txBox="1"/>
              <p:nvPr>
                <p:custDataLst>
                  <p:tags r:id="rId87"/>
                </p:custDataLst>
              </p:nvPr>
            </p:nvSpPr>
            <p:spPr>
              <a:xfrm>
                <a:off x="197" y="5452"/>
                <a:ext cx="241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ＭＳ ＰＲゴシック" pitchFamily="50" charset="-128"/>
                    <a:ea typeface="ＭＳ ＰＲゴシック" pitchFamily="50" charset="-128"/>
                  </a:rPr>
                  <a:t>25</a:t>
                </a:r>
                <a:endParaRPr lang="en-US" altLang="ja-JP" sz="1400" b="1" dirty="0">
                  <a:solidFill>
                    <a:schemeClr val="lt1"/>
                  </a:solidFill>
                  <a:latin typeface="ＭＳ ＰＲゴシック" pitchFamily="50" charset="-128"/>
                  <a:ea typeface="ＭＳ ＰＲゴシック" pitchFamily="50" charset="-128"/>
                </a:endParaRPr>
              </a:p>
            </p:txBody>
          </p:sp>
          <p:sp>
            <p:nvSpPr>
              <p:cNvPr id="14505" name="Line 95"/>
              <p:cNvSpPr/>
              <p:nvPr>
                <p:custDataLst>
                  <p:tags r:id="rId88"/>
                </p:custDataLst>
              </p:nvPr>
            </p:nvSpPr>
            <p:spPr>
              <a:xfrm>
                <a:off x="192" y="1842"/>
                <a:ext cx="240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506" name="Text Box 96"/>
              <p:cNvSpPr txBox="1"/>
              <p:nvPr>
                <p:custDataLst>
                  <p:tags r:id="rId89"/>
                </p:custDataLst>
              </p:nvPr>
            </p:nvSpPr>
            <p:spPr>
              <a:xfrm>
                <a:off x="192" y="1842"/>
                <a:ext cx="239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en-US" altLang="ja-JP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No</a:t>
                </a:r>
                <a:endParaRPr lang="en-US" altLang="ja-JP" sz="1400" b="1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grpSp>
            <p:nvGrpSpPr>
              <p:cNvPr id="14507" name="Group 97"/>
              <p:cNvGrpSpPr/>
              <p:nvPr/>
            </p:nvGrpSpPr>
            <p:grpSpPr>
              <a:xfrm>
                <a:off x="1478" y="1584"/>
                <a:ext cx="1738" cy="4012"/>
                <a:chOff x="1478" y="1660"/>
                <a:chExt cx="1738" cy="3936"/>
              </a:xfrm>
            </p:grpSpPr>
            <p:sp>
              <p:nvSpPr>
                <p:cNvPr id="14512" name="Line 98"/>
                <p:cNvSpPr/>
                <p:nvPr>
                  <p:custDataLst>
                    <p:tags r:id="rId90"/>
                  </p:custDataLst>
                </p:nvPr>
              </p:nvSpPr>
              <p:spPr>
                <a:xfrm>
                  <a:off x="1478" y="1660"/>
                  <a:ext cx="0" cy="3936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513" name="Line 99"/>
                <p:cNvSpPr/>
                <p:nvPr>
                  <p:custDataLst>
                    <p:tags r:id="rId91"/>
                  </p:custDataLst>
                </p:nvPr>
              </p:nvSpPr>
              <p:spPr>
                <a:xfrm>
                  <a:off x="3216" y="1660"/>
                  <a:ext cx="0" cy="3936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514" name="Line 100"/>
                <p:cNvSpPr/>
                <p:nvPr>
                  <p:custDataLst>
                    <p:tags r:id="rId92"/>
                  </p:custDataLst>
                </p:nvPr>
              </p:nvSpPr>
              <p:spPr>
                <a:xfrm>
                  <a:off x="1862" y="1660"/>
                  <a:ext cx="0" cy="3936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4508" name="Text Box 101"/>
              <p:cNvSpPr txBox="1"/>
              <p:nvPr>
                <p:custDataLst>
                  <p:tags r:id="rId93"/>
                </p:custDataLst>
              </p:nvPr>
            </p:nvSpPr>
            <p:spPr>
              <a:xfrm>
                <a:off x="527" y="1684"/>
                <a:ext cx="722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作业手顺</a:t>
                </a:r>
                <a:endParaRPr lang="ja-JP" altLang="en-US" sz="1400" b="1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509" name="Text Box 102"/>
              <p:cNvSpPr txBox="1"/>
              <p:nvPr>
                <p:custDataLst>
                  <p:tags r:id="rId94"/>
                </p:custDataLst>
              </p:nvPr>
            </p:nvSpPr>
            <p:spPr>
              <a:xfrm>
                <a:off x="1871" y="1679"/>
                <a:ext cx="1296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　业　図</a:t>
                </a:r>
                <a:endParaRPr lang="ja-JP" altLang="en-US" sz="1400" b="1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510" name="Text Box 103"/>
              <p:cNvSpPr txBox="1"/>
              <p:nvPr>
                <p:custDataLst>
                  <p:tags r:id="rId95"/>
                </p:custDataLst>
              </p:nvPr>
            </p:nvSpPr>
            <p:spPr>
              <a:xfrm>
                <a:off x="3330" y="1691"/>
                <a:ext cx="720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急　所</a:t>
                </a:r>
                <a:endParaRPr lang="ja-JP" altLang="en-US" sz="1400" b="1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511" name="Text Box 104"/>
              <p:cNvSpPr txBox="1"/>
              <p:nvPr>
                <p:custDataLst>
                  <p:tags r:id="rId96"/>
                </p:custDataLst>
              </p:nvPr>
            </p:nvSpPr>
            <p:spPr>
              <a:xfrm>
                <a:off x="1451" y="1600"/>
                <a:ext cx="479" cy="3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正味</a:t>
                </a:r>
                <a:b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</a:br>
                <a: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时间</a:t>
                </a:r>
                <a:endParaRPr lang="ja-JP" altLang="en-US" sz="1400" b="1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grpSp>
          <p:nvGrpSpPr>
            <p:cNvPr id="14442" name="Group 105"/>
            <p:cNvGrpSpPr/>
            <p:nvPr/>
          </p:nvGrpSpPr>
          <p:grpSpPr>
            <a:xfrm>
              <a:off x="192" y="288"/>
              <a:ext cx="3984" cy="480"/>
              <a:chOff x="192" y="288"/>
              <a:chExt cx="3984" cy="480"/>
            </a:xfrm>
          </p:grpSpPr>
          <p:grpSp>
            <p:nvGrpSpPr>
              <p:cNvPr id="14443" name="Group 106"/>
              <p:cNvGrpSpPr/>
              <p:nvPr/>
            </p:nvGrpSpPr>
            <p:grpSpPr>
              <a:xfrm>
                <a:off x="192" y="288"/>
                <a:ext cx="3984" cy="480"/>
                <a:chOff x="192" y="192"/>
                <a:chExt cx="3984" cy="480"/>
              </a:xfrm>
            </p:grpSpPr>
            <p:sp>
              <p:nvSpPr>
                <p:cNvPr id="14449" name="Rectangle 107"/>
                <p:cNvSpPr/>
                <p:nvPr>
                  <p:custDataLst>
                    <p:tags r:id="rId97"/>
                  </p:custDataLst>
                </p:nvPr>
              </p:nvSpPr>
              <p:spPr>
                <a:xfrm>
                  <a:off x="192" y="192"/>
                  <a:ext cx="3984" cy="48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-323" tIns="-142" rIns="-323" bIns="-142">
                  <a:spAutoFit/>
                </a:bodyPr>
                <a:p>
                  <a:pPr eaLnBrk="1" hangingPunct="1"/>
                  <a:endParaRPr lang="zh-CN" altLang="en-US" sz="2400" dirty="0">
                    <a:solidFill>
                      <a:schemeClr val="dk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50" name="Line 108"/>
                <p:cNvSpPr/>
                <p:nvPr>
                  <p:custDataLst>
                    <p:tags r:id="rId98"/>
                  </p:custDataLst>
                </p:nvPr>
              </p:nvSpPr>
              <p:spPr>
                <a:xfrm>
                  <a:off x="2304" y="192"/>
                  <a:ext cx="0" cy="480"/>
                </a:xfrm>
                <a:prstGeom prst="line">
                  <a:avLst/>
                </a:prstGeom>
                <a:ln w="38100" cap="flat" cmpd="dbl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451" name="Line 109"/>
                <p:cNvSpPr/>
                <p:nvPr>
                  <p:custDataLst>
                    <p:tags r:id="rId99"/>
                  </p:custDataLst>
                </p:nvPr>
              </p:nvSpPr>
              <p:spPr>
                <a:xfrm>
                  <a:off x="2592" y="192"/>
                  <a:ext cx="0" cy="48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5342" name="Text Box 110"/>
              <p:cNvSpPr txBox="1"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240" y="334"/>
                <a:ext cx="2016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-323" tIns="-142" rIns="-323" bIns="-142">
                <a:spAutoFit/>
              </a:bodyPr>
              <a:lstStyle>
                <a:lvl1pPr defTabSz="1379855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1pPr>
                <a:lvl2pPr marL="688975" defTabSz="1379855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2pPr>
                <a:lvl3pPr marL="1379855" defTabSz="1379855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3pPr>
                <a:lvl4pPr marL="2068830" defTabSz="1379855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4pPr>
                <a:lvl5pPr marL="2759075" defTabSz="1379855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5pPr>
                <a:lvl6pPr marL="3216275" defTabSz="1379855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6pPr>
                <a:lvl7pPr marL="3673475" defTabSz="1379855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7pPr>
                <a:lvl8pPr marL="4130675" defTabSz="1379855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8pPr>
                <a:lvl9pPr marL="4587875" defTabSz="1379855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9pPr>
              </a:lstStyle>
              <a:p>
                <a:pPr marL="0" marR="0" lvl="0" indent="0" algn="ctr" defTabSz="1379855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ja-JP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汉仪旗黑-55简" panose="00020600040101010101" charset="-128"/>
                    <a:cs typeface="+mn-cs"/>
                  </a:rPr>
                  <a:t>标准作业书（</a:t>
                </a:r>
                <a:r>
                  <a:rPr kumimoji="1" lang="en-US" altLang="ja-JP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汉仪旗黑-55简" panose="00020600040101010101" charset="-128"/>
                    <a:cs typeface="+mn-cs"/>
                  </a:rPr>
                  <a:t>Ⅱ</a:t>
                </a:r>
                <a:r>
                  <a:rPr kumimoji="1" lang="ja-JP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汉仪旗黑-55简" panose="00020600040101010101" charset="-128"/>
                    <a:cs typeface="+mn-cs"/>
                  </a:rPr>
                  <a:t>）</a:t>
                </a:r>
                <a:endPara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14445" name="Text Box 111"/>
              <p:cNvSpPr txBox="1"/>
              <p:nvPr>
                <p:custDataLst>
                  <p:tags r:id="rId101"/>
                </p:custDataLst>
              </p:nvPr>
            </p:nvSpPr>
            <p:spPr>
              <a:xfrm>
                <a:off x="2291" y="320"/>
                <a:ext cx="322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323" tIns="-142" rIns="-323" bIns="-142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lt1"/>
                    </a:solidFill>
                    <a:latin typeface="Arial" panose="020B0604020202020204" pitchFamily="34" charset="0"/>
                    <a:ea typeface="ＭＳ ＰＲゴシック" pitchFamily="50" charset="-128"/>
                  </a:rPr>
                  <a:t>区分</a:t>
                </a:r>
                <a:endParaRPr lang="ja-JP" altLang="en-US" sz="1400" b="1" dirty="0">
                  <a:solidFill>
                    <a:schemeClr val="lt1"/>
                  </a:solidFill>
                  <a:latin typeface="Arial" panose="020B0604020202020204" pitchFamily="34" charset="0"/>
                  <a:ea typeface="ＭＳ ＰＲゴシック" pitchFamily="50" charset="-128"/>
                </a:endParaRPr>
              </a:p>
            </p:txBody>
          </p:sp>
          <p:grpSp>
            <p:nvGrpSpPr>
              <p:cNvPr id="14446" name="Group 112"/>
              <p:cNvGrpSpPr/>
              <p:nvPr/>
            </p:nvGrpSpPr>
            <p:grpSpPr>
              <a:xfrm>
                <a:off x="3120" y="546"/>
                <a:ext cx="624" cy="0"/>
                <a:chOff x="3120" y="546"/>
                <a:chExt cx="624" cy="0"/>
              </a:xfrm>
            </p:grpSpPr>
            <p:sp>
              <p:nvSpPr>
                <p:cNvPr id="14447" name="Line 113"/>
                <p:cNvSpPr/>
                <p:nvPr>
                  <p:custDataLst>
                    <p:tags r:id="rId102"/>
                  </p:custDataLst>
                </p:nvPr>
              </p:nvSpPr>
              <p:spPr>
                <a:xfrm flipV="1">
                  <a:off x="3120" y="546"/>
                  <a:ext cx="108" cy="0"/>
                </a:xfrm>
                <a:prstGeom prst="line">
                  <a:avLst/>
                </a:prstGeom>
                <a:ln w="57150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448" name="Line 114"/>
                <p:cNvSpPr/>
                <p:nvPr>
                  <p:custDataLst>
                    <p:tags r:id="rId103"/>
                  </p:custDataLst>
                </p:nvPr>
              </p:nvSpPr>
              <p:spPr>
                <a:xfrm flipV="1">
                  <a:off x="3636" y="546"/>
                  <a:ext cx="108" cy="0"/>
                </a:xfrm>
                <a:prstGeom prst="line">
                  <a:avLst/>
                </a:prstGeom>
                <a:ln w="57150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14339" name="Group 115"/>
          <p:cNvGrpSpPr/>
          <p:nvPr/>
        </p:nvGrpSpPr>
        <p:grpSpPr>
          <a:xfrm>
            <a:off x="601663" y="754063"/>
            <a:ext cx="6270625" cy="2147011200"/>
            <a:chOff x="175" y="77"/>
            <a:chExt cx="4021" cy="1428351"/>
          </a:xfrm>
        </p:grpSpPr>
        <p:grpSp>
          <p:nvGrpSpPr>
            <p:cNvPr id="14345" name="Group 116"/>
            <p:cNvGrpSpPr/>
            <p:nvPr/>
          </p:nvGrpSpPr>
          <p:grpSpPr>
            <a:xfrm>
              <a:off x="192" y="288"/>
              <a:ext cx="3984" cy="1772293"/>
              <a:chOff x="192" y="288"/>
              <a:chExt cx="3984" cy="1772293"/>
            </a:xfrm>
          </p:grpSpPr>
          <p:grpSp>
            <p:nvGrpSpPr>
              <p:cNvPr id="14430" name="Group 117"/>
              <p:cNvGrpSpPr/>
              <p:nvPr/>
            </p:nvGrpSpPr>
            <p:grpSpPr>
              <a:xfrm>
                <a:off x="192" y="288"/>
                <a:ext cx="3984" cy="480"/>
                <a:chOff x="192" y="192"/>
                <a:chExt cx="3984" cy="480"/>
              </a:xfrm>
            </p:grpSpPr>
            <p:sp>
              <p:nvSpPr>
                <p:cNvPr id="14436" name="Rectangle 118"/>
                <p:cNvSpPr/>
                <p:nvPr>
                  <p:custDataLst>
                    <p:tags r:id="rId104"/>
                  </p:custDataLst>
                </p:nvPr>
              </p:nvSpPr>
              <p:spPr>
                <a:xfrm>
                  <a:off x="192" y="192"/>
                  <a:ext cx="3984" cy="48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-1" tIns="1331858520" rIns="-1" bIns="1331858520">
                  <a:spAutoFit/>
                </a:bodyPr>
                <a:p>
                  <a:pPr eaLnBrk="1" hangingPunct="1"/>
                  <a:endParaRPr lang="zh-CN" altLang="en-US" sz="2400" dirty="0">
                    <a:solidFill>
                      <a:schemeClr val="dk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37" name="Line 119"/>
                <p:cNvSpPr/>
                <p:nvPr>
                  <p:custDataLst>
                    <p:tags r:id="rId105"/>
                  </p:custDataLst>
                </p:nvPr>
              </p:nvSpPr>
              <p:spPr>
                <a:xfrm>
                  <a:off x="2304" y="192"/>
                  <a:ext cx="0" cy="480"/>
                </a:xfrm>
                <a:prstGeom prst="line">
                  <a:avLst/>
                </a:prstGeom>
                <a:ln w="38100" cap="flat" cmpd="dbl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438" name="Line 120"/>
                <p:cNvSpPr/>
                <p:nvPr>
                  <p:custDataLst>
                    <p:tags r:id="rId106"/>
                  </p:custDataLst>
                </p:nvPr>
              </p:nvSpPr>
              <p:spPr>
                <a:xfrm>
                  <a:off x="2592" y="192"/>
                  <a:ext cx="0" cy="48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5353" name="Text Box 121"/>
              <p:cNvSpPr txBox="1"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93" y="337"/>
                <a:ext cx="2111" cy="1772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-1" tIns="1331858520" rIns="-1" bIns="1331858520">
                <a:spAutoFit/>
              </a:bodyPr>
              <a:lstStyle>
                <a:lvl1pPr defTabSz="1379855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1pPr>
                <a:lvl2pPr marL="688975" defTabSz="1379855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2pPr>
                <a:lvl3pPr marL="1379855" defTabSz="1379855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3pPr>
                <a:lvl4pPr marL="2068830" defTabSz="1379855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4pPr>
                <a:lvl5pPr marL="2759075" defTabSz="1379855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5pPr>
                <a:lvl6pPr marL="3216275" defTabSz="1379855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6pPr>
                <a:lvl7pPr marL="3673475" defTabSz="1379855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7pPr>
                <a:lvl8pPr marL="4130675" defTabSz="1379855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8pPr>
                <a:lvl9pPr marL="4587875" defTabSz="1379855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50" charset="-128"/>
                  </a:defRPr>
                </a:lvl9pPr>
              </a:lstStyle>
              <a:p>
                <a:pPr marL="0" marR="0" lvl="0" indent="0" algn="ctr" defTabSz="1379855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ja-JP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HGS創英角ｺﾞｼｯｸUB" pitchFamily="50" charset="-128"/>
                    <a:cs typeface="+mn-cs"/>
                  </a:rPr>
                  <a:t>标准作业书（</a:t>
                </a:r>
                <a:r>
                  <a:rPr kumimoji="1" lang="en-US" altLang="ja-JP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HGS創英角ｺﾞｼｯｸUB" pitchFamily="50" charset="-128"/>
                    <a:cs typeface="+mn-cs"/>
                  </a:rPr>
                  <a:t>Ⅰ</a:t>
                </a:r>
                <a:r>
                  <a:rPr kumimoji="1" lang="ja-JP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HGS創英角ｺﾞｼｯｸUB" pitchFamily="50" charset="-128"/>
                    <a:cs typeface="+mn-cs"/>
                  </a:rPr>
                  <a:t>）</a:t>
                </a:r>
                <a:endPara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HGS創英角ｺﾞｼｯｸUB" pitchFamily="50" charset="-128"/>
                  <a:cs typeface="+mn-cs"/>
                </a:endParaRPr>
              </a:p>
            </p:txBody>
          </p:sp>
          <p:sp>
            <p:nvSpPr>
              <p:cNvPr id="14432" name="Text Box 122"/>
              <p:cNvSpPr txBox="1"/>
              <p:nvPr>
                <p:custDataLst>
                  <p:tags r:id="rId108"/>
                </p:custDataLst>
              </p:nvPr>
            </p:nvSpPr>
            <p:spPr>
              <a:xfrm>
                <a:off x="2288" y="317"/>
                <a:ext cx="325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</a:rPr>
                  <a:t>区分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4433" name="Group 123"/>
              <p:cNvGrpSpPr/>
              <p:nvPr/>
            </p:nvGrpSpPr>
            <p:grpSpPr>
              <a:xfrm>
                <a:off x="3120" y="546"/>
                <a:ext cx="624" cy="0"/>
                <a:chOff x="3120" y="546"/>
                <a:chExt cx="624" cy="0"/>
              </a:xfrm>
            </p:grpSpPr>
            <p:sp>
              <p:nvSpPr>
                <p:cNvPr id="14434" name="Line 124"/>
                <p:cNvSpPr/>
                <p:nvPr>
                  <p:custDataLst>
                    <p:tags r:id="rId109"/>
                  </p:custDataLst>
                </p:nvPr>
              </p:nvSpPr>
              <p:spPr>
                <a:xfrm flipV="1">
                  <a:off x="3120" y="546"/>
                  <a:ext cx="108" cy="0"/>
                </a:xfrm>
                <a:prstGeom prst="line">
                  <a:avLst/>
                </a:prstGeom>
                <a:ln w="57150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435" name="Line 125"/>
                <p:cNvSpPr/>
                <p:nvPr>
                  <p:custDataLst>
                    <p:tags r:id="rId110"/>
                  </p:custDataLst>
                </p:nvPr>
              </p:nvSpPr>
              <p:spPr>
                <a:xfrm flipV="1">
                  <a:off x="3636" y="546"/>
                  <a:ext cx="108" cy="0"/>
                </a:xfrm>
                <a:prstGeom prst="line">
                  <a:avLst/>
                </a:prstGeom>
                <a:ln w="57150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4346" name="Group 126"/>
            <p:cNvGrpSpPr/>
            <p:nvPr/>
          </p:nvGrpSpPr>
          <p:grpSpPr>
            <a:xfrm>
              <a:off x="192" y="840"/>
              <a:ext cx="3985" cy="1772726"/>
              <a:chOff x="192" y="748"/>
              <a:chExt cx="3985" cy="1772726"/>
            </a:xfrm>
          </p:grpSpPr>
          <p:grpSp>
            <p:nvGrpSpPr>
              <p:cNvPr id="14418" name="Group 127"/>
              <p:cNvGrpSpPr/>
              <p:nvPr/>
            </p:nvGrpSpPr>
            <p:grpSpPr>
              <a:xfrm>
                <a:off x="192" y="758"/>
                <a:ext cx="3984" cy="682"/>
                <a:chOff x="192" y="758"/>
                <a:chExt cx="3984" cy="682"/>
              </a:xfrm>
            </p:grpSpPr>
            <p:grpSp>
              <p:nvGrpSpPr>
                <p:cNvPr id="14424" name="Group 128"/>
                <p:cNvGrpSpPr/>
                <p:nvPr/>
              </p:nvGrpSpPr>
              <p:grpSpPr>
                <a:xfrm>
                  <a:off x="192" y="758"/>
                  <a:ext cx="3984" cy="682"/>
                  <a:chOff x="192" y="758"/>
                  <a:chExt cx="3984" cy="480"/>
                </a:xfrm>
              </p:grpSpPr>
              <p:sp>
                <p:nvSpPr>
                  <p:cNvPr id="14428" name="Rectangle 129"/>
                  <p:cNvSpPr/>
                  <p:nvPr>
                    <p:custDataLst>
                      <p:tags r:id="rId111"/>
                    </p:custDataLst>
                  </p:nvPr>
                </p:nvSpPr>
                <p:spPr>
                  <a:xfrm>
                    <a:off x="192" y="758"/>
                    <a:ext cx="3984" cy="48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-1" tIns="1331858520" rIns="-1" bIns="1331858520">
                    <a:spAutoFit/>
                  </a:bodyPr>
                  <a:p>
                    <a:pPr eaLnBrk="1" hangingPunct="1"/>
                    <a:endParaRPr lang="zh-CN" altLang="en-US" sz="2400" dirty="0">
                      <a:solidFill>
                        <a:schemeClr val="dk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29" name="Line 130"/>
                  <p:cNvSpPr/>
                  <p:nvPr>
                    <p:custDataLst>
                      <p:tags r:id="rId112"/>
                    </p:custDataLst>
                  </p:nvPr>
                </p:nvSpPr>
                <p:spPr>
                  <a:xfrm>
                    <a:off x="2304" y="758"/>
                    <a:ext cx="0" cy="480"/>
                  </a:xfrm>
                  <a:prstGeom prst="line">
                    <a:avLst/>
                  </a:prstGeom>
                  <a:ln w="38100" cap="flat" cmpd="dbl">
                    <a:solidFill>
                      <a:schemeClr val="dk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4425" name="Line 131"/>
                <p:cNvSpPr/>
                <p:nvPr>
                  <p:custDataLst>
                    <p:tags r:id="rId113"/>
                  </p:custDataLst>
                </p:nvPr>
              </p:nvSpPr>
              <p:spPr>
                <a:xfrm>
                  <a:off x="192" y="970"/>
                  <a:ext cx="3984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426" name="Line 132"/>
                <p:cNvSpPr/>
                <p:nvPr>
                  <p:custDataLst>
                    <p:tags r:id="rId114"/>
                  </p:custDataLst>
                </p:nvPr>
              </p:nvSpPr>
              <p:spPr>
                <a:xfrm>
                  <a:off x="2304" y="1200"/>
                  <a:ext cx="1872" cy="0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427" name="Line 133"/>
                <p:cNvSpPr/>
                <p:nvPr>
                  <p:custDataLst>
                    <p:tags r:id="rId115"/>
                  </p:custDataLst>
                </p:nvPr>
              </p:nvSpPr>
              <p:spPr>
                <a:xfrm>
                  <a:off x="2880" y="768"/>
                  <a:ext cx="0" cy="672"/>
                </a:xfrm>
                <a:prstGeom prst="line">
                  <a:avLst/>
                </a:prstGeom>
                <a:ln w="9525" cap="flat" cmpd="sng">
                  <a:solidFill>
                    <a:schemeClr val="dk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4419" name="Text Box 134"/>
              <p:cNvSpPr txBox="1"/>
              <p:nvPr>
                <p:custDataLst>
                  <p:tags r:id="rId116"/>
                </p:custDataLst>
              </p:nvPr>
            </p:nvSpPr>
            <p:spPr>
              <a:xfrm>
                <a:off x="868" y="748"/>
                <a:ext cx="721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作业名称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20" name="Text Box 135"/>
              <p:cNvSpPr txBox="1"/>
              <p:nvPr>
                <p:custDataLst>
                  <p:tags r:id="rId117"/>
                </p:custDataLst>
              </p:nvPr>
            </p:nvSpPr>
            <p:spPr>
              <a:xfrm>
                <a:off x="2245" y="767"/>
                <a:ext cx="721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  成  日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21" name="Text Box 136"/>
              <p:cNvSpPr txBox="1"/>
              <p:nvPr>
                <p:custDataLst>
                  <p:tags r:id="rId118"/>
                </p:custDataLst>
              </p:nvPr>
            </p:nvSpPr>
            <p:spPr>
              <a:xfrm>
                <a:off x="2880" y="767"/>
                <a:ext cx="1297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２０　　年　　月　　日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22" name="Text Box 137"/>
              <p:cNvSpPr txBox="1"/>
              <p:nvPr>
                <p:custDataLst>
                  <p:tags r:id="rId119"/>
                </p:custDataLst>
              </p:nvPr>
            </p:nvSpPr>
            <p:spPr>
              <a:xfrm>
                <a:off x="2237" y="979"/>
                <a:ext cx="717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作成部门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23" name="Text Box 138"/>
              <p:cNvSpPr txBox="1"/>
              <p:nvPr>
                <p:custDataLst>
                  <p:tags r:id="rId120"/>
                </p:custDataLst>
              </p:nvPr>
            </p:nvSpPr>
            <p:spPr>
              <a:xfrm>
                <a:off x="2245" y="1230"/>
                <a:ext cx="721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  成  者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grpSp>
          <p:nvGrpSpPr>
            <p:cNvPr id="14347" name="Group 139"/>
            <p:cNvGrpSpPr/>
            <p:nvPr/>
          </p:nvGrpSpPr>
          <p:grpSpPr>
            <a:xfrm>
              <a:off x="192" y="1582"/>
              <a:ext cx="4004" cy="1772944"/>
              <a:chOff x="192" y="1532"/>
              <a:chExt cx="4004" cy="1772944"/>
            </a:xfrm>
          </p:grpSpPr>
          <p:sp>
            <p:nvSpPr>
              <p:cNvPr id="14398" name="Rectangle 140"/>
              <p:cNvSpPr/>
              <p:nvPr>
                <p:custDataLst>
                  <p:tags r:id="rId121"/>
                </p:custDataLst>
              </p:nvPr>
            </p:nvSpPr>
            <p:spPr>
              <a:xfrm>
                <a:off x="192" y="1532"/>
                <a:ext cx="3984" cy="972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-1" tIns="1331858520" rIns="-1" bIns="1331858520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99" name="Text Box 141"/>
              <p:cNvSpPr txBox="1"/>
              <p:nvPr>
                <p:custDataLst>
                  <p:tags r:id="rId122"/>
                </p:custDataLst>
              </p:nvPr>
            </p:nvSpPr>
            <p:spPr>
              <a:xfrm>
                <a:off x="214" y="1657"/>
                <a:ext cx="939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正味时间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00" name="Line 142"/>
              <p:cNvSpPr/>
              <p:nvPr>
                <p:custDataLst>
                  <p:tags r:id="rId123"/>
                </p:custDataLst>
              </p:nvPr>
            </p:nvSpPr>
            <p:spPr>
              <a:xfrm>
                <a:off x="1152" y="1544"/>
                <a:ext cx="0" cy="960"/>
              </a:xfrm>
              <a:prstGeom prst="line">
                <a:avLst/>
              </a:prstGeom>
              <a:ln w="38100" cap="flat" cmpd="dbl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401" name="Text Box 143"/>
              <p:cNvSpPr txBox="1"/>
              <p:nvPr>
                <p:custDataLst>
                  <p:tags r:id="rId124"/>
                </p:custDataLst>
              </p:nvPr>
            </p:nvSpPr>
            <p:spPr>
              <a:xfrm>
                <a:off x="214" y="2157"/>
                <a:ext cx="939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标准时间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02" name="Line 144"/>
              <p:cNvSpPr/>
              <p:nvPr>
                <p:custDataLst>
                  <p:tags r:id="rId125"/>
                </p:custDataLst>
              </p:nvPr>
            </p:nvSpPr>
            <p:spPr>
              <a:xfrm>
                <a:off x="2304" y="1544"/>
                <a:ext cx="0" cy="960"/>
              </a:xfrm>
              <a:prstGeom prst="line">
                <a:avLst/>
              </a:prstGeom>
              <a:ln w="38100" cap="flat" cmpd="dbl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403" name="Text Box 145"/>
              <p:cNvSpPr txBox="1"/>
              <p:nvPr>
                <p:custDataLst>
                  <p:tags r:id="rId126"/>
                </p:custDataLst>
              </p:nvPr>
            </p:nvSpPr>
            <p:spPr>
              <a:xfrm>
                <a:off x="2305" y="1533"/>
                <a:ext cx="1852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余裕率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04" name="Line 146"/>
              <p:cNvSpPr/>
              <p:nvPr>
                <p:custDataLst>
                  <p:tags r:id="rId127"/>
                </p:custDataLst>
              </p:nvPr>
            </p:nvSpPr>
            <p:spPr>
              <a:xfrm>
                <a:off x="2304" y="1764"/>
                <a:ext cx="1872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405" name="Line 147"/>
              <p:cNvSpPr/>
              <p:nvPr>
                <p:custDataLst>
                  <p:tags r:id="rId128"/>
                </p:custDataLst>
              </p:nvPr>
            </p:nvSpPr>
            <p:spPr>
              <a:xfrm>
                <a:off x="192" y="2014"/>
                <a:ext cx="2112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406" name="Line 148"/>
              <p:cNvSpPr/>
              <p:nvPr>
                <p:custDataLst>
                  <p:tags r:id="rId129"/>
                </p:custDataLst>
              </p:nvPr>
            </p:nvSpPr>
            <p:spPr>
              <a:xfrm>
                <a:off x="2304" y="2014"/>
                <a:ext cx="1872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07" name="Line 149"/>
              <p:cNvSpPr/>
              <p:nvPr>
                <p:custDataLst>
                  <p:tags r:id="rId130"/>
                </p:custDataLst>
              </p:nvPr>
            </p:nvSpPr>
            <p:spPr>
              <a:xfrm>
                <a:off x="2304" y="2256"/>
                <a:ext cx="1872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08" name="Line 150"/>
              <p:cNvSpPr/>
              <p:nvPr>
                <p:custDataLst>
                  <p:tags r:id="rId131"/>
                </p:custDataLst>
              </p:nvPr>
            </p:nvSpPr>
            <p:spPr>
              <a:xfrm>
                <a:off x="2774" y="2024"/>
                <a:ext cx="0" cy="48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09" name="Line 151"/>
              <p:cNvSpPr/>
              <p:nvPr>
                <p:custDataLst>
                  <p:tags r:id="rId132"/>
                </p:custDataLst>
              </p:nvPr>
            </p:nvSpPr>
            <p:spPr>
              <a:xfrm>
                <a:off x="3236" y="2024"/>
                <a:ext cx="0" cy="48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10" name="Line 152"/>
              <p:cNvSpPr/>
              <p:nvPr>
                <p:custDataLst>
                  <p:tags r:id="rId133"/>
                </p:custDataLst>
              </p:nvPr>
            </p:nvSpPr>
            <p:spPr>
              <a:xfrm>
                <a:off x="3706" y="2024"/>
                <a:ext cx="0" cy="48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411" name="Text Box 153"/>
              <p:cNvSpPr txBox="1"/>
              <p:nvPr>
                <p:custDataLst>
                  <p:tags r:id="rId134"/>
                </p:custDataLst>
              </p:nvPr>
            </p:nvSpPr>
            <p:spPr>
              <a:xfrm>
                <a:off x="1880" y="1763"/>
                <a:ext cx="383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（分）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12" name="Text Box 154"/>
              <p:cNvSpPr txBox="1"/>
              <p:nvPr>
                <p:custDataLst>
                  <p:tags r:id="rId135"/>
                </p:custDataLst>
              </p:nvPr>
            </p:nvSpPr>
            <p:spPr>
              <a:xfrm>
                <a:off x="1872" y="2232"/>
                <a:ext cx="384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（分）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13" name="Text Box 155"/>
              <p:cNvSpPr txBox="1"/>
              <p:nvPr>
                <p:custDataLst>
                  <p:tags r:id="rId136"/>
                </p:custDataLst>
              </p:nvPr>
            </p:nvSpPr>
            <p:spPr>
              <a:xfrm>
                <a:off x="3746" y="1784"/>
                <a:ext cx="384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（％）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14" name="Text Box 156"/>
              <p:cNvSpPr txBox="1"/>
              <p:nvPr>
                <p:custDataLst>
                  <p:tags r:id="rId137"/>
                </p:custDataLst>
              </p:nvPr>
            </p:nvSpPr>
            <p:spPr>
              <a:xfrm>
                <a:off x="2305" y="2033"/>
                <a:ext cx="479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职场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15" name="Text Box 157"/>
              <p:cNvSpPr txBox="1"/>
              <p:nvPr>
                <p:custDataLst>
                  <p:tags r:id="rId138"/>
                </p:custDataLst>
              </p:nvPr>
            </p:nvSpPr>
            <p:spPr>
              <a:xfrm>
                <a:off x="2765" y="2042"/>
                <a:ext cx="480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作业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16" name="Text Box 158"/>
              <p:cNvSpPr txBox="1"/>
              <p:nvPr>
                <p:custDataLst>
                  <p:tags r:id="rId139"/>
                </p:custDataLst>
              </p:nvPr>
            </p:nvSpPr>
            <p:spPr>
              <a:xfrm>
                <a:off x="3236" y="2042"/>
                <a:ext cx="479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用达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417" name="Text Box 159"/>
              <p:cNvSpPr txBox="1"/>
              <p:nvPr>
                <p:custDataLst>
                  <p:tags r:id="rId140"/>
                </p:custDataLst>
              </p:nvPr>
            </p:nvSpPr>
            <p:spPr>
              <a:xfrm>
                <a:off x="3715" y="2030"/>
                <a:ext cx="481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疲労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grpSp>
          <p:nvGrpSpPr>
            <p:cNvPr id="14348" name="Group 160"/>
            <p:cNvGrpSpPr/>
            <p:nvPr/>
          </p:nvGrpSpPr>
          <p:grpSpPr>
            <a:xfrm>
              <a:off x="192" y="2600"/>
              <a:ext cx="3984" cy="1772283"/>
              <a:chOff x="192" y="2600"/>
              <a:chExt cx="3984" cy="1772283"/>
            </a:xfrm>
          </p:grpSpPr>
          <p:grpSp>
            <p:nvGrpSpPr>
              <p:cNvPr id="14364" name="Group 161"/>
              <p:cNvGrpSpPr/>
              <p:nvPr/>
            </p:nvGrpSpPr>
            <p:grpSpPr>
              <a:xfrm>
                <a:off x="326" y="2880"/>
                <a:ext cx="1834" cy="2170"/>
                <a:chOff x="336" y="2880"/>
                <a:chExt cx="1728" cy="2170"/>
              </a:xfrm>
            </p:grpSpPr>
            <p:sp>
              <p:nvSpPr>
                <p:cNvPr id="14385" name="Line 162"/>
                <p:cNvSpPr/>
                <p:nvPr/>
              </p:nvSpPr>
              <p:spPr>
                <a:xfrm>
                  <a:off x="336" y="289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86" name="Line 163"/>
                <p:cNvSpPr/>
                <p:nvPr/>
              </p:nvSpPr>
              <p:spPr>
                <a:xfrm>
                  <a:off x="480" y="289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87" name="Line 164"/>
                <p:cNvSpPr/>
                <p:nvPr/>
              </p:nvSpPr>
              <p:spPr>
                <a:xfrm>
                  <a:off x="624" y="288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88" name="Line 165"/>
                <p:cNvSpPr/>
                <p:nvPr/>
              </p:nvSpPr>
              <p:spPr>
                <a:xfrm>
                  <a:off x="768" y="288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89" name="Line 166"/>
                <p:cNvSpPr/>
                <p:nvPr/>
              </p:nvSpPr>
              <p:spPr>
                <a:xfrm>
                  <a:off x="912" y="289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90" name="Line 167"/>
                <p:cNvSpPr/>
                <p:nvPr/>
              </p:nvSpPr>
              <p:spPr>
                <a:xfrm>
                  <a:off x="1056" y="289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91" name="Line 168"/>
                <p:cNvSpPr/>
                <p:nvPr/>
              </p:nvSpPr>
              <p:spPr>
                <a:xfrm>
                  <a:off x="1200" y="288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92" name="Line 169"/>
                <p:cNvSpPr/>
                <p:nvPr/>
              </p:nvSpPr>
              <p:spPr>
                <a:xfrm>
                  <a:off x="1344" y="288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93" name="Line 170"/>
                <p:cNvSpPr/>
                <p:nvPr/>
              </p:nvSpPr>
              <p:spPr>
                <a:xfrm>
                  <a:off x="1488" y="289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94" name="Line 171"/>
                <p:cNvSpPr/>
                <p:nvPr/>
              </p:nvSpPr>
              <p:spPr>
                <a:xfrm>
                  <a:off x="1632" y="288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95" name="Line 172"/>
                <p:cNvSpPr/>
                <p:nvPr/>
              </p:nvSpPr>
              <p:spPr>
                <a:xfrm>
                  <a:off x="1776" y="288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96" name="Line 173"/>
                <p:cNvSpPr/>
                <p:nvPr/>
              </p:nvSpPr>
              <p:spPr>
                <a:xfrm>
                  <a:off x="1920" y="289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97" name="Line 174"/>
                <p:cNvSpPr/>
                <p:nvPr/>
              </p:nvSpPr>
              <p:spPr>
                <a:xfrm>
                  <a:off x="2064" y="2890"/>
                  <a:ext cx="0" cy="216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65" name="Group 175"/>
              <p:cNvGrpSpPr/>
              <p:nvPr/>
            </p:nvGrpSpPr>
            <p:grpSpPr>
              <a:xfrm>
                <a:off x="192" y="3024"/>
                <a:ext cx="2112" cy="1872"/>
                <a:chOff x="192" y="3024"/>
                <a:chExt cx="2112" cy="1872"/>
              </a:xfrm>
            </p:grpSpPr>
            <p:sp>
              <p:nvSpPr>
                <p:cNvPr id="14371" name="Line 176"/>
                <p:cNvSpPr/>
                <p:nvPr/>
              </p:nvSpPr>
              <p:spPr>
                <a:xfrm>
                  <a:off x="192" y="4896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72" name="Line 177"/>
                <p:cNvSpPr/>
                <p:nvPr/>
              </p:nvSpPr>
              <p:spPr>
                <a:xfrm>
                  <a:off x="192" y="4752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73" name="Line 178"/>
                <p:cNvSpPr/>
                <p:nvPr/>
              </p:nvSpPr>
              <p:spPr>
                <a:xfrm>
                  <a:off x="192" y="4608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74" name="Line 179"/>
                <p:cNvSpPr/>
                <p:nvPr/>
              </p:nvSpPr>
              <p:spPr>
                <a:xfrm>
                  <a:off x="192" y="4464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75" name="Line 180"/>
                <p:cNvSpPr/>
                <p:nvPr/>
              </p:nvSpPr>
              <p:spPr>
                <a:xfrm>
                  <a:off x="192" y="4320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76" name="Line 181"/>
                <p:cNvSpPr/>
                <p:nvPr/>
              </p:nvSpPr>
              <p:spPr>
                <a:xfrm>
                  <a:off x="192" y="4176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77" name="Line 182"/>
                <p:cNvSpPr/>
                <p:nvPr/>
              </p:nvSpPr>
              <p:spPr>
                <a:xfrm>
                  <a:off x="192" y="4032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78" name="Line 183"/>
                <p:cNvSpPr/>
                <p:nvPr/>
              </p:nvSpPr>
              <p:spPr>
                <a:xfrm>
                  <a:off x="192" y="3888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79" name="Line 184"/>
                <p:cNvSpPr/>
                <p:nvPr/>
              </p:nvSpPr>
              <p:spPr>
                <a:xfrm>
                  <a:off x="192" y="3744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80" name="Line 185"/>
                <p:cNvSpPr/>
                <p:nvPr/>
              </p:nvSpPr>
              <p:spPr>
                <a:xfrm>
                  <a:off x="192" y="3600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81" name="Line 186"/>
                <p:cNvSpPr/>
                <p:nvPr/>
              </p:nvSpPr>
              <p:spPr>
                <a:xfrm>
                  <a:off x="192" y="3456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82" name="Line 187"/>
                <p:cNvSpPr/>
                <p:nvPr/>
              </p:nvSpPr>
              <p:spPr>
                <a:xfrm>
                  <a:off x="192" y="3312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83" name="Line 188"/>
                <p:cNvSpPr/>
                <p:nvPr/>
              </p:nvSpPr>
              <p:spPr>
                <a:xfrm>
                  <a:off x="192" y="3168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  <p:sp>
              <p:nvSpPr>
                <p:cNvPr id="14384" name="Line 189"/>
                <p:cNvSpPr/>
                <p:nvPr/>
              </p:nvSpPr>
              <p:spPr>
                <a:xfrm>
                  <a:off x="192" y="3024"/>
                  <a:ext cx="2112" cy="0"/>
                </a:xfrm>
                <a:prstGeom prst="line">
                  <a:avLst/>
                </a:prstGeom>
                <a:ln w="9525" cap="rnd" cmpd="sng">
                  <a:solidFill>
                    <a:srgbClr val="00CCFF"/>
                  </a:solidFill>
                  <a:prstDash val="sysDot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4366" name="Rectangle 190"/>
              <p:cNvSpPr/>
              <p:nvPr>
                <p:custDataLst>
                  <p:tags r:id="rId141"/>
                </p:custDataLst>
              </p:nvPr>
            </p:nvSpPr>
            <p:spPr>
              <a:xfrm>
                <a:off x="192" y="2600"/>
                <a:ext cx="3984" cy="244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-1" tIns="1331858520" rIns="-1" bIns="1331858520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67" name="Line 191"/>
              <p:cNvSpPr/>
              <p:nvPr>
                <p:custDataLst>
                  <p:tags r:id="rId142"/>
                </p:custDataLst>
              </p:nvPr>
            </p:nvSpPr>
            <p:spPr>
              <a:xfrm>
                <a:off x="2304" y="2602"/>
                <a:ext cx="0" cy="2448"/>
              </a:xfrm>
              <a:prstGeom prst="line">
                <a:avLst/>
              </a:prstGeom>
              <a:ln w="38100" cap="flat" cmpd="dbl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8" name="Line 192"/>
              <p:cNvSpPr/>
              <p:nvPr>
                <p:custDataLst>
                  <p:tags r:id="rId143"/>
                </p:custDataLst>
              </p:nvPr>
            </p:nvSpPr>
            <p:spPr>
              <a:xfrm>
                <a:off x="192" y="2880"/>
                <a:ext cx="3984" cy="0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9" name="Text Box 193"/>
              <p:cNvSpPr txBox="1"/>
              <p:nvPr>
                <p:custDataLst>
                  <p:tags r:id="rId144"/>
                </p:custDataLst>
              </p:nvPr>
            </p:nvSpPr>
            <p:spPr>
              <a:xfrm>
                <a:off x="239" y="2639"/>
                <a:ext cx="2017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作业环境／レイアウト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370" name="Text Box 194"/>
              <p:cNvSpPr txBox="1"/>
              <p:nvPr>
                <p:custDataLst>
                  <p:tags r:id="rId145"/>
                </p:custDataLst>
              </p:nvPr>
            </p:nvSpPr>
            <p:spPr>
              <a:xfrm>
                <a:off x="2305" y="2631"/>
                <a:ext cx="1862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作业の概要　（制约条件）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grpSp>
          <p:nvGrpSpPr>
            <p:cNvPr id="14349" name="Group 195"/>
            <p:cNvGrpSpPr/>
            <p:nvPr/>
          </p:nvGrpSpPr>
          <p:grpSpPr>
            <a:xfrm>
              <a:off x="175" y="5088"/>
              <a:ext cx="4001" cy="1772388"/>
              <a:chOff x="175" y="5088"/>
              <a:chExt cx="4001" cy="1772388"/>
            </a:xfrm>
          </p:grpSpPr>
          <p:sp>
            <p:nvSpPr>
              <p:cNvPr id="14351" name="Rectangle 196"/>
              <p:cNvSpPr/>
              <p:nvPr>
                <p:custDataLst>
                  <p:tags r:id="rId146"/>
                </p:custDataLst>
              </p:nvPr>
            </p:nvSpPr>
            <p:spPr>
              <a:xfrm>
                <a:off x="192" y="5136"/>
                <a:ext cx="3984" cy="53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-1" tIns="1331858520" rIns="-1" bIns="1331858520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2" name="Line 197"/>
              <p:cNvSpPr/>
              <p:nvPr>
                <p:custDataLst>
                  <p:tags r:id="rId147"/>
                </p:custDataLst>
              </p:nvPr>
            </p:nvSpPr>
            <p:spPr>
              <a:xfrm>
                <a:off x="480" y="5136"/>
                <a:ext cx="0" cy="528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3" name="Line 198"/>
              <p:cNvSpPr/>
              <p:nvPr>
                <p:custDataLst>
                  <p:tags r:id="rId148"/>
                </p:custDataLst>
              </p:nvPr>
            </p:nvSpPr>
            <p:spPr>
              <a:xfrm>
                <a:off x="480" y="5290"/>
                <a:ext cx="3696" cy="0"/>
              </a:xfrm>
              <a:prstGeom prst="line">
                <a:avLst/>
              </a:prstGeom>
              <a:ln w="38100" cap="flat" cmpd="dbl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4" name="Text Box 199"/>
              <p:cNvSpPr txBox="1"/>
              <p:nvPr>
                <p:custDataLst>
                  <p:tags r:id="rId149"/>
                </p:custDataLst>
              </p:nvPr>
            </p:nvSpPr>
            <p:spPr>
              <a:xfrm>
                <a:off x="175" y="5088"/>
                <a:ext cx="324" cy="1772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lt1"/>
                    </a:solidFill>
                  </a:rPr>
                  <a:t>変更履歴</a:t>
                </a:r>
                <a:endParaRPr lang="ja-JP" alt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4355" name="Line 200"/>
              <p:cNvSpPr/>
              <p:nvPr>
                <p:custDataLst>
                  <p:tags r:id="rId150"/>
                </p:custDataLst>
              </p:nvPr>
            </p:nvSpPr>
            <p:spPr>
              <a:xfrm>
                <a:off x="1240" y="5136"/>
                <a:ext cx="0" cy="528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6" name="Line 201"/>
              <p:cNvSpPr/>
              <p:nvPr>
                <p:custDataLst>
                  <p:tags r:id="rId151"/>
                </p:custDataLst>
              </p:nvPr>
            </p:nvSpPr>
            <p:spPr>
              <a:xfrm>
                <a:off x="2016" y="5136"/>
                <a:ext cx="0" cy="528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7" name="Line 202"/>
              <p:cNvSpPr/>
              <p:nvPr>
                <p:custDataLst>
                  <p:tags r:id="rId152"/>
                </p:custDataLst>
              </p:nvPr>
            </p:nvSpPr>
            <p:spPr>
              <a:xfrm>
                <a:off x="2508" y="5136"/>
                <a:ext cx="0" cy="528"/>
              </a:xfrm>
              <a:prstGeom prst="line">
                <a:avLst/>
              </a:prstGeom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8" name="Line 203"/>
              <p:cNvSpPr/>
              <p:nvPr>
                <p:custDataLst>
                  <p:tags r:id="rId153"/>
                </p:custDataLst>
              </p:nvPr>
            </p:nvSpPr>
            <p:spPr>
              <a:xfrm>
                <a:off x="480" y="5414"/>
                <a:ext cx="3696" cy="0"/>
              </a:xfrm>
              <a:prstGeom prst="line">
                <a:avLst/>
              </a:prstGeom>
              <a:ln w="317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9" name="Line 204"/>
              <p:cNvSpPr/>
              <p:nvPr>
                <p:custDataLst>
                  <p:tags r:id="rId154"/>
                </p:custDataLst>
              </p:nvPr>
            </p:nvSpPr>
            <p:spPr>
              <a:xfrm>
                <a:off x="480" y="5548"/>
                <a:ext cx="3696" cy="0"/>
              </a:xfrm>
              <a:prstGeom prst="line">
                <a:avLst/>
              </a:prstGeom>
              <a:ln w="317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0" name="Text Box 205"/>
              <p:cNvSpPr txBox="1"/>
              <p:nvPr>
                <p:custDataLst>
                  <p:tags r:id="rId155"/>
                </p:custDataLst>
              </p:nvPr>
            </p:nvSpPr>
            <p:spPr>
              <a:xfrm>
                <a:off x="557" y="5118"/>
                <a:ext cx="625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変更箇所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361" name="Text Box 206"/>
              <p:cNvSpPr txBox="1"/>
              <p:nvPr>
                <p:custDataLst>
                  <p:tags r:id="rId156"/>
                </p:custDataLst>
              </p:nvPr>
            </p:nvSpPr>
            <p:spPr>
              <a:xfrm>
                <a:off x="1305" y="5117"/>
                <a:ext cx="625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年　月　日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362" name="Text Box 207"/>
              <p:cNvSpPr txBox="1"/>
              <p:nvPr>
                <p:custDataLst>
                  <p:tags r:id="rId157"/>
                </p:custDataLst>
              </p:nvPr>
            </p:nvSpPr>
            <p:spPr>
              <a:xfrm>
                <a:off x="2015" y="5118"/>
                <a:ext cx="479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记録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  <p:sp>
            <p:nvSpPr>
              <p:cNvPr id="14363" name="Text Box 208"/>
              <p:cNvSpPr txBox="1"/>
              <p:nvPr>
                <p:custDataLst>
                  <p:tags r:id="rId158"/>
                </p:custDataLst>
              </p:nvPr>
            </p:nvSpPr>
            <p:spPr>
              <a:xfrm>
                <a:off x="2562" y="5117"/>
                <a:ext cx="1586" cy="17722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-1" tIns="1331858520" rIns="-1" bIns="1331858520">
                <a:spAutoFit/>
              </a:bodyPr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  <a:buNone/>
                </a:pPr>
                <a:r>
                  <a:rPr lang="ja-JP" altLang="en-US" sz="14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変更理由</a:t>
                </a:r>
                <a:endParaRPr lang="ja-JP" altLang="en-US" sz="1400" b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sp>
          <p:nvSpPr>
            <p:cNvPr id="14350" name="Text Box 209"/>
            <p:cNvSpPr txBox="1"/>
            <p:nvPr>
              <p:custDataLst>
                <p:tags r:id="rId159"/>
              </p:custDataLst>
            </p:nvPr>
          </p:nvSpPr>
          <p:spPr>
            <a:xfrm>
              <a:off x="3630" y="77"/>
              <a:ext cx="527" cy="17722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-1" tIns="1331858520" rIns="-1" bIns="1331858520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ja-JP" sz="1400" b="1" i="1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P -</a:t>
              </a:r>
              <a:endParaRPr lang="en-US" altLang="ja-JP" sz="1400" b="1" i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sp>
        <p:nvSpPr>
          <p:cNvPr id="14340" name="Text Box 210"/>
          <p:cNvSpPr txBox="1"/>
          <p:nvPr/>
        </p:nvSpPr>
        <p:spPr>
          <a:xfrm>
            <a:off x="601663" y="234950"/>
            <a:ext cx="6261100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标准作业书（例）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14341" name="Oval 212"/>
          <p:cNvSpPr/>
          <p:nvPr/>
        </p:nvSpPr>
        <p:spPr>
          <a:xfrm>
            <a:off x="722313" y="6030913"/>
            <a:ext cx="3009900" cy="11858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场所</a:t>
            </a:r>
            <a:endParaRPr lang="zh-CN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4342" name="Oval 213"/>
          <p:cNvSpPr/>
          <p:nvPr/>
        </p:nvSpPr>
        <p:spPr>
          <a:xfrm>
            <a:off x="7464425" y="4846638"/>
            <a:ext cx="3009900" cy="118427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程序</a:t>
            </a:r>
            <a:endParaRPr lang="zh-CN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4343" name="Oval 214"/>
          <p:cNvSpPr/>
          <p:nvPr/>
        </p:nvSpPr>
        <p:spPr>
          <a:xfrm>
            <a:off x="8548688" y="6246813"/>
            <a:ext cx="3009900" cy="118427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作业时间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4344" name="Oval 215"/>
          <p:cNvSpPr/>
          <p:nvPr/>
        </p:nvSpPr>
        <p:spPr>
          <a:xfrm>
            <a:off x="3852863" y="5170488"/>
            <a:ext cx="3009900" cy="118427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作业方法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601663" y="323850"/>
            <a:ext cx="8669337" cy="968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活用方法（</a:t>
            </a:r>
            <a:r>
              <a:rPr lang="en-US" altLang="ja-JP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1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）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15363" name="Text Box 3"/>
          <p:cNvSpPr txBox="1"/>
          <p:nvPr>
            <p:custDataLst>
              <p:tags r:id="rId1"/>
            </p:custDataLst>
          </p:nvPr>
        </p:nvSpPr>
        <p:spPr>
          <a:xfrm>
            <a:off x="1140143" y="1400175"/>
            <a:ext cx="21043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１．计画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64" name="Text Box 4"/>
          <p:cNvSpPr txBox="1"/>
          <p:nvPr>
            <p:custDataLst>
              <p:tags r:id="rId2"/>
            </p:custDataLst>
          </p:nvPr>
        </p:nvSpPr>
        <p:spPr>
          <a:xfrm>
            <a:off x="1925638" y="2046288"/>
            <a:ext cx="2790190" cy="69088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(1).</a:t>
            </a:r>
            <a:r>
              <a: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生産计画</a:t>
            </a:r>
            <a:endParaRPr lang="ja-JP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65" name="Text Box 5"/>
          <p:cNvSpPr txBox="1"/>
          <p:nvPr>
            <p:custDataLst>
              <p:tags r:id="rId3"/>
            </p:custDataLst>
          </p:nvPr>
        </p:nvSpPr>
        <p:spPr>
          <a:xfrm>
            <a:off x="1925638" y="3987800"/>
            <a:ext cx="2790190" cy="69088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(2).</a:t>
            </a:r>
            <a:r>
              <a: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原価</a:t>
            </a:r>
            <a:r>
              <a:rPr lang="zh-CN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估计</a:t>
            </a:r>
            <a:endParaRPr lang="zh-CN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66" name="Text Box 6"/>
          <p:cNvSpPr txBox="1"/>
          <p:nvPr>
            <p:custDataLst>
              <p:tags r:id="rId4"/>
            </p:custDataLst>
          </p:nvPr>
        </p:nvSpPr>
        <p:spPr>
          <a:xfrm>
            <a:off x="1925638" y="5280025"/>
            <a:ext cx="2790190" cy="69088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(3).</a:t>
            </a:r>
            <a:r>
              <a: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作业计画</a:t>
            </a:r>
            <a:endParaRPr lang="ja-JP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67" name="Text Box 7"/>
          <p:cNvSpPr txBox="1"/>
          <p:nvPr>
            <p:custDataLst>
              <p:tags r:id="rId5"/>
            </p:custDataLst>
          </p:nvPr>
        </p:nvSpPr>
        <p:spPr>
          <a:xfrm>
            <a:off x="1925638" y="6572250"/>
            <a:ext cx="2790190" cy="69088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(4).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改善计画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68" name="Text Box 8"/>
          <p:cNvSpPr txBox="1"/>
          <p:nvPr>
            <p:custDataLst>
              <p:tags r:id="rId6"/>
            </p:custDataLst>
          </p:nvPr>
        </p:nvSpPr>
        <p:spPr>
          <a:xfrm>
            <a:off x="6811963" y="2082800"/>
            <a:ext cx="2180590" cy="5988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量予测</a:t>
            </a:r>
            <a:endParaRPr lang="ja-JP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69" name="Text Box 9"/>
          <p:cNvSpPr txBox="1"/>
          <p:nvPr>
            <p:custDataLst>
              <p:tags r:id="rId7"/>
            </p:custDataLst>
          </p:nvPr>
        </p:nvSpPr>
        <p:spPr>
          <a:xfrm>
            <a:off x="6811963" y="2768600"/>
            <a:ext cx="5990590" cy="5988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所要设备台数（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包含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稼动）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予测</a:t>
            </a:r>
            <a:endParaRPr lang="ja-JP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70" name="Text Box 10"/>
          <p:cNvSpPr txBox="1"/>
          <p:nvPr>
            <p:custDataLst>
              <p:tags r:id="rId8"/>
            </p:custDataLst>
          </p:nvPr>
        </p:nvSpPr>
        <p:spPr>
          <a:xfrm>
            <a:off x="6811963" y="3414713"/>
            <a:ext cx="2942590" cy="5988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所要人员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的估计</a:t>
            </a:r>
            <a:endParaRPr lang="zh-CN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71" name="Text Box 11"/>
          <p:cNvSpPr txBox="1"/>
          <p:nvPr>
            <p:custDataLst>
              <p:tags r:id="rId9"/>
            </p:custDataLst>
          </p:nvPr>
        </p:nvSpPr>
        <p:spPr>
          <a:xfrm>
            <a:off x="6811963" y="4021138"/>
            <a:ext cx="3514090" cy="5988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工场内・外原価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估计</a:t>
            </a:r>
            <a:endParaRPr lang="zh-CN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72" name="Text Box 12"/>
          <p:cNvSpPr txBox="1"/>
          <p:nvPr>
            <p:custDataLst>
              <p:tags r:id="rId10"/>
            </p:custDataLst>
          </p:nvPr>
        </p:nvSpPr>
        <p:spPr>
          <a:xfrm>
            <a:off x="6811963" y="4706938"/>
            <a:ext cx="3958590" cy="5988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外注</a:t>
            </a:r>
            <a:r>
              <a:rPr lang="en-US" altLang="ja-JP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外加工)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単価设定</a:t>
            </a:r>
            <a:endParaRPr lang="ja-JP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73" name="Text Box 13"/>
          <p:cNvSpPr txBox="1"/>
          <p:nvPr>
            <p:custDataLst>
              <p:tags r:id="rId11"/>
            </p:custDataLst>
          </p:nvPr>
        </p:nvSpPr>
        <p:spPr>
          <a:xfrm>
            <a:off x="6811963" y="5313363"/>
            <a:ext cx="1799590" cy="5988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日程计画</a:t>
            </a:r>
            <a:endParaRPr lang="ja-JP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74" name="Text Box 14"/>
          <p:cNvSpPr txBox="1"/>
          <p:nvPr>
            <p:custDataLst>
              <p:tags r:id="rId12"/>
            </p:custDataLst>
          </p:nvPr>
        </p:nvSpPr>
        <p:spPr>
          <a:xfrm>
            <a:off x="6811963" y="6000750"/>
            <a:ext cx="1799590" cy="5988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作业编成</a:t>
            </a:r>
            <a:endParaRPr lang="ja-JP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75" name="Text Box 15"/>
          <p:cNvSpPr txBox="1"/>
          <p:nvPr>
            <p:custDataLst>
              <p:tags r:id="rId13"/>
            </p:custDataLst>
          </p:nvPr>
        </p:nvSpPr>
        <p:spPr>
          <a:xfrm>
            <a:off x="6811963" y="6605588"/>
            <a:ext cx="3133090" cy="5988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设备・治工具设定</a:t>
            </a:r>
            <a:endParaRPr lang="ja-JP" altLang="en-US" sz="30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76" name="Text Box 16"/>
          <p:cNvSpPr txBox="1"/>
          <p:nvPr>
            <p:custDataLst>
              <p:tags r:id="rId14"/>
            </p:custDataLst>
          </p:nvPr>
        </p:nvSpPr>
        <p:spPr>
          <a:xfrm>
            <a:off x="6811963" y="7292975"/>
            <a:ext cx="2942590" cy="5988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区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域</a:t>
            </a:r>
            <a:r>
              <a:rPr lang="zh-CN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设定</a:t>
            </a:r>
            <a:endParaRPr lang="ja-JP" altLang="en-US" sz="30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77" name="Text Box 17"/>
          <p:cNvSpPr txBox="1"/>
          <p:nvPr>
            <p:custDataLst>
              <p:tags r:id="rId15"/>
            </p:custDataLst>
          </p:nvPr>
        </p:nvSpPr>
        <p:spPr>
          <a:xfrm>
            <a:off x="6811963" y="8585200"/>
            <a:ext cx="2942590" cy="5988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改善结果</a:t>
            </a:r>
            <a:r>
              <a:rPr lang="zh-CN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予测</a:t>
            </a:r>
            <a:endParaRPr lang="ja-JP" altLang="en-US" sz="30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5378" name="Text Box 18"/>
          <p:cNvSpPr txBox="1"/>
          <p:nvPr>
            <p:custDataLst>
              <p:tags r:id="rId16"/>
            </p:custDataLst>
          </p:nvPr>
        </p:nvSpPr>
        <p:spPr>
          <a:xfrm>
            <a:off x="6811963" y="7939088"/>
            <a:ext cx="2561590" cy="59880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作业方法比较</a:t>
            </a:r>
            <a:endParaRPr lang="ja-JP" altLang="en-US" sz="30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cxnSp>
        <p:nvCxnSpPr>
          <p:cNvPr id="15379" name="AutoShape 19"/>
          <p:cNvCxnSpPr>
            <a:stCxn id="15364" idx="3"/>
            <a:endCxn id="15368" idx="1"/>
          </p:cNvCxnSpPr>
          <p:nvPr>
            <p:custDataLst>
              <p:tags r:id="rId17"/>
            </p:custDataLst>
          </p:nvPr>
        </p:nvCxnSpPr>
        <p:spPr>
          <a:xfrm flipV="1">
            <a:off x="4716145" y="2382520"/>
            <a:ext cx="2096135" cy="9525"/>
          </a:xfrm>
          <a:prstGeom prst="bentConnector3">
            <a:avLst>
              <a:gd name="adj1" fmla="val 50015"/>
            </a:avLst>
          </a:prstGeom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80" name="AutoShape 20"/>
          <p:cNvCxnSpPr>
            <a:stCxn id="15364" idx="3"/>
            <a:endCxn id="15369" idx="1"/>
          </p:cNvCxnSpPr>
          <p:nvPr>
            <p:custDataLst>
              <p:tags r:id="rId18"/>
            </p:custDataLst>
          </p:nvPr>
        </p:nvCxnSpPr>
        <p:spPr>
          <a:xfrm>
            <a:off x="4716145" y="2392045"/>
            <a:ext cx="2096135" cy="676275"/>
          </a:xfrm>
          <a:prstGeom prst="bentConnector3">
            <a:avLst>
              <a:gd name="adj1" fmla="val 50015"/>
            </a:avLst>
          </a:prstGeom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81" name="AutoShape 21"/>
          <p:cNvCxnSpPr>
            <a:stCxn id="15364" idx="3"/>
            <a:endCxn id="15370" idx="1"/>
          </p:cNvCxnSpPr>
          <p:nvPr>
            <p:custDataLst>
              <p:tags r:id="rId19"/>
            </p:custDataLst>
          </p:nvPr>
        </p:nvCxnSpPr>
        <p:spPr>
          <a:xfrm>
            <a:off x="4716145" y="2392045"/>
            <a:ext cx="2096135" cy="1322705"/>
          </a:xfrm>
          <a:prstGeom prst="bentConnector3">
            <a:avLst>
              <a:gd name="adj1" fmla="val 50015"/>
            </a:avLst>
          </a:prstGeom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82" name="AutoShape 22"/>
          <p:cNvCxnSpPr>
            <a:stCxn id="15365" idx="3"/>
            <a:endCxn id="15371" idx="1"/>
          </p:cNvCxnSpPr>
          <p:nvPr>
            <p:custDataLst>
              <p:tags r:id="rId20"/>
            </p:custDataLst>
          </p:nvPr>
        </p:nvCxnSpPr>
        <p:spPr>
          <a:xfrm flipV="1">
            <a:off x="4716145" y="4321175"/>
            <a:ext cx="2096135" cy="12065"/>
          </a:xfrm>
          <a:prstGeom prst="bentConnector3">
            <a:avLst>
              <a:gd name="adj1" fmla="val 50015"/>
            </a:avLst>
          </a:prstGeom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83" name="AutoShape 23"/>
          <p:cNvCxnSpPr>
            <a:stCxn id="15365" idx="3"/>
            <a:endCxn id="15372" idx="1"/>
          </p:cNvCxnSpPr>
          <p:nvPr>
            <p:custDataLst>
              <p:tags r:id="rId21"/>
            </p:custDataLst>
          </p:nvPr>
        </p:nvCxnSpPr>
        <p:spPr>
          <a:xfrm>
            <a:off x="4716145" y="4333240"/>
            <a:ext cx="2096135" cy="673735"/>
          </a:xfrm>
          <a:prstGeom prst="bentConnector3">
            <a:avLst>
              <a:gd name="adj1" fmla="val 50015"/>
            </a:avLst>
          </a:prstGeom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84" name="AutoShape 24"/>
          <p:cNvCxnSpPr>
            <a:stCxn id="15366" idx="3"/>
            <a:endCxn id="15373" idx="1"/>
          </p:cNvCxnSpPr>
          <p:nvPr>
            <p:custDataLst>
              <p:tags r:id="rId22"/>
            </p:custDataLst>
          </p:nvPr>
        </p:nvCxnSpPr>
        <p:spPr>
          <a:xfrm flipV="1">
            <a:off x="4716145" y="5613400"/>
            <a:ext cx="2096135" cy="12065"/>
          </a:xfrm>
          <a:prstGeom prst="bentConnector3">
            <a:avLst>
              <a:gd name="adj1" fmla="val 50015"/>
            </a:avLst>
          </a:prstGeom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85" name="AutoShape 25"/>
          <p:cNvCxnSpPr>
            <a:stCxn id="15366" idx="3"/>
            <a:endCxn id="15374" idx="1"/>
          </p:cNvCxnSpPr>
          <p:nvPr>
            <p:custDataLst>
              <p:tags r:id="rId23"/>
            </p:custDataLst>
          </p:nvPr>
        </p:nvCxnSpPr>
        <p:spPr>
          <a:xfrm>
            <a:off x="4716145" y="5625465"/>
            <a:ext cx="2096135" cy="675005"/>
          </a:xfrm>
          <a:prstGeom prst="bentConnector3">
            <a:avLst>
              <a:gd name="adj1" fmla="val 50015"/>
            </a:avLst>
          </a:prstGeom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86" name="AutoShape 26"/>
          <p:cNvCxnSpPr>
            <a:stCxn id="15367" idx="3"/>
            <a:endCxn id="15375" idx="1"/>
          </p:cNvCxnSpPr>
          <p:nvPr/>
        </p:nvCxnSpPr>
        <p:spPr>
          <a:xfrm flipV="1">
            <a:off x="4716145" y="6905625"/>
            <a:ext cx="2096135" cy="12065"/>
          </a:xfrm>
          <a:prstGeom prst="bentConnector3">
            <a:avLst>
              <a:gd name="adj1" fmla="val 50015"/>
            </a:avLst>
          </a:prstGeom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87" name="AutoShape 27"/>
          <p:cNvCxnSpPr>
            <a:stCxn id="15367" idx="3"/>
            <a:endCxn id="15376" idx="1"/>
          </p:cNvCxnSpPr>
          <p:nvPr/>
        </p:nvCxnSpPr>
        <p:spPr>
          <a:xfrm>
            <a:off x="4716145" y="6917690"/>
            <a:ext cx="2096135" cy="675005"/>
          </a:xfrm>
          <a:prstGeom prst="bentConnector3">
            <a:avLst>
              <a:gd name="adj1" fmla="val 50015"/>
            </a:avLst>
          </a:prstGeom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88" name="AutoShape 28"/>
          <p:cNvCxnSpPr>
            <a:stCxn id="15367" idx="3"/>
            <a:endCxn id="15378" idx="1"/>
          </p:cNvCxnSpPr>
          <p:nvPr/>
        </p:nvCxnSpPr>
        <p:spPr>
          <a:xfrm>
            <a:off x="4716145" y="6917690"/>
            <a:ext cx="2096135" cy="1321435"/>
          </a:xfrm>
          <a:prstGeom prst="bentConnector3">
            <a:avLst>
              <a:gd name="adj1" fmla="val 50015"/>
            </a:avLst>
          </a:prstGeom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89" name="AutoShape 29"/>
          <p:cNvCxnSpPr>
            <a:stCxn id="15367" idx="3"/>
            <a:endCxn id="15377" idx="1"/>
          </p:cNvCxnSpPr>
          <p:nvPr/>
        </p:nvCxnSpPr>
        <p:spPr>
          <a:xfrm>
            <a:off x="4716145" y="6917690"/>
            <a:ext cx="2096135" cy="1967230"/>
          </a:xfrm>
          <a:prstGeom prst="bentConnector3">
            <a:avLst>
              <a:gd name="adj1" fmla="val 50015"/>
            </a:avLst>
          </a:prstGeom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390" name="AutoShape 31"/>
          <p:cNvSpPr/>
          <p:nvPr>
            <p:custDataLst>
              <p:tags r:id="rId24"/>
            </p:custDataLst>
          </p:nvPr>
        </p:nvSpPr>
        <p:spPr>
          <a:xfrm>
            <a:off x="1925638" y="6570663"/>
            <a:ext cx="9753600" cy="2584450"/>
          </a:xfrm>
          <a:prstGeom prst="roundRect">
            <a:avLst>
              <a:gd name="adj" fmla="val 10417"/>
            </a:avLst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842963" y="323850"/>
            <a:ext cx="8548687" cy="968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活用方法（</a:t>
            </a:r>
            <a:r>
              <a:rPr lang="en-US" altLang="ja-JP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2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）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16387" name="Text Box 3"/>
          <p:cNvSpPr txBox="1"/>
          <p:nvPr>
            <p:custDataLst>
              <p:tags r:id="rId1"/>
            </p:custDataLst>
          </p:nvPr>
        </p:nvSpPr>
        <p:spPr>
          <a:xfrm>
            <a:off x="923449" y="1830388"/>
            <a:ext cx="30187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１．実绩确认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6388" name="Text Box 4"/>
          <p:cNvSpPr txBox="1"/>
          <p:nvPr>
            <p:custDataLst>
              <p:tags r:id="rId2"/>
            </p:custDataLst>
          </p:nvPr>
        </p:nvSpPr>
        <p:spPr>
          <a:xfrm>
            <a:off x="1925638" y="2771775"/>
            <a:ext cx="8047990" cy="69088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(1).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管理・监督者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管理责任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消耗的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测定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6389" name="Text Box 5"/>
          <p:cNvSpPr txBox="1"/>
          <p:nvPr>
            <p:custDataLst>
              <p:tags r:id="rId3"/>
            </p:custDataLst>
          </p:nvPr>
        </p:nvSpPr>
        <p:spPr>
          <a:xfrm>
            <a:off x="1925638" y="3848100"/>
            <a:ext cx="7362190" cy="69088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(2).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成果测定（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测定）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6390" name="Text Box 6"/>
          <p:cNvSpPr txBox="1"/>
          <p:nvPr>
            <p:custDataLst>
              <p:tags r:id="rId4"/>
            </p:custDataLst>
          </p:nvPr>
        </p:nvSpPr>
        <p:spPr>
          <a:xfrm>
            <a:off x="1925638" y="4924425"/>
            <a:ext cx="4161790" cy="69088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(3).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改善结果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评価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pic>
        <p:nvPicPr>
          <p:cNvPr id="16391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713" y="7000875"/>
            <a:ext cx="4132262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AutoShape 9"/>
          <p:cNvSpPr/>
          <p:nvPr>
            <p:custDataLst>
              <p:tags r:id="rId6"/>
            </p:custDataLst>
          </p:nvPr>
        </p:nvSpPr>
        <p:spPr>
          <a:xfrm>
            <a:off x="1685925" y="2584450"/>
            <a:ext cx="10836275" cy="3232150"/>
          </a:xfrm>
          <a:prstGeom prst="roundRect">
            <a:avLst>
              <a:gd name="adj" fmla="val 10417"/>
            </a:avLst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/>
          <p:nvPr>
            <p:custDataLst>
              <p:tags r:id="rId1"/>
            </p:custDataLst>
          </p:nvPr>
        </p:nvSpPr>
        <p:spPr>
          <a:xfrm>
            <a:off x="361950" y="430213"/>
            <a:ext cx="9029700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lt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标准时间设定方法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种类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11" name="Rectangle 3"/>
          <p:cNvSpPr/>
          <p:nvPr>
            <p:custDataLst>
              <p:tags r:id="rId2"/>
            </p:custDataLst>
          </p:nvPr>
        </p:nvSpPr>
        <p:spPr>
          <a:xfrm>
            <a:off x="285750" y="2914650"/>
            <a:ext cx="2219325" cy="793750"/>
          </a:xfrm>
          <a:prstGeom prst="rect">
            <a:avLst/>
          </a:prstGeom>
          <a:solidFill>
            <a:srgbClr val="FFFFFF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Rectangle 4"/>
          <p:cNvSpPr/>
          <p:nvPr/>
        </p:nvSpPr>
        <p:spPr>
          <a:xfrm>
            <a:off x="458788" y="3116263"/>
            <a:ext cx="1841500" cy="445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统计的方法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13" name="Rectangle 5"/>
          <p:cNvSpPr/>
          <p:nvPr>
            <p:custDataLst>
              <p:tags r:id="rId3"/>
            </p:custDataLst>
          </p:nvPr>
        </p:nvSpPr>
        <p:spPr>
          <a:xfrm>
            <a:off x="241300" y="4943475"/>
            <a:ext cx="2219325" cy="793750"/>
          </a:xfrm>
          <a:prstGeom prst="rect">
            <a:avLst/>
          </a:prstGeom>
          <a:solidFill>
            <a:schemeClr val="lt1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6"/>
          <p:cNvSpPr/>
          <p:nvPr/>
        </p:nvSpPr>
        <p:spPr>
          <a:xfrm>
            <a:off x="782638" y="5122863"/>
            <a:ext cx="1104900" cy="445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観测法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15" name="Rectangle 7"/>
          <p:cNvSpPr/>
          <p:nvPr>
            <p:custDataLst>
              <p:tags r:id="rId4"/>
            </p:custDataLst>
          </p:nvPr>
        </p:nvSpPr>
        <p:spPr>
          <a:xfrm>
            <a:off x="3390900" y="2914650"/>
            <a:ext cx="4003675" cy="793750"/>
          </a:xfrm>
          <a:prstGeom prst="rect">
            <a:avLst/>
          </a:prstGeom>
          <a:solidFill>
            <a:srgbClr val="FFFFFF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Rectangle 8"/>
          <p:cNvSpPr/>
          <p:nvPr/>
        </p:nvSpPr>
        <p:spPr>
          <a:xfrm>
            <a:off x="4452938" y="3170238"/>
            <a:ext cx="1841500" cy="445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実绩资料法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17" name="Rectangle 9"/>
          <p:cNvSpPr/>
          <p:nvPr>
            <p:custDataLst>
              <p:tags r:id="rId5"/>
            </p:custDataLst>
          </p:nvPr>
        </p:nvSpPr>
        <p:spPr>
          <a:xfrm>
            <a:off x="3390900" y="3708400"/>
            <a:ext cx="4003675" cy="792163"/>
          </a:xfrm>
          <a:prstGeom prst="rect">
            <a:avLst/>
          </a:prstGeom>
          <a:solidFill>
            <a:srgbClr val="FFFFFF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Rectangle 10"/>
          <p:cNvSpPr/>
          <p:nvPr/>
        </p:nvSpPr>
        <p:spPr>
          <a:xfrm>
            <a:off x="4452938" y="3965575"/>
            <a:ext cx="1841500" cy="445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経験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预测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法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19" name="Rectangle 11"/>
          <p:cNvSpPr/>
          <p:nvPr>
            <p:custDataLst>
              <p:tags r:id="rId6"/>
            </p:custDataLst>
          </p:nvPr>
        </p:nvSpPr>
        <p:spPr>
          <a:xfrm>
            <a:off x="3390900" y="4500563"/>
            <a:ext cx="4003675" cy="1196975"/>
          </a:xfrm>
          <a:prstGeom prst="rect">
            <a:avLst/>
          </a:prstGeom>
          <a:solidFill>
            <a:srgbClr val="FFFF99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0" name="Rectangle 12"/>
          <p:cNvSpPr/>
          <p:nvPr/>
        </p:nvSpPr>
        <p:spPr>
          <a:xfrm>
            <a:off x="3892550" y="5181600"/>
            <a:ext cx="1117600" cy="368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秒表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法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21" name="Rectangle 13"/>
          <p:cNvSpPr/>
          <p:nvPr>
            <p:custDataLst>
              <p:tags r:id="rId7"/>
            </p:custDataLst>
          </p:nvPr>
        </p:nvSpPr>
        <p:spPr>
          <a:xfrm>
            <a:off x="3390900" y="5697538"/>
            <a:ext cx="4003675" cy="1184275"/>
          </a:xfrm>
          <a:prstGeom prst="rect">
            <a:avLst/>
          </a:prstGeom>
          <a:solidFill>
            <a:srgbClr val="FFFF99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2" name="Rectangle 14"/>
          <p:cNvSpPr/>
          <p:nvPr/>
        </p:nvSpPr>
        <p:spPr>
          <a:xfrm>
            <a:off x="3692525" y="6356350"/>
            <a:ext cx="1727200" cy="368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工作抽样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法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23" name="Freeform 15"/>
          <p:cNvSpPr/>
          <p:nvPr>
            <p:custDataLst>
              <p:tags r:id="rId8"/>
            </p:custDataLst>
          </p:nvPr>
        </p:nvSpPr>
        <p:spPr>
          <a:xfrm>
            <a:off x="2505075" y="3311525"/>
            <a:ext cx="885825" cy="795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8305093" y="0"/>
              </a:cxn>
              <a:cxn ang="0">
                <a:pos x="1108305093" y="1786899814"/>
              </a:cxn>
              <a:cxn ang="0">
                <a:pos x="2147483646" y="1786899814"/>
              </a:cxn>
            </a:cxnLst>
            <a:pathLst>
              <a:path w="353" h="354">
                <a:moveTo>
                  <a:pt x="0" y="0"/>
                </a:moveTo>
                <a:lnTo>
                  <a:pt x="176" y="0"/>
                </a:lnTo>
                <a:lnTo>
                  <a:pt x="176" y="354"/>
                </a:lnTo>
                <a:lnTo>
                  <a:pt x="353" y="354"/>
                </a:lnTo>
              </a:path>
            </a:pathLst>
          </a:custGeom>
          <a:noFill/>
          <a:ln w="14288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17424" name="Freeform 16"/>
          <p:cNvSpPr/>
          <p:nvPr>
            <p:custDataLst>
              <p:tags r:id="rId9"/>
            </p:custDataLst>
          </p:nvPr>
        </p:nvSpPr>
        <p:spPr>
          <a:xfrm>
            <a:off x="2505075" y="3311525"/>
            <a:ext cx="88582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8305093" y="0"/>
              </a:cxn>
              <a:cxn ang="0">
                <a:pos x="2147483646" y="0"/>
              </a:cxn>
            </a:cxnLst>
            <a:pathLst>
              <a:path w="353" h="3175">
                <a:moveTo>
                  <a:pt x="0" y="0"/>
                </a:moveTo>
                <a:lnTo>
                  <a:pt x="176" y="0"/>
                </a:lnTo>
                <a:lnTo>
                  <a:pt x="353" y="0"/>
                </a:lnTo>
              </a:path>
            </a:pathLst>
          </a:custGeom>
          <a:noFill/>
          <a:ln w="14288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17425" name="Freeform 17"/>
          <p:cNvSpPr/>
          <p:nvPr>
            <p:custDataLst>
              <p:tags r:id="rId10"/>
            </p:custDataLst>
          </p:nvPr>
        </p:nvSpPr>
        <p:spPr>
          <a:xfrm>
            <a:off x="2528888" y="5265738"/>
            <a:ext cx="884237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4334360" y="0"/>
              </a:cxn>
              <a:cxn ang="0">
                <a:pos x="2147483646" y="0"/>
              </a:cxn>
            </a:cxnLst>
            <a:pathLst>
              <a:path w="353" h="3175">
                <a:moveTo>
                  <a:pt x="0" y="0"/>
                </a:moveTo>
                <a:lnTo>
                  <a:pt x="176" y="0"/>
                </a:lnTo>
                <a:lnTo>
                  <a:pt x="353" y="0"/>
                </a:lnTo>
              </a:path>
            </a:pathLst>
          </a:custGeom>
          <a:noFill/>
          <a:ln w="14288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17426" name="Freeform 18"/>
          <p:cNvSpPr/>
          <p:nvPr>
            <p:custDataLst>
              <p:tags r:id="rId11"/>
            </p:custDataLst>
          </p:nvPr>
        </p:nvSpPr>
        <p:spPr>
          <a:xfrm>
            <a:off x="2505075" y="5265738"/>
            <a:ext cx="885825" cy="969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8305093" y="0"/>
              </a:cxn>
              <a:cxn ang="0">
                <a:pos x="1108305093" y="2147483646"/>
              </a:cxn>
              <a:cxn ang="0">
                <a:pos x="2147483646" y="2147483646"/>
              </a:cxn>
            </a:cxnLst>
            <a:pathLst>
              <a:path w="353" h="357">
                <a:moveTo>
                  <a:pt x="0" y="0"/>
                </a:moveTo>
                <a:lnTo>
                  <a:pt x="176" y="0"/>
                </a:lnTo>
                <a:lnTo>
                  <a:pt x="176" y="357"/>
                </a:lnTo>
                <a:lnTo>
                  <a:pt x="353" y="357"/>
                </a:lnTo>
              </a:path>
            </a:pathLst>
          </a:custGeom>
          <a:noFill/>
          <a:ln w="14288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17427" name="Rectangle 19"/>
          <p:cNvSpPr/>
          <p:nvPr>
            <p:custDataLst>
              <p:tags r:id="rId12"/>
            </p:custDataLst>
          </p:nvPr>
        </p:nvSpPr>
        <p:spPr>
          <a:xfrm>
            <a:off x="7394575" y="1724025"/>
            <a:ext cx="1328738" cy="1036638"/>
          </a:xfrm>
          <a:prstGeom prst="rect">
            <a:avLst/>
          </a:prstGeom>
          <a:solidFill>
            <a:srgbClr val="CCECFF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8" name="Rectangle 20"/>
          <p:cNvSpPr/>
          <p:nvPr/>
        </p:nvSpPr>
        <p:spPr>
          <a:xfrm>
            <a:off x="7424738" y="1797050"/>
            <a:ext cx="1219200" cy="368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endParaRPr lang="ja-JP" altLang="en-US" sz="24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29" name="Rectangle 22"/>
          <p:cNvSpPr/>
          <p:nvPr/>
        </p:nvSpPr>
        <p:spPr>
          <a:xfrm>
            <a:off x="7464425" y="2262188"/>
            <a:ext cx="1219200" cy="368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的符合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性</a:t>
            </a:r>
            <a:endParaRPr lang="ja-JP" altLang="en-US" sz="24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30" name="Rectangle 23"/>
          <p:cNvSpPr/>
          <p:nvPr>
            <p:custDataLst>
              <p:tags r:id="rId13"/>
            </p:custDataLst>
          </p:nvPr>
        </p:nvSpPr>
        <p:spPr>
          <a:xfrm>
            <a:off x="7394575" y="2914650"/>
            <a:ext cx="1328738" cy="1585913"/>
          </a:xfrm>
          <a:prstGeom prst="rect">
            <a:avLst/>
          </a:prstGeom>
          <a:solidFill>
            <a:srgbClr val="FFFFFF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1" name="Rectangle 24"/>
          <p:cNvSpPr/>
          <p:nvPr/>
        </p:nvSpPr>
        <p:spPr>
          <a:xfrm>
            <a:off x="7835900" y="3540125"/>
            <a:ext cx="293370" cy="5073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3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×</a:t>
            </a:r>
            <a:endParaRPr lang="en-US" altLang="ja-JP" sz="33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32" name="Rectangle 25"/>
          <p:cNvSpPr/>
          <p:nvPr>
            <p:custDataLst>
              <p:tags r:id="rId14"/>
            </p:custDataLst>
          </p:nvPr>
        </p:nvSpPr>
        <p:spPr>
          <a:xfrm>
            <a:off x="7394575" y="4500563"/>
            <a:ext cx="1328738" cy="2381250"/>
          </a:xfrm>
          <a:prstGeom prst="rect">
            <a:avLst/>
          </a:prstGeom>
          <a:solidFill>
            <a:schemeClr val="lt1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3" name="Rectangle 26"/>
          <p:cNvSpPr/>
          <p:nvPr/>
        </p:nvSpPr>
        <p:spPr>
          <a:xfrm>
            <a:off x="7835900" y="5438775"/>
            <a:ext cx="419100" cy="5073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3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○</a:t>
            </a:r>
            <a:endParaRPr lang="en-US" altLang="ja-JP" sz="33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34" name="Rectangle 27"/>
          <p:cNvSpPr/>
          <p:nvPr>
            <p:custDataLst>
              <p:tags r:id="rId15"/>
            </p:custDataLst>
          </p:nvPr>
        </p:nvSpPr>
        <p:spPr>
          <a:xfrm>
            <a:off x="8723313" y="2914650"/>
            <a:ext cx="5334000" cy="1585913"/>
          </a:xfrm>
          <a:prstGeom prst="rect">
            <a:avLst/>
          </a:prstGeom>
          <a:solidFill>
            <a:srgbClr val="FFFFFF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5" name="Rectangle 28"/>
          <p:cNvSpPr/>
          <p:nvPr/>
        </p:nvSpPr>
        <p:spPr>
          <a:xfrm>
            <a:off x="8783638" y="3097213"/>
            <a:ext cx="5156200" cy="445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･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预测的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速度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虽快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、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但受到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主観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36" name="Rectangle 29"/>
          <p:cNvSpPr/>
          <p:nvPr/>
        </p:nvSpPr>
        <p:spPr>
          <a:xfrm>
            <a:off x="8964613" y="3567113"/>
            <a:ext cx="4419600" cy="445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因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素、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不利于作为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管理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数据</a:t>
            </a:r>
            <a:endParaRPr lang="zh-CN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37" name="Rectangle 31"/>
          <p:cNvSpPr/>
          <p:nvPr>
            <p:custDataLst>
              <p:tags r:id="rId16"/>
            </p:custDataLst>
          </p:nvPr>
        </p:nvSpPr>
        <p:spPr>
          <a:xfrm>
            <a:off x="285750" y="1724025"/>
            <a:ext cx="7108825" cy="1036638"/>
          </a:xfrm>
          <a:prstGeom prst="rect">
            <a:avLst/>
          </a:prstGeom>
          <a:solidFill>
            <a:srgbClr val="CCECFF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8" name="Rectangle 32"/>
          <p:cNvSpPr/>
          <p:nvPr/>
        </p:nvSpPr>
        <p:spPr>
          <a:xfrm>
            <a:off x="2408238" y="1998663"/>
            <a:ext cx="3200400" cy="5537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作业测定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方法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39" name="Rectangle 33"/>
          <p:cNvSpPr/>
          <p:nvPr>
            <p:custDataLst>
              <p:tags r:id="rId17"/>
            </p:custDataLst>
          </p:nvPr>
        </p:nvSpPr>
        <p:spPr>
          <a:xfrm>
            <a:off x="8723313" y="1724025"/>
            <a:ext cx="5334000" cy="1036638"/>
          </a:xfrm>
          <a:prstGeom prst="rect">
            <a:avLst/>
          </a:prstGeom>
          <a:solidFill>
            <a:srgbClr val="CCECFF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0" name="Rectangle 34"/>
          <p:cNvSpPr/>
          <p:nvPr/>
        </p:nvSpPr>
        <p:spPr>
          <a:xfrm>
            <a:off x="10715625" y="2017713"/>
            <a:ext cx="1371600" cy="5537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特　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征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41" name="Rectangle 35"/>
          <p:cNvSpPr/>
          <p:nvPr>
            <p:custDataLst>
              <p:tags r:id="rId18"/>
            </p:custDataLst>
          </p:nvPr>
        </p:nvSpPr>
        <p:spPr>
          <a:xfrm>
            <a:off x="8723313" y="4500563"/>
            <a:ext cx="5334000" cy="2381250"/>
          </a:xfrm>
          <a:prstGeom prst="rect">
            <a:avLst/>
          </a:prstGeom>
          <a:solidFill>
            <a:schemeClr val="lt1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2" name="Rectangle 36"/>
          <p:cNvSpPr/>
          <p:nvPr/>
        </p:nvSpPr>
        <p:spPr>
          <a:xfrm>
            <a:off x="8783638" y="4683125"/>
            <a:ext cx="4419600" cy="445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･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如果是用于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管理用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数据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、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43" name="Rectangle 37"/>
          <p:cNvSpPr/>
          <p:nvPr/>
        </p:nvSpPr>
        <p:spPr>
          <a:xfrm>
            <a:off x="8964613" y="5154613"/>
            <a:ext cx="3619500" cy="5537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有必要进为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Rate</a:t>
            </a:r>
            <a:r>
              <a:rPr lang="en-US" altLang="ja-JP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｡</a:t>
            </a:r>
            <a:endParaRPr lang="en-US" altLang="ja-JP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44" name="Rectangle 38"/>
          <p:cNvSpPr/>
          <p:nvPr/>
        </p:nvSpPr>
        <p:spPr>
          <a:xfrm>
            <a:off x="8783638" y="5805488"/>
            <a:ext cx="3683000" cy="445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･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为了观测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対象作业、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45" name="Rectangle 39"/>
          <p:cNvSpPr/>
          <p:nvPr>
            <p:custDataLst>
              <p:tags r:id="rId19"/>
            </p:custDataLst>
          </p:nvPr>
        </p:nvSpPr>
        <p:spPr>
          <a:xfrm>
            <a:off x="3390900" y="6881813"/>
            <a:ext cx="4003675" cy="1076325"/>
          </a:xfrm>
          <a:prstGeom prst="rect">
            <a:avLst/>
          </a:prstGeom>
          <a:solidFill>
            <a:srgbClr val="008000"/>
          </a:solidFill>
          <a:ln w="14351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6" name="Rectangle 40"/>
          <p:cNvSpPr/>
          <p:nvPr>
            <p:custDataLst>
              <p:tags r:id="rId20"/>
            </p:custDataLst>
          </p:nvPr>
        </p:nvSpPr>
        <p:spPr>
          <a:xfrm>
            <a:off x="3390900" y="7958138"/>
            <a:ext cx="4003675" cy="862012"/>
          </a:xfrm>
          <a:prstGeom prst="rect">
            <a:avLst/>
          </a:prstGeom>
          <a:solidFill>
            <a:schemeClr val="lt1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7" name="Rectangle 41"/>
          <p:cNvSpPr/>
          <p:nvPr>
            <p:custDataLst>
              <p:tags r:id="rId21"/>
            </p:custDataLst>
          </p:nvPr>
        </p:nvSpPr>
        <p:spPr>
          <a:xfrm>
            <a:off x="3740150" y="8178800"/>
            <a:ext cx="2946400" cy="44577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标准时间资料法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48" name="Rectangle 42"/>
          <p:cNvSpPr/>
          <p:nvPr>
            <p:custDataLst>
              <p:tags r:id="rId22"/>
            </p:custDataLst>
          </p:nvPr>
        </p:nvSpPr>
        <p:spPr>
          <a:xfrm>
            <a:off x="285750" y="6908800"/>
            <a:ext cx="2219325" cy="793750"/>
          </a:xfrm>
          <a:prstGeom prst="rect">
            <a:avLst/>
          </a:prstGeom>
          <a:solidFill>
            <a:schemeClr val="lt1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9" name="Rectangle 43"/>
          <p:cNvSpPr/>
          <p:nvPr/>
        </p:nvSpPr>
        <p:spPr>
          <a:xfrm>
            <a:off x="815975" y="7104063"/>
            <a:ext cx="1104900" cy="445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合成法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50" name="Freeform 44"/>
          <p:cNvSpPr/>
          <p:nvPr>
            <p:custDataLst>
              <p:tags r:id="rId23"/>
            </p:custDataLst>
          </p:nvPr>
        </p:nvSpPr>
        <p:spPr>
          <a:xfrm>
            <a:off x="2505075" y="7305675"/>
            <a:ext cx="88582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8305093" y="0"/>
              </a:cxn>
              <a:cxn ang="0">
                <a:pos x="2147483646" y="0"/>
              </a:cxn>
            </a:cxnLst>
            <a:pathLst>
              <a:path w="353" h="3175">
                <a:moveTo>
                  <a:pt x="0" y="0"/>
                </a:moveTo>
                <a:lnTo>
                  <a:pt x="176" y="0"/>
                </a:lnTo>
                <a:lnTo>
                  <a:pt x="353" y="0"/>
                </a:lnTo>
              </a:path>
            </a:pathLst>
          </a:custGeom>
          <a:noFill/>
          <a:ln w="14288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17451" name="Freeform 45"/>
          <p:cNvSpPr/>
          <p:nvPr>
            <p:custDataLst>
              <p:tags r:id="rId24"/>
            </p:custDataLst>
          </p:nvPr>
        </p:nvSpPr>
        <p:spPr>
          <a:xfrm>
            <a:off x="2505075" y="7305675"/>
            <a:ext cx="866775" cy="1084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1148680" y="0"/>
              </a:cxn>
              <a:cxn ang="0">
                <a:pos x="1061148680" y="2147483646"/>
              </a:cxn>
              <a:cxn ang="0">
                <a:pos x="2128325498" y="2147483646"/>
              </a:cxn>
            </a:cxnLst>
            <a:pathLst>
              <a:path w="353" h="354">
                <a:moveTo>
                  <a:pt x="0" y="0"/>
                </a:moveTo>
                <a:lnTo>
                  <a:pt x="176" y="0"/>
                </a:lnTo>
                <a:lnTo>
                  <a:pt x="176" y="354"/>
                </a:lnTo>
                <a:lnTo>
                  <a:pt x="353" y="354"/>
                </a:lnTo>
              </a:path>
            </a:pathLst>
          </a:custGeom>
          <a:noFill/>
          <a:ln w="14288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17452" name="Rectangle 46"/>
          <p:cNvSpPr/>
          <p:nvPr>
            <p:custDataLst>
              <p:tags r:id="rId25"/>
            </p:custDataLst>
          </p:nvPr>
        </p:nvSpPr>
        <p:spPr>
          <a:xfrm>
            <a:off x="7343775" y="6892925"/>
            <a:ext cx="1330325" cy="1938338"/>
          </a:xfrm>
          <a:prstGeom prst="rect">
            <a:avLst/>
          </a:prstGeom>
          <a:solidFill>
            <a:srgbClr val="FFFFFF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3" name="Rectangle 47"/>
          <p:cNvSpPr/>
          <p:nvPr/>
        </p:nvSpPr>
        <p:spPr>
          <a:xfrm>
            <a:off x="7835900" y="7700963"/>
            <a:ext cx="251460" cy="5073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300" dirty="0">
                <a:solidFill>
                  <a:srgbClr val="000000"/>
                </a:solidFill>
                <a:latin typeface="HGS創英角ｺﾞｼｯｸUB" pitchFamily="50" charset="-128"/>
                <a:ea typeface="HGS創英角ｺﾞｼｯｸUB" pitchFamily="50" charset="-128"/>
              </a:rPr>
              <a:t>◎</a:t>
            </a:r>
            <a:endParaRPr lang="en-US" altLang="ja-JP" sz="3300" dirty="0">
              <a:solidFill>
                <a:srgbClr val="00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7454" name="Rectangle 48"/>
          <p:cNvSpPr/>
          <p:nvPr>
            <p:custDataLst>
              <p:tags r:id="rId26"/>
            </p:custDataLst>
          </p:nvPr>
        </p:nvSpPr>
        <p:spPr>
          <a:xfrm>
            <a:off x="8723313" y="6881813"/>
            <a:ext cx="5334000" cy="1938337"/>
          </a:xfrm>
          <a:prstGeom prst="rect">
            <a:avLst/>
          </a:prstGeom>
          <a:solidFill>
            <a:srgbClr val="FFFFFF"/>
          </a:solidFill>
          <a:ln w="14288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5" name="Rectangle 49"/>
          <p:cNvSpPr/>
          <p:nvPr/>
        </p:nvSpPr>
        <p:spPr>
          <a:xfrm>
            <a:off x="8783638" y="6994525"/>
            <a:ext cx="4787900" cy="892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･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无论是在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生産前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也可以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设定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标准时间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56" name="Rectangle 50"/>
          <p:cNvSpPr/>
          <p:nvPr/>
        </p:nvSpPr>
        <p:spPr>
          <a:xfrm>
            <a:off x="8788400" y="7754938"/>
            <a:ext cx="4787900" cy="892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･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具备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最佳的条件但</a:t>
            </a:r>
            <a:endParaRPr lang="zh-CN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设定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时需要时间</a:t>
            </a:r>
            <a:endParaRPr lang="zh-CN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57" name="Rectangle 53"/>
          <p:cNvSpPr/>
          <p:nvPr>
            <p:custDataLst>
              <p:tags r:id="rId27"/>
            </p:custDataLst>
          </p:nvPr>
        </p:nvSpPr>
        <p:spPr>
          <a:xfrm>
            <a:off x="4454525" y="7442200"/>
            <a:ext cx="1718310" cy="445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9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</a:t>
            </a:r>
            <a:r>
              <a:rPr lang="ja-JP" altLang="en-US" sz="29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ＰＴＳ法</a:t>
            </a:r>
            <a:r>
              <a:rPr lang="en-US" altLang="ja-JP" sz="29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</a:t>
            </a:r>
            <a:endParaRPr lang="en-US" altLang="ja-JP" sz="29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58" name="Rectangle 54"/>
          <p:cNvSpPr/>
          <p:nvPr>
            <p:custDataLst>
              <p:tags r:id="rId28"/>
            </p:custDataLst>
          </p:nvPr>
        </p:nvSpPr>
        <p:spPr>
          <a:xfrm>
            <a:off x="4375150" y="4619625"/>
            <a:ext cx="190500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连続観测法</a:t>
            </a:r>
            <a:endParaRPr lang="ja-JP" altLang="en-US" sz="30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59" name="Rectangle 55"/>
          <p:cNvSpPr/>
          <p:nvPr>
            <p:custDataLst>
              <p:tags r:id="rId29"/>
            </p:custDataLst>
          </p:nvPr>
        </p:nvSpPr>
        <p:spPr>
          <a:xfrm>
            <a:off x="4375150" y="5805488"/>
            <a:ext cx="190500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瞬间観测法</a:t>
            </a:r>
            <a:endParaRPr lang="ja-JP" altLang="en-US" sz="30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60" name="Rectangle 56"/>
          <p:cNvSpPr/>
          <p:nvPr/>
        </p:nvSpPr>
        <p:spPr>
          <a:xfrm>
            <a:off x="8788400" y="6257925"/>
            <a:ext cx="4153535" cy="445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生産前</a:t>
            </a:r>
            <a:r>
              <a:rPr lang="zh-CN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无法</a:t>
            </a:r>
            <a:r>
              <a:rPr lang="ja-JP" altLang="en-US" sz="29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设定标准时间</a:t>
            </a:r>
            <a:endParaRPr lang="ja-JP" altLang="en-US" sz="29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7461" name="Rectangle 57"/>
          <p:cNvSpPr/>
          <p:nvPr>
            <p:custDataLst>
              <p:tags r:id="rId30"/>
            </p:custDataLst>
          </p:nvPr>
        </p:nvSpPr>
        <p:spPr>
          <a:xfrm>
            <a:off x="4094163" y="6989763"/>
            <a:ext cx="266700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既设时间设定法</a:t>
            </a:r>
            <a:endParaRPr lang="ja-JP" altLang="en-US" sz="30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/>
          <p:nvPr>
            <p:custDataLst>
              <p:tags r:id="rId1"/>
            </p:custDataLst>
          </p:nvPr>
        </p:nvSpPr>
        <p:spPr>
          <a:xfrm>
            <a:off x="241300" y="2046288"/>
            <a:ext cx="4213225" cy="7540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标准时间（作业）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18435" name="Rectangle 3"/>
          <p:cNvSpPr/>
          <p:nvPr>
            <p:custDataLst>
              <p:tags r:id="rId2"/>
            </p:custDataLst>
          </p:nvPr>
        </p:nvSpPr>
        <p:spPr>
          <a:xfrm>
            <a:off x="4816475" y="2046288"/>
            <a:ext cx="4333875" cy="754062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考查时间</a:t>
            </a:r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Rectangle 4"/>
          <p:cNvSpPr/>
          <p:nvPr>
            <p:custDataLst>
              <p:tags r:id="rId3"/>
            </p:custDataLst>
          </p:nvPr>
        </p:nvSpPr>
        <p:spPr>
          <a:xfrm>
            <a:off x="9391650" y="2046288"/>
            <a:ext cx="4575175" cy="7540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拉平衡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Rectangle 5"/>
          <p:cNvSpPr/>
          <p:nvPr>
            <p:custDataLst>
              <p:tags r:id="rId4"/>
            </p:custDataLst>
          </p:nvPr>
        </p:nvSpPr>
        <p:spPr>
          <a:xfrm>
            <a:off x="1806575" y="4200525"/>
            <a:ext cx="842963" cy="23701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8438" name="Line 6"/>
          <p:cNvSpPr/>
          <p:nvPr>
            <p:custDataLst>
              <p:tags r:id="rId5"/>
            </p:custDataLst>
          </p:nvPr>
        </p:nvSpPr>
        <p:spPr>
          <a:xfrm>
            <a:off x="361950" y="6570663"/>
            <a:ext cx="13604875" cy="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9" name="Rectangle 7"/>
          <p:cNvSpPr/>
          <p:nvPr>
            <p:custDataLst>
              <p:tags r:id="rId6"/>
            </p:custDataLst>
          </p:nvPr>
        </p:nvSpPr>
        <p:spPr>
          <a:xfrm>
            <a:off x="5659438" y="4200525"/>
            <a:ext cx="841375" cy="2370138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8440" name="Rectangle 8"/>
          <p:cNvSpPr/>
          <p:nvPr>
            <p:custDataLst>
              <p:tags r:id="rId7"/>
            </p:custDataLst>
          </p:nvPr>
        </p:nvSpPr>
        <p:spPr>
          <a:xfrm>
            <a:off x="7224713" y="3554413"/>
            <a:ext cx="841375" cy="301625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8441" name="Rectangle 9"/>
          <p:cNvSpPr/>
          <p:nvPr>
            <p:custDataLst>
              <p:tags r:id="rId8"/>
            </p:custDataLst>
          </p:nvPr>
        </p:nvSpPr>
        <p:spPr>
          <a:xfrm>
            <a:off x="10234613" y="4200525"/>
            <a:ext cx="481012" cy="23701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8442" name="Rectangle 10"/>
          <p:cNvSpPr/>
          <p:nvPr>
            <p:custDataLst>
              <p:tags r:id="rId9"/>
            </p:custDataLst>
          </p:nvPr>
        </p:nvSpPr>
        <p:spPr>
          <a:xfrm>
            <a:off x="11075988" y="4416425"/>
            <a:ext cx="482600" cy="21542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2"/>
              </a:solidFill>
              <a:ea typeface="HGS創英角ｺﾞｼｯｸUB" pitchFamily="50" charset="-128"/>
            </a:endParaRPr>
          </a:p>
        </p:txBody>
      </p:sp>
      <p:sp>
        <p:nvSpPr>
          <p:cNvPr id="18443" name="Rectangle 11"/>
          <p:cNvSpPr/>
          <p:nvPr>
            <p:custDataLst>
              <p:tags r:id="rId10"/>
            </p:custDataLst>
          </p:nvPr>
        </p:nvSpPr>
        <p:spPr>
          <a:xfrm>
            <a:off x="11918950" y="3770313"/>
            <a:ext cx="482600" cy="28003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2"/>
              </a:solidFill>
              <a:ea typeface="HGS創英角ｺﾞｼｯｸUB" pitchFamily="50" charset="-128"/>
            </a:endParaRPr>
          </a:p>
        </p:txBody>
      </p:sp>
      <p:sp>
        <p:nvSpPr>
          <p:cNvPr id="18444" name="Line 12"/>
          <p:cNvSpPr/>
          <p:nvPr>
            <p:custDataLst>
              <p:tags r:id="rId11"/>
            </p:custDataLst>
          </p:nvPr>
        </p:nvSpPr>
        <p:spPr>
          <a:xfrm flipV="1">
            <a:off x="361950" y="3122613"/>
            <a:ext cx="0" cy="344805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18445" name="Rectangle 13"/>
          <p:cNvSpPr/>
          <p:nvPr>
            <p:custDataLst>
              <p:tags r:id="rId12"/>
            </p:custDataLst>
          </p:nvPr>
        </p:nvSpPr>
        <p:spPr>
          <a:xfrm>
            <a:off x="12761913" y="4092575"/>
            <a:ext cx="482600" cy="24780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2"/>
              </a:solidFill>
              <a:ea typeface="HGS創英角ｺﾞｼｯｸUB" pitchFamily="50" charset="-128"/>
            </a:endParaRPr>
          </a:p>
        </p:txBody>
      </p:sp>
      <p:sp>
        <p:nvSpPr>
          <p:cNvPr id="18446" name="Line 14"/>
          <p:cNvSpPr/>
          <p:nvPr/>
        </p:nvSpPr>
        <p:spPr>
          <a:xfrm>
            <a:off x="9872663" y="3751263"/>
            <a:ext cx="4213225" cy="0"/>
          </a:xfrm>
          <a:prstGeom prst="line">
            <a:avLst/>
          </a:prstGeom>
          <a:ln w="38100" cap="flat" cmpd="sng">
            <a:solidFill>
              <a:srgbClr val="C0C0C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8447" name="AutoShape 15"/>
          <p:cNvSpPr/>
          <p:nvPr>
            <p:custDataLst>
              <p:tags r:id="rId13"/>
            </p:custDataLst>
          </p:nvPr>
        </p:nvSpPr>
        <p:spPr>
          <a:xfrm>
            <a:off x="4254500" y="204628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8" name="AutoShape 16"/>
          <p:cNvSpPr/>
          <p:nvPr>
            <p:custDataLst>
              <p:tags r:id="rId14"/>
            </p:custDataLst>
          </p:nvPr>
        </p:nvSpPr>
        <p:spPr>
          <a:xfrm>
            <a:off x="9029700" y="204628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9" name="Rectangle 17"/>
          <p:cNvSpPr/>
          <p:nvPr>
            <p:custDataLst>
              <p:tags r:id="rId15"/>
            </p:custDataLst>
          </p:nvPr>
        </p:nvSpPr>
        <p:spPr>
          <a:xfrm>
            <a:off x="481013" y="6784975"/>
            <a:ext cx="4335462" cy="22621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要理解最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基本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标准时间／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8450" name="Rectangle 18"/>
          <p:cNvSpPr/>
          <p:nvPr>
            <p:custDataLst>
              <p:tags r:id="rId16"/>
            </p:custDataLst>
          </p:nvPr>
        </p:nvSpPr>
        <p:spPr>
          <a:xfrm>
            <a:off x="241300" y="430213"/>
            <a:ext cx="6862763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lt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考查时间</a:t>
            </a:r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8451" name="Rectangle 19"/>
          <p:cNvSpPr/>
          <p:nvPr>
            <p:custDataLst>
              <p:tags r:id="rId17"/>
            </p:custDataLst>
          </p:nvPr>
        </p:nvSpPr>
        <p:spPr>
          <a:xfrm>
            <a:off x="5056188" y="6784975"/>
            <a:ext cx="4335462" cy="2262188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学习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测定方法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・详细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掌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握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生产线的实态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8452" name="Rectangle 20"/>
          <p:cNvSpPr/>
          <p:nvPr>
            <p:custDataLst>
              <p:tags r:id="rId18"/>
            </p:custDataLst>
          </p:nvPr>
        </p:nvSpPr>
        <p:spPr>
          <a:xfrm>
            <a:off x="9631363" y="6784975"/>
            <a:ext cx="4335462" cy="22621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要理解生产线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平衡浪费的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改善方法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8453" name="AutoShape 21"/>
          <p:cNvSpPr/>
          <p:nvPr>
            <p:custDataLst>
              <p:tags r:id="rId19"/>
            </p:custDataLst>
          </p:nvPr>
        </p:nvSpPr>
        <p:spPr>
          <a:xfrm>
            <a:off x="4333875" y="463073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4" name="AutoShape 22"/>
          <p:cNvSpPr/>
          <p:nvPr>
            <p:custDataLst>
              <p:tags r:id="rId20"/>
            </p:custDataLst>
          </p:nvPr>
        </p:nvSpPr>
        <p:spPr>
          <a:xfrm>
            <a:off x="9029700" y="463073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068"/>
          <p:cNvSpPr/>
          <p:nvPr/>
        </p:nvSpPr>
        <p:spPr>
          <a:xfrm>
            <a:off x="361950" y="430213"/>
            <a:ext cx="9029700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和考查时间</a:t>
            </a:r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59" name="Picture 20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5638" y="1724025"/>
            <a:ext cx="4456112" cy="298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Rectangle 2070"/>
          <p:cNvSpPr/>
          <p:nvPr/>
        </p:nvSpPr>
        <p:spPr>
          <a:xfrm>
            <a:off x="7104063" y="1830388"/>
            <a:ext cx="6380162" cy="172402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用秒表实测作业时间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⇒</a:t>
            </a:r>
            <a:r>
              <a:rPr lang="zh-CN" altLang="en-US" sz="3600" u="sng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考查时间</a:t>
            </a:r>
            <a:endParaRPr lang="zh-CN" altLang="en-US" sz="3600" u="sng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9461" name="Rectangle 2071"/>
          <p:cNvSpPr/>
          <p:nvPr>
            <p:custDataLst>
              <p:tags r:id="rId2"/>
            </p:custDataLst>
          </p:nvPr>
        </p:nvSpPr>
        <p:spPr>
          <a:xfrm>
            <a:off x="0" y="2154238"/>
            <a:ext cx="2046288" cy="538162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</a:t>
            </a:r>
            <a:endParaRPr lang="ja-JP" altLang="en-US" sz="30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9462" name="Rectangle 2072"/>
          <p:cNvSpPr/>
          <p:nvPr>
            <p:custDataLst>
              <p:tags r:id="rId3"/>
            </p:custDataLst>
          </p:nvPr>
        </p:nvSpPr>
        <p:spPr>
          <a:xfrm>
            <a:off x="2649538" y="5600700"/>
            <a:ext cx="1804987" cy="3122613"/>
          </a:xfrm>
          <a:prstGeom prst="rect">
            <a:avLst/>
          </a:prstGeom>
          <a:solidFill>
            <a:srgbClr val="00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endParaRPr lang="ja-JP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9463" name="Line 2073"/>
          <p:cNvSpPr/>
          <p:nvPr>
            <p:custDataLst>
              <p:tags r:id="rId4"/>
            </p:custDataLst>
          </p:nvPr>
        </p:nvSpPr>
        <p:spPr>
          <a:xfrm>
            <a:off x="1203325" y="8723313"/>
            <a:ext cx="12763500" cy="0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4" name="Rectangle 2074"/>
          <p:cNvSpPr/>
          <p:nvPr>
            <p:custDataLst>
              <p:tags r:id="rId5"/>
            </p:custDataLst>
          </p:nvPr>
        </p:nvSpPr>
        <p:spPr>
          <a:xfrm>
            <a:off x="9631363" y="4576763"/>
            <a:ext cx="1806575" cy="409257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9465" name="Line 2075"/>
          <p:cNvSpPr/>
          <p:nvPr>
            <p:custDataLst>
              <p:tags r:id="rId6"/>
            </p:custDataLst>
          </p:nvPr>
        </p:nvSpPr>
        <p:spPr>
          <a:xfrm flipV="1">
            <a:off x="1203325" y="2584450"/>
            <a:ext cx="0" cy="6138863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19466" name="Line 2077"/>
          <p:cNvSpPr/>
          <p:nvPr/>
        </p:nvSpPr>
        <p:spPr>
          <a:xfrm>
            <a:off x="10594975" y="3770313"/>
            <a:ext cx="0" cy="14001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7" name="Line 2078"/>
          <p:cNvSpPr/>
          <p:nvPr>
            <p:custDataLst>
              <p:tags r:id="rId7"/>
            </p:custDataLst>
          </p:nvPr>
        </p:nvSpPr>
        <p:spPr>
          <a:xfrm>
            <a:off x="4937125" y="5600700"/>
            <a:ext cx="4454525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8" name="AutoShape 2079"/>
          <p:cNvSpPr/>
          <p:nvPr>
            <p:custDataLst>
              <p:tags r:id="rId8"/>
            </p:custDataLst>
          </p:nvPr>
        </p:nvSpPr>
        <p:spPr>
          <a:xfrm>
            <a:off x="7826375" y="4522788"/>
            <a:ext cx="1323975" cy="107791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9" name="Rectangle 2080"/>
          <p:cNvSpPr/>
          <p:nvPr>
            <p:custDataLst>
              <p:tags r:id="rId9"/>
            </p:custDataLst>
          </p:nvPr>
        </p:nvSpPr>
        <p:spPr>
          <a:xfrm>
            <a:off x="5418138" y="4630738"/>
            <a:ext cx="2889250" cy="754062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与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之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差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/>
          <p:nvPr/>
        </p:nvSpPr>
        <p:spPr>
          <a:xfrm>
            <a:off x="601663" y="646113"/>
            <a:ext cx="8548687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考查时间就是: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？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20483" name="Rectangle 3"/>
          <p:cNvSpPr/>
          <p:nvPr/>
        </p:nvSpPr>
        <p:spPr>
          <a:xfrm>
            <a:off x="963613" y="2154238"/>
            <a:ext cx="12280900" cy="6569075"/>
          </a:xfrm>
          <a:prstGeom prst="rect">
            <a:avLst/>
          </a:prstGeom>
          <a:noFill/>
          <a:ln w="9525">
            <a:noFill/>
          </a:ln>
        </p:spPr>
        <p:txBody>
          <a:bodyPr lIns="138904" tIns="69453" rIns="138904" bIns="69453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17525" lvl="0" indent="-517525" defTabSz="1379855" eaLnBrk="1" hangingPunct="1">
              <a:buNone/>
            </a:pPr>
            <a:r>
              <a:rPr lang="en-US" altLang="ja-JP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TIME</a:t>
            </a:r>
            <a:r>
              <a:rPr lang="ja-JP" altLang="en-US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en-US" altLang="ja-JP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STUDY</a:t>
            </a:r>
            <a:r>
              <a:rPr lang="ja-JP" altLang="en-US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（时间研究）    </a:t>
            </a:r>
            <a:endParaRPr lang="ja-JP" altLang="en-US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517525" lvl="0" indent="-517525" defTabSz="1379855" eaLnBrk="1" hangingPunct="1">
              <a:buNone/>
            </a:pPr>
            <a:endParaRPr lang="ja-JP" altLang="en-US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517525" lvl="0" indent="-517525" defTabSz="1379855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连续观测作业实态,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517525" lvl="0" indent="-517525" defTabSz="1379855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测定作业时间和时间比率</a:t>
            </a:r>
            <a:endParaRPr lang="ja-JP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517525" lvl="0" indent="-517525" defTabSz="1379855" eaLnBrk="1" hangingPunct="1">
              <a:buNone/>
            </a:pPr>
            <a:endParaRPr lang="zh-CN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517525" lvl="0" indent="-517525" defTabSz="1379855" eaLnBrk="1" hangingPunct="1">
              <a:buNone/>
            </a:pPr>
            <a:endParaRPr lang="zh-CN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517525" lvl="0" indent="-517525" defTabSz="1379855" eaLnBrk="1" hangingPunct="1">
              <a:buNone/>
            </a:pPr>
            <a:r>
              <a:rPr lang="zh-CN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一般使用秒表实测,</a:t>
            </a:r>
            <a:endParaRPr lang="zh-CN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517525" lvl="0" indent="-517525" defTabSz="1379855" eaLnBrk="1" hangingPunct="1">
              <a:buNone/>
            </a:pPr>
            <a:r>
              <a:rPr lang="zh-CN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也可使用摄像来测定.</a:t>
            </a:r>
            <a:endParaRPr lang="en-US" altLang="ja-JP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517525" lvl="0" indent="-517525" defTabSz="1379855" eaLnBrk="1" hangingPunct="1">
              <a:buNone/>
            </a:pPr>
            <a:endParaRPr lang="en-US" altLang="ja-JP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241300" y="430213"/>
            <a:ext cx="8186738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考查时间的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目的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21507" name="Rectangle 3"/>
          <p:cNvSpPr/>
          <p:nvPr>
            <p:custDataLst>
              <p:tags r:id="rId1"/>
            </p:custDataLst>
          </p:nvPr>
        </p:nvSpPr>
        <p:spPr>
          <a:xfrm>
            <a:off x="361950" y="1830388"/>
            <a:ext cx="13604875" cy="63547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（１）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知道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作业者実力（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针对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动作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）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　　・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知道生产线的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実力（平均）⇒生産计画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　　・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知道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个人実力⇒作业指导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必要性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（２）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知道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中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消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耗的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実际时间、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掌握需要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环节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　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　　・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掌握瓶颈工序(拖累效率向上的工位)</a:t>
            </a:r>
            <a:endParaRPr lang="en-US" altLang="ja-JP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　　・要素作业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毎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个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作业改善／方法改善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（３）标准时间设定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基础</a:t>
            </a:r>
            <a:r>
              <a:rPr lang="en-US" altLang="ja-JP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endParaRPr lang="en-US" altLang="ja-JP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　　・ 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把实测值进行</a:t>
            </a:r>
            <a:r>
              <a:rPr lang="en-US" altLang="ja-JP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Rate,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然后,定为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基础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1508" name="Oval 4"/>
          <p:cNvSpPr/>
          <p:nvPr>
            <p:custDataLst>
              <p:tags r:id="rId2"/>
            </p:custDataLst>
          </p:nvPr>
        </p:nvSpPr>
        <p:spPr>
          <a:xfrm>
            <a:off x="501650" y="4200525"/>
            <a:ext cx="1444625" cy="7540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Oval 5"/>
          <p:cNvSpPr/>
          <p:nvPr>
            <p:custDataLst>
              <p:tags r:id="rId3"/>
            </p:custDataLst>
          </p:nvPr>
        </p:nvSpPr>
        <p:spPr>
          <a:xfrm>
            <a:off x="481013" y="2046288"/>
            <a:ext cx="1444625" cy="7540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2"/>
          <p:cNvSpPr/>
          <p:nvPr/>
        </p:nvSpPr>
        <p:spPr>
          <a:xfrm>
            <a:off x="361950" y="430213"/>
            <a:ext cx="7704138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考查时间的程序</a:t>
            </a:r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Rectangle 3"/>
          <p:cNvSpPr/>
          <p:nvPr>
            <p:custDataLst>
              <p:tags r:id="rId1"/>
            </p:custDataLst>
          </p:nvPr>
        </p:nvSpPr>
        <p:spPr>
          <a:xfrm>
            <a:off x="481013" y="2154238"/>
            <a:ext cx="5297487" cy="862012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１．事前准备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2532" name="Rectangle 4"/>
          <p:cNvSpPr/>
          <p:nvPr>
            <p:custDataLst>
              <p:tags r:id="rId2"/>
            </p:custDataLst>
          </p:nvPr>
        </p:nvSpPr>
        <p:spPr>
          <a:xfrm>
            <a:off x="481013" y="4038600"/>
            <a:ext cx="5297487" cy="86201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２．作业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现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场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准备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2533" name="Rectangle 5"/>
          <p:cNvSpPr/>
          <p:nvPr>
            <p:custDataLst>
              <p:tags r:id="rId3"/>
            </p:custDataLst>
          </p:nvPr>
        </p:nvSpPr>
        <p:spPr>
          <a:xfrm>
            <a:off x="481013" y="6246813"/>
            <a:ext cx="5297487" cy="862012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３．测定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2534" name="Rectangle 6"/>
          <p:cNvSpPr/>
          <p:nvPr>
            <p:custDataLst>
              <p:tags r:id="rId4"/>
            </p:custDataLst>
          </p:nvPr>
        </p:nvSpPr>
        <p:spPr>
          <a:xfrm>
            <a:off x="481013" y="7862888"/>
            <a:ext cx="5297487" cy="86042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４．観测结果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整理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2535" name="Rectangle 7"/>
          <p:cNvSpPr/>
          <p:nvPr>
            <p:custDataLst>
              <p:tags r:id="rId5"/>
            </p:custDataLst>
          </p:nvPr>
        </p:nvSpPr>
        <p:spPr>
          <a:xfrm>
            <a:off x="6983413" y="1724025"/>
            <a:ext cx="5657850" cy="172243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策划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実施计画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向现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场责任者帮助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③．用具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准备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2536" name="Rectangle 8"/>
          <p:cNvSpPr/>
          <p:nvPr>
            <p:custDataLst>
              <p:tags r:id="rId6"/>
            </p:custDataLst>
          </p:nvPr>
        </p:nvSpPr>
        <p:spPr>
          <a:xfrm>
            <a:off x="6983413" y="3554413"/>
            <a:ext cx="5657850" cy="183038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向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作业者帮助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②．一般情报记録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按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要素作业分解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2537" name="Rectangle 9"/>
          <p:cNvSpPr/>
          <p:nvPr>
            <p:custDataLst>
              <p:tags r:id="rId7"/>
            </p:custDataLst>
          </p:nvPr>
        </p:nvSpPr>
        <p:spPr>
          <a:xfrm>
            <a:off x="6983413" y="5492750"/>
            <a:ext cx="5657850" cy="237013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．记録方法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②．测定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次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数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③．测定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态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度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.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（作业速度评価）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cxnSp>
        <p:nvCxnSpPr>
          <p:cNvPr id="22538" name="AutoShape 10"/>
          <p:cNvCxnSpPr>
            <a:stCxn id="22531" idx="3"/>
            <a:endCxn id="22535" idx="1"/>
          </p:cNvCxnSpPr>
          <p:nvPr>
            <p:custDataLst>
              <p:tags r:id="rId8"/>
            </p:custDataLst>
          </p:nvPr>
        </p:nvCxnSpPr>
        <p:spPr>
          <a:xfrm>
            <a:off x="5778500" y="2586038"/>
            <a:ext cx="1204913" cy="0"/>
          </a:xfrm>
          <a:prstGeom prst="straightConnector1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39" name="AutoShape 11"/>
          <p:cNvCxnSpPr>
            <a:stCxn id="22532" idx="3"/>
            <a:endCxn id="22536" idx="1"/>
          </p:cNvCxnSpPr>
          <p:nvPr>
            <p:custDataLst>
              <p:tags r:id="rId9"/>
            </p:custDataLst>
          </p:nvPr>
        </p:nvCxnSpPr>
        <p:spPr>
          <a:xfrm>
            <a:off x="5778500" y="4470400"/>
            <a:ext cx="1204913" cy="0"/>
          </a:xfrm>
          <a:prstGeom prst="straightConnector1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40" name="AutoShape 12"/>
          <p:cNvCxnSpPr>
            <a:stCxn id="22533" idx="3"/>
            <a:endCxn id="22537" idx="1"/>
          </p:cNvCxnSpPr>
          <p:nvPr>
            <p:custDataLst>
              <p:tags r:id="rId10"/>
            </p:custDataLst>
          </p:nvPr>
        </p:nvCxnSpPr>
        <p:spPr>
          <a:xfrm>
            <a:off x="5778500" y="6678613"/>
            <a:ext cx="1204913" cy="0"/>
          </a:xfrm>
          <a:prstGeom prst="straightConnector1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541" name="AutoShape 13"/>
          <p:cNvSpPr/>
          <p:nvPr>
            <p:custDataLst>
              <p:tags r:id="rId11"/>
            </p:custDataLst>
          </p:nvPr>
        </p:nvSpPr>
        <p:spPr>
          <a:xfrm>
            <a:off x="2287588" y="3159125"/>
            <a:ext cx="679450" cy="717550"/>
          </a:xfrm>
          <a:prstGeom prst="downArrow">
            <a:avLst>
              <a:gd name="adj1" fmla="val 50000"/>
              <a:gd name="adj2" fmla="val 26401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2" name="AutoShape 14"/>
          <p:cNvSpPr/>
          <p:nvPr>
            <p:custDataLst>
              <p:tags r:id="rId12"/>
            </p:custDataLst>
          </p:nvPr>
        </p:nvSpPr>
        <p:spPr>
          <a:xfrm>
            <a:off x="2287588" y="5205413"/>
            <a:ext cx="679450" cy="717550"/>
          </a:xfrm>
          <a:prstGeom prst="downArrow">
            <a:avLst>
              <a:gd name="adj1" fmla="val 50000"/>
              <a:gd name="adj2" fmla="val 26401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3" name="AutoShape 15"/>
          <p:cNvSpPr/>
          <p:nvPr>
            <p:custDataLst>
              <p:tags r:id="rId13"/>
            </p:custDataLst>
          </p:nvPr>
        </p:nvSpPr>
        <p:spPr>
          <a:xfrm>
            <a:off x="2287588" y="7143750"/>
            <a:ext cx="679450" cy="719138"/>
          </a:xfrm>
          <a:prstGeom prst="downArrow">
            <a:avLst>
              <a:gd name="adj1" fmla="val 50000"/>
              <a:gd name="adj2" fmla="val 2646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Line 25"/>
          <p:cNvSpPr/>
          <p:nvPr/>
        </p:nvSpPr>
        <p:spPr>
          <a:xfrm>
            <a:off x="9872663" y="4003675"/>
            <a:ext cx="4213225" cy="0"/>
          </a:xfrm>
          <a:prstGeom prst="line">
            <a:avLst/>
          </a:prstGeom>
          <a:ln w="38100" cap="flat" cmpd="sng">
            <a:solidFill>
              <a:srgbClr val="00008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5123" name="Rectangle 2"/>
          <p:cNvSpPr/>
          <p:nvPr>
            <p:custDataLst>
              <p:tags r:id="rId1"/>
            </p:custDataLst>
          </p:nvPr>
        </p:nvSpPr>
        <p:spPr>
          <a:xfrm>
            <a:off x="241300" y="2046288"/>
            <a:ext cx="4092575" cy="754062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标准时间（作业）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5124" name="Rectangle 3"/>
          <p:cNvSpPr/>
          <p:nvPr>
            <p:custDataLst>
              <p:tags r:id="rId2"/>
            </p:custDataLst>
          </p:nvPr>
        </p:nvSpPr>
        <p:spPr>
          <a:xfrm>
            <a:off x="5297488" y="2046288"/>
            <a:ext cx="3732212" cy="754062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考查时间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Rectangle 4"/>
          <p:cNvSpPr/>
          <p:nvPr>
            <p:custDataLst>
              <p:tags r:id="rId3"/>
            </p:custDataLst>
          </p:nvPr>
        </p:nvSpPr>
        <p:spPr>
          <a:xfrm>
            <a:off x="10113963" y="2046288"/>
            <a:ext cx="4092575" cy="754062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生产线平衡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Rectangle 5"/>
          <p:cNvSpPr/>
          <p:nvPr>
            <p:custDataLst>
              <p:tags r:id="rId4"/>
            </p:custDataLst>
          </p:nvPr>
        </p:nvSpPr>
        <p:spPr>
          <a:xfrm>
            <a:off x="1806575" y="4200525"/>
            <a:ext cx="842963" cy="2370138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27" name="Line 6"/>
          <p:cNvSpPr/>
          <p:nvPr>
            <p:custDataLst>
              <p:tags r:id="rId5"/>
            </p:custDataLst>
          </p:nvPr>
        </p:nvSpPr>
        <p:spPr>
          <a:xfrm>
            <a:off x="361950" y="6570663"/>
            <a:ext cx="13604875" cy="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8" name="Rectangle 7"/>
          <p:cNvSpPr/>
          <p:nvPr>
            <p:custDataLst>
              <p:tags r:id="rId6"/>
            </p:custDataLst>
          </p:nvPr>
        </p:nvSpPr>
        <p:spPr>
          <a:xfrm>
            <a:off x="5659438" y="4200525"/>
            <a:ext cx="841375" cy="2370138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29" name="Rectangle 8"/>
          <p:cNvSpPr/>
          <p:nvPr>
            <p:custDataLst>
              <p:tags r:id="rId7"/>
            </p:custDataLst>
          </p:nvPr>
        </p:nvSpPr>
        <p:spPr>
          <a:xfrm>
            <a:off x="7224713" y="3554413"/>
            <a:ext cx="841375" cy="301625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30" name="Rectangle 9"/>
          <p:cNvSpPr/>
          <p:nvPr>
            <p:custDataLst>
              <p:tags r:id="rId8"/>
            </p:custDataLst>
          </p:nvPr>
        </p:nvSpPr>
        <p:spPr>
          <a:xfrm>
            <a:off x="10234613" y="4200525"/>
            <a:ext cx="481012" cy="2370138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31" name="Rectangle 10"/>
          <p:cNvSpPr/>
          <p:nvPr>
            <p:custDataLst>
              <p:tags r:id="rId9"/>
            </p:custDataLst>
          </p:nvPr>
        </p:nvSpPr>
        <p:spPr>
          <a:xfrm>
            <a:off x="11075988" y="4416425"/>
            <a:ext cx="482600" cy="2154238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1"/>
              </a:solidFill>
              <a:ea typeface="HGS創英角ｺﾞｼｯｸUB" pitchFamily="50" charset="-128"/>
            </a:endParaRPr>
          </a:p>
        </p:txBody>
      </p:sp>
      <p:sp>
        <p:nvSpPr>
          <p:cNvPr id="5132" name="Rectangle 11"/>
          <p:cNvSpPr/>
          <p:nvPr>
            <p:custDataLst>
              <p:tags r:id="rId10"/>
            </p:custDataLst>
          </p:nvPr>
        </p:nvSpPr>
        <p:spPr>
          <a:xfrm>
            <a:off x="11918950" y="3770313"/>
            <a:ext cx="482600" cy="280035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1"/>
              </a:solidFill>
              <a:ea typeface="HGS創英角ｺﾞｼｯｸUB" pitchFamily="50" charset="-128"/>
            </a:endParaRPr>
          </a:p>
        </p:txBody>
      </p:sp>
      <p:sp>
        <p:nvSpPr>
          <p:cNvPr id="5133" name="Line 12"/>
          <p:cNvSpPr/>
          <p:nvPr>
            <p:custDataLst>
              <p:tags r:id="rId11"/>
            </p:custDataLst>
          </p:nvPr>
        </p:nvSpPr>
        <p:spPr>
          <a:xfrm flipV="1">
            <a:off x="361950" y="3122613"/>
            <a:ext cx="0" cy="344805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5134" name="Rectangle 13"/>
          <p:cNvSpPr/>
          <p:nvPr>
            <p:custDataLst>
              <p:tags r:id="rId12"/>
            </p:custDataLst>
          </p:nvPr>
        </p:nvSpPr>
        <p:spPr>
          <a:xfrm>
            <a:off x="12761913" y="4092575"/>
            <a:ext cx="482600" cy="2478088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1"/>
              </a:solidFill>
              <a:ea typeface="HGS創英角ｺﾞｼｯｸUB" pitchFamily="50" charset="-128"/>
            </a:endParaRPr>
          </a:p>
        </p:txBody>
      </p:sp>
      <p:sp>
        <p:nvSpPr>
          <p:cNvPr id="5135" name="Line 14"/>
          <p:cNvSpPr/>
          <p:nvPr/>
        </p:nvSpPr>
        <p:spPr>
          <a:xfrm>
            <a:off x="9872663" y="3751263"/>
            <a:ext cx="42132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5136" name="AutoShape 15"/>
          <p:cNvSpPr/>
          <p:nvPr>
            <p:custDataLst>
              <p:tags r:id="rId13"/>
            </p:custDataLst>
          </p:nvPr>
        </p:nvSpPr>
        <p:spPr>
          <a:xfrm>
            <a:off x="4494213" y="2046288"/>
            <a:ext cx="722312" cy="754062"/>
          </a:xfrm>
          <a:prstGeom prst="rightArrow">
            <a:avLst>
              <a:gd name="adj1" fmla="val 54759"/>
              <a:gd name="adj2" fmla="val 50000"/>
            </a:avLst>
          </a:prstGeom>
          <a:solidFill>
            <a:srgbClr val="00008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7" name="AutoShape 16"/>
          <p:cNvSpPr/>
          <p:nvPr>
            <p:custDataLst>
              <p:tags r:id="rId14"/>
            </p:custDataLst>
          </p:nvPr>
        </p:nvSpPr>
        <p:spPr>
          <a:xfrm>
            <a:off x="9271000" y="204628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solidFill>
            <a:srgbClr val="00008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8" name="Rectangle 18"/>
          <p:cNvSpPr/>
          <p:nvPr>
            <p:custDataLst>
              <p:tags r:id="rId15"/>
            </p:custDataLst>
          </p:nvPr>
        </p:nvSpPr>
        <p:spPr>
          <a:xfrm>
            <a:off x="241300" y="430213"/>
            <a:ext cx="8066088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lt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生产线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编成改善概要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39" name="Rectangle 19"/>
          <p:cNvSpPr/>
          <p:nvPr>
            <p:custDataLst>
              <p:tags r:id="rId16"/>
            </p:custDataLst>
          </p:nvPr>
        </p:nvSpPr>
        <p:spPr>
          <a:xfrm>
            <a:off x="5056188" y="6784975"/>
            <a:ext cx="4335462" cy="2262188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学习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测定方法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・详细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掌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握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生产线的实态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40" name="Rectangle 20"/>
          <p:cNvSpPr/>
          <p:nvPr>
            <p:custDataLst>
              <p:tags r:id="rId17"/>
            </p:custDataLst>
          </p:nvPr>
        </p:nvSpPr>
        <p:spPr>
          <a:xfrm>
            <a:off x="9631363" y="6784975"/>
            <a:ext cx="4335462" cy="2262188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要理解生产线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平衡,浪费的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改善方法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41" name="AutoShape 21"/>
          <p:cNvSpPr/>
          <p:nvPr>
            <p:custDataLst>
              <p:tags r:id="rId18"/>
            </p:custDataLst>
          </p:nvPr>
        </p:nvSpPr>
        <p:spPr>
          <a:xfrm>
            <a:off x="4333875" y="463073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solidFill>
            <a:srgbClr val="00008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2" name="AutoShape 22"/>
          <p:cNvSpPr/>
          <p:nvPr>
            <p:custDataLst>
              <p:tags r:id="rId19"/>
            </p:custDataLst>
          </p:nvPr>
        </p:nvSpPr>
        <p:spPr>
          <a:xfrm>
            <a:off x="9029700" y="463073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solidFill>
            <a:srgbClr val="00008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3" name="AutoShape 24"/>
          <p:cNvSpPr/>
          <p:nvPr>
            <p:custDataLst>
              <p:tags r:id="rId20"/>
            </p:custDataLst>
          </p:nvPr>
        </p:nvSpPr>
        <p:spPr>
          <a:xfrm>
            <a:off x="13484225" y="3662363"/>
            <a:ext cx="522288" cy="4302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4" name="Rectangle 26"/>
          <p:cNvSpPr/>
          <p:nvPr>
            <p:custDataLst>
              <p:tags r:id="rId21"/>
            </p:custDataLst>
          </p:nvPr>
        </p:nvSpPr>
        <p:spPr>
          <a:xfrm>
            <a:off x="481013" y="3122613"/>
            <a:ext cx="963612" cy="43180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45" name="Rectangle 27"/>
          <p:cNvSpPr/>
          <p:nvPr>
            <p:custDataLst>
              <p:tags r:id="rId22"/>
            </p:custDataLst>
          </p:nvPr>
        </p:nvSpPr>
        <p:spPr>
          <a:xfrm>
            <a:off x="481013" y="6784975"/>
            <a:ext cx="4335462" cy="2262188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要理解最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基本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标准时间／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标准作业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/>
          <p:nvPr/>
        </p:nvSpPr>
        <p:spPr>
          <a:xfrm>
            <a:off x="481013" y="323850"/>
            <a:ext cx="5780087" cy="968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１．事前准备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23555" name="Text Box 3"/>
          <p:cNvSpPr txBox="1"/>
          <p:nvPr>
            <p:custDataLst>
              <p:tags r:id="rId1"/>
            </p:custDataLst>
          </p:nvPr>
        </p:nvSpPr>
        <p:spPr>
          <a:xfrm>
            <a:off x="361950" y="1938338"/>
            <a:ext cx="48475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１－①．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策划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実施计画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3556" name="Text Box 4"/>
          <p:cNvSpPr txBox="1"/>
          <p:nvPr>
            <p:custDataLst>
              <p:tags r:id="rId2"/>
            </p:custDataLst>
          </p:nvPr>
        </p:nvSpPr>
        <p:spPr>
          <a:xfrm>
            <a:off x="1154113" y="2720975"/>
            <a:ext cx="10232390" cy="179895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根据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目的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确定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対象制品、作业、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现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场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及需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测定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作业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的次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数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.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确定考查时间实施的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日程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3557" name="Text Box 5"/>
          <p:cNvSpPr txBox="1"/>
          <p:nvPr>
            <p:custDataLst>
              <p:tags r:id="rId3"/>
            </p:custDataLst>
          </p:nvPr>
        </p:nvSpPr>
        <p:spPr>
          <a:xfrm>
            <a:off x="361950" y="5537200"/>
            <a:ext cx="57619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１－②．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向现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场责任者帮助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3558" name="Text Box 6"/>
          <p:cNvSpPr txBox="1"/>
          <p:nvPr>
            <p:custDataLst>
              <p:tags r:id="rId4"/>
            </p:custDataLst>
          </p:nvPr>
        </p:nvSpPr>
        <p:spPr>
          <a:xfrm>
            <a:off x="1154113" y="6291263"/>
            <a:ext cx="8733790" cy="124460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・事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先把考查时间的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目的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和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计画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进行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帮助、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得到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理解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和配合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3"/>
          <p:cNvSpPr txBox="1"/>
          <p:nvPr>
            <p:custDataLst>
              <p:tags r:id="rId1"/>
            </p:custDataLst>
          </p:nvPr>
        </p:nvSpPr>
        <p:spPr>
          <a:xfrm>
            <a:off x="2889250" y="3230563"/>
            <a:ext cx="57619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反复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使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用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観测用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表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046288" y="3984625"/>
          <a:ext cx="10113962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9053830" imgH="7134860" progId="Excel.Sheet.8">
                  <p:embed/>
                </p:oleObj>
              </mc:Choice>
              <mc:Fallback>
                <p:oleObj name="" r:id="rId3" imgW="9053830" imgH="7134860" progId="Excel.Shee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288" y="3984625"/>
                        <a:ext cx="10113962" cy="5170488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5"/>
          <p:cNvSpPr txBox="1"/>
          <p:nvPr>
            <p:custDataLst>
              <p:tags r:id="rId5"/>
            </p:custDataLst>
          </p:nvPr>
        </p:nvSpPr>
        <p:spPr>
          <a:xfrm>
            <a:off x="361950" y="969963"/>
            <a:ext cx="39331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１－③．用具准备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4581" name="Text Box 6"/>
          <p:cNvSpPr txBox="1"/>
          <p:nvPr/>
        </p:nvSpPr>
        <p:spPr>
          <a:xfrm>
            <a:off x="912813" y="1830388"/>
            <a:ext cx="71335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・ＤＭ计（１／１００分计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秒表</a:t>
            </a: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）</a:t>
            </a:r>
            <a:endParaRPr lang="ja-JP" altLang="en-US" sz="3600" dirty="0">
              <a:solidFill>
                <a:schemeClr val="accen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24582" name="Text Box 7"/>
          <p:cNvSpPr txBox="1"/>
          <p:nvPr>
            <p:custDataLst>
              <p:tags r:id="rId6"/>
            </p:custDataLst>
          </p:nvPr>
        </p:nvSpPr>
        <p:spPr>
          <a:xfrm>
            <a:off x="963613" y="2584450"/>
            <a:ext cx="23329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・観测用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表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5602" name="Object 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95363" y="1417638"/>
          <a:ext cx="8726487" cy="769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8929370" imgH="7879715" progId="Excel.Sheet.8">
                  <p:embed/>
                </p:oleObj>
              </mc:Choice>
              <mc:Fallback>
                <p:oleObj name="" r:id="rId2" imgW="8929370" imgH="7879715" progId="Excel.Shee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5363" y="1417638"/>
                        <a:ext cx="8726487" cy="7699375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0417175" y="1400175"/>
          <a:ext cx="3438525" cy="775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3499485" imgH="7879715" progId="Excel.Sheet.8">
                  <p:embed/>
                </p:oleObj>
              </mc:Choice>
              <mc:Fallback>
                <p:oleObj name="" r:id="rId5" imgW="3499485" imgH="7879715" progId="Excel.Shee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17175" y="1400175"/>
                        <a:ext cx="3438525" cy="7754938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5"/>
          <p:cNvSpPr txBox="1"/>
          <p:nvPr>
            <p:custDataLst>
              <p:tags r:id="rId7"/>
            </p:custDataLst>
          </p:nvPr>
        </p:nvSpPr>
        <p:spPr>
          <a:xfrm>
            <a:off x="3130550" y="754063"/>
            <a:ext cx="71335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反复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使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用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観测用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表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（里）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5605" name="Text Box 6"/>
          <p:cNvSpPr txBox="1"/>
          <p:nvPr/>
        </p:nvSpPr>
        <p:spPr>
          <a:xfrm>
            <a:off x="241300" y="215900"/>
            <a:ext cx="39331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１－③．用具准备</a:t>
            </a:r>
            <a:endParaRPr lang="ja-JP" altLang="en-US" sz="3600" dirty="0">
              <a:solidFill>
                <a:schemeClr val="accen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2"/>
          <p:cNvSpPr/>
          <p:nvPr>
            <p:custDataLst>
              <p:tags r:id="rId1"/>
            </p:custDataLst>
          </p:nvPr>
        </p:nvSpPr>
        <p:spPr>
          <a:xfrm>
            <a:off x="722313" y="3122613"/>
            <a:ext cx="13123862" cy="58166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/>
          <p:nvPr>
            <p:custDataLst>
              <p:tags r:id="rId2"/>
            </p:custDataLst>
          </p:nvPr>
        </p:nvSpPr>
        <p:spPr>
          <a:xfrm>
            <a:off x="601663" y="646113"/>
            <a:ext cx="9391650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２．作业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现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场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准备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6628" name="Rectangle 4"/>
          <p:cNvSpPr/>
          <p:nvPr>
            <p:custDataLst>
              <p:tags r:id="rId3"/>
            </p:custDataLst>
          </p:nvPr>
        </p:nvSpPr>
        <p:spPr>
          <a:xfrm>
            <a:off x="481013" y="2262188"/>
            <a:ext cx="6140450" cy="86042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２－①．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向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作业者帮助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6629" name="Rectangle 5"/>
          <p:cNvSpPr/>
          <p:nvPr/>
        </p:nvSpPr>
        <p:spPr>
          <a:xfrm>
            <a:off x="1685925" y="7583488"/>
            <a:ext cx="10829925" cy="110744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首先确认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作业状态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及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内容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是否属于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正常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状态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、</a:t>
            </a:r>
            <a:b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应避开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不安定时期。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6630" name="Rectangle 6"/>
          <p:cNvSpPr/>
          <p:nvPr/>
        </p:nvSpPr>
        <p:spPr>
          <a:xfrm>
            <a:off x="1685925" y="3382963"/>
            <a:ext cx="10218738" cy="110744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向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充分说明观测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目的、</a:t>
            </a:r>
            <a:b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并得到对方的配合协助,争取取得好的结果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。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6631" name="Rectangle 7"/>
          <p:cNvSpPr/>
          <p:nvPr/>
        </p:nvSpPr>
        <p:spPr>
          <a:xfrm>
            <a:off x="1685925" y="6399213"/>
            <a:ext cx="10663238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・协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助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作业者、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应选择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熟练作业者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6632" name="Rectangle 8"/>
          <p:cNvSpPr/>
          <p:nvPr>
            <p:custDataLst>
              <p:tags r:id="rId4"/>
            </p:custDataLst>
          </p:nvPr>
        </p:nvSpPr>
        <p:spPr>
          <a:xfrm>
            <a:off x="2051050" y="4721225"/>
            <a:ext cx="10831513" cy="110744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⇒</a:t>
            </a:r>
            <a:r>
              <a:rPr lang="zh-CN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务必要求</a:t>
            </a:r>
            <a:r>
              <a:rPr lang="ja-JP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「</a:t>
            </a:r>
            <a:r>
              <a:rPr lang="zh-CN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要以你在</a:t>
            </a:r>
            <a:r>
              <a:rPr lang="ja-JP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</a:t>
            </a:r>
            <a:r>
              <a:rPr lang="zh-CN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天当</a:t>
            </a:r>
            <a:r>
              <a:rPr lang="ja-JP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中</a:t>
            </a:r>
            <a:r>
              <a:rPr lang="zh-CN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能够持续的</a:t>
            </a:r>
            <a:r>
              <a:rPr lang="ja-JP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最高速</a:t>
            </a:r>
            <a:r>
              <a:rPr lang="zh-CN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度进行作业</a:t>
            </a:r>
            <a:r>
              <a:rPr lang="ja-JP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」</a:t>
            </a:r>
            <a:endParaRPr lang="ja-JP" altLang="en-US" sz="36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1026"/>
          <p:cNvSpPr/>
          <p:nvPr>
            <p:custDataLst>
              <p:tags r:id="rId1"/>
            </p:custDataLst>
          </p:nvPr>
        </p:nvSpPr>
        <p:spPr>
          <a:xfrm>
            <a:off x="481013" y="1616075"/>
            <a:ext cx="5780087" cy="86042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i="1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・作业</a:t>
            </a:r>
            <a:r>
              <a:rPr lang="zh-CN" altLang="en-US" sz="3600" i="1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长短</a:t>
            </a:r>
            <a:r>
              <a:rPr lang="ja-JP" altLang="en-US" sz="3600" i="1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区分</a:t>
            </a:r>
            <a:endParaRPr lang="ja-JP" altLang="en-US" sz="3600" i="1" u="sng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51" name="Rectangle 1027"/>
          <p:cNvSpPr/>
          <p:nvPr>
            <p:custDataLst>
              <p:tags r:id="rId2"/>
            </p:custDataLst>
          </p:nvPr>
        </p:nvSpPr>
        <p:spPr>
          <a:xfrm>
            <a:off x="4959350" y="7646988"/>
            <a:ext cx="3009900" cy="6461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动　作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52" name="Rectangle 1028"/>
          <p:cNvSpPr/>
          <p:nvPr>
            <p:custDataLst>
              <p:tags r:id="rId3"/>
            </p:custDataLst>
          </p:nvPr>
        </p:nvSpPr>
        <p:spPr>
          <a:xfrm>
            <a:off x="4959350" y="6892925"/>
            <a:ext cx="3009900" cy="6461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53" name="Rectangle 1029"/>
          <p:cNvSpPr/>
          <p:nvPr>
            <p:custDataLst>
              <p:tags r:id="rId4"/>
            </p:custDataLst>
          </p:nvPr>
        </p:nvSpPr>
        <p:spPr>
          <a:xfrm>
            <a:off x="4959350" y="6138863"/>
            <a:ext cx="3009900" cy="6461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単位作业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54" name="Rectangle 1030"/>
          <p:cNvSpPr/>
          <p:nvPr>
            <p:custDataLst>
              <p:tags r:id="rId5"/>
            </p:custDataLst>
          </p:nvPr>
        </p:nvSpPr>
        <p:spPr>
          <a:xfrm>
            <a:off x="4959350" y="5384800"/>
            <a:ext cx="3009900" cy="646113"/>
          </a:xfrm>
          <a:prstGeom prst="rect">
            <a:avLst/>
          </a:prstGeom>
          <a:solidFill>
            <a:srgbClr val="99FF3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　程</a:t>
            </a:r>
            <a:endParaRPr lang="ja-JP" altLang="en-US" sz="36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55" name="Rectangle 1031"/>
          <p:cNvSpPr/>
          <p:nvPr>
            <p:custDataLst>
              <p:tags r:id="rId6"/>
            </p:custDataLst>
          </p:nvPr>
        </p:nvSpPr>
        <p:spPr>
          <a:xfrm>
            <a:off x="4959350" y="4630738"/>
            <a:ext cx="3009900" cy="646112"/>
          </a:xfrm>
          <a:prstGeom prst="rect">
            <a:avLst/>
          </a:prstGeom>
          <a:solidFill>
            <a:srgbClr val="99FF3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大工程</a:t>
            </a:r>
            <a:endParaRPr lang="ja-JP" altLang="en-US" sz="36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56" name="Rectangle 1032"/>
          <p:cNvSpPr/>
          <p:nvPr>
            <p:custDataLst>
              <p:tags r:id="rId7"/>
            </p:custDataLst>
          </p:nvPr>
        </p:nvSpPr>
        <p:spPr>
          <a:xfrm>
            <a:off x="4959350" y="3876675"/>
            <a:ext cx="3009900" cy="646113"/>
          </a:xfrm>
          <a:prstGeom prst="rect">
            <a:avLst/>
          </a:prstGeom>
          <a:solidFill>
            <a:srgbClr val="99FF3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业　务</a:t>
            </a:r>
            <a:endParaRPr lang="ja-JP" altLang="en-US" sz="36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57" name="AutoShape 1033"/>
          <p:cNvSpPr/>
          <p:nvPr>
            <p:custDataLst>
              <p:tags r:id="rId8"/>
            </p:custDataLst>
          </p:nvPr>
        </p:nvSpPr>
        <p:spPr>
          <a:xfrm>
            <a:off x="1685925" y="3984625"/>
            <a:ext cx="1685925" cy="4524375"/>
          </a:xfrm>
          <a:prstGeom prst="upDownArrow">
            <a:avLst>
              <a:gd name="adj1" fmla="val 59527"/>
              <a:gd name="adj2" fmla="val 16772"/>
            </a:avLst>
          </a:prstGeom>
          <a:solidFill>
            <a:srgbClr val="FF33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b="1" dirty="0">
              <a:solidFill>
                <a:schemeClr val="dk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7658" name="Text Box 1034"/>
          <p:cNvSpPr txBox="1"/>
          <p:nvPr>
            <p:custDataLst>
              <p:tags r:id="rId9"/>
            </p:custDataLst>
          </p:nvPr>
        </p:nvSpPr>
        <p:spPr>
          <a:xfrm>
            <a:off x="2166938" y="7539038"/>
            <a:ext cx="733425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小</a:t>
            </a:r>
            <a:endParaRPr lang="ja-JP" altLang="en-US" sz="3600" b="1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59" name="Text Box 1035"/>
          <p:cNvSpPr txBox="1"/>
          <p:nvPr>
            <p:custDataLst>
              <p:tags r:id="rId10"/>
            </p:custDataLst>
          </p:nvPr>
        </p:nvSpPr>
        <p:spPr>
          <a:xfrm>
            <a:off x="2166938" y="4200525"/>
            <a:ext cx="733425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大</a:t>
            </a:r>
            <a:endParaRPr lang="ja-JP" altLang="en-US" sz="3600" b="1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60" name="Text Box 1036"/>
          <p:cNvSpPr txBox="1"/>
          <p:nvPr>
            <p:custDataLst>
              <p:tags r:id="rId11"/>
            </p:custDataLst>
          </p:nvPr>
        </p:nvSpPr>
        <p:spPr>
          <a:xfrm>
            <a:off x="7848600" y="7621588"/>
            <a:ext cx="2782570" cy="59880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b="1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・・・　</a:t>
            </a:r>
            <a:r>
              <a:rPr lang="en-US" altLang="ja-JP" sz="3000" b="1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1/1000</a:t>
            </a:r>
            <a:r>
              <a:rPr lang="ja-JP" altLang="en-US" sz="3000" b="1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</a:t>
            </a:r>
            <a:endParaRPr lang="ja-JP" altLang="en-US" sz="3000" b="1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61" name="Text Box 1037"/>
          <p:cNvSpPr txBox="1"/>
          <p:nvPr>
            <p:custDataLst>
              <p:tags r:id="rId12"/>
            </p:custDataLst>
          </p:nvPr>
        </p:nvSpPr>
        <p:spPr>
          <a:xfrm>
            <a:off x="9534525" y="6545263"/>
            <a:ext cx="2867025" cy="598805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000" b="1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1/100</a:t>
            </a:r>
            <a:r>
              <a:rPr lang="ja-JP" altLang="en-US" sz="3000" b="1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</a:t>
            </a:r>
            <a:endParaRPr lang="ja-JP" altLang="en-US" sz="3000" b="1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62" name="AutoShape 1038"/>
          <p:cNvSpPr/>
          <p:nvPr>
            <p:custDataLst>
              <p:tags r:id="rId13"/>
            </p:custDataLst>
          </p:nvPr>
        </p:nvSpPr>
        <p:spPr>
          <a:xfrm>
            <a:off x="8526463" y="6246813"/>
            <a:ext cx="382587" cy="1184275"/>
          </a:xfrm>
          <a:prstGeom prst="rightBrace">
            <a:avLst>
              <a:gd name="adj1" fmla="val 25795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3" name="AutoShape 1039"/>
          <p:cNvSpPr/>
          <p:nvPr>
            <p:custDataLst>
              <p:tags r:id="rId14"/>
            </p:custDataLst>
          </p:nvPr>
        </p:nvSpPr>
        <p:spPr>
          <a:xfrm>
            <a:off x="8548688" y="3984625"/>
            <a:ext cx="360362" cy="2046288"/>
          </a:xfrm>
          <a:prstGeom prst="rightBrace">
            <a:avLst>
              <a:gd name="adj1" fmla="val 4732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4" name="Text Box 1040"/>
          <p:cNvSpPr txBox="1"/>
          <p:nvPr>
            <p:custDataLst>
              <p:tags r:id="rId15"/>
            </p:custDataLst>
          </p:nvPr>
        </p:nvSpPr>
        <p:spPr>
          <a:xfrm>
            <a:off x="9655175" y="4498975"/>
            <a:ext cx="2746375" cy="598805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000" b="1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1/10</a:t>
            </a:r>
            <a:r>
              <a:rPr lang="ja-JP" altLang="en-US" sz="3000" b="1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分以上</a:t>
            </a:r>
            <a:endParaRPr lang="ja-JP" altLang="en-US" sz="3000" b="1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65" name="Rectangle 1041"/>
          <p:cNvSpPr/>
          <p:nvPr>
            <p:custDataLst>
              <p:tags r:id="rId16"/>
            </p:custDataLst>
          </p:nvPr>
        </p:nvSpPr>
        <p:spPr>
          <a:xfrm>
            <a:off x="9271000" y="3016250"/>
            <a:ext cx="3732213" cy="86042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所需</a:t>
            </a:r>
            <a:r>
              <a:rPr lang="ja-JP" altLang="en-US" sz="3600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</a:t>
            </a:r>
            <a:r>
              <a:rPr lang="zh-CN" altLang="en-US" sz="3600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的长短</a:t>
            </a:r>
            <a:endParaRPr lang="zh-CN" altLang="en-US" sz="3600" u="sng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7666" name="Rectangle 1042"/>
          <p:cNvSpPr/>
          <p:nvPr/>
        </p:nvSpPr>
        <p:spPr>
          <a:xfrm>
            <a:off x="361950" y="323850"/>
            <a:ext cx="6981825" cy="86042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２－③．要素作业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分解</a:t>
            </a:r>
            <a:endParaRPr lang="ja-JP" altLang="en-US" sz="3600" dirty="0">
              <a:solidFill>
                <a:schemeClr val="accen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27667" name="Oval 1043"/>
          <p:cNvSpPr/>
          <p:nvPr>
            <p:custDataLst>
              <p:tags r:id="rId17"/>
            </p:custDataLst>
          </p:nvPr>
        </p:nvSpPr>
        <p:spPr>
          <a:xfrm>
            <a:off x="4575175" y="6892925"/>
            <a:ext cx="3852863" cy="64611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/>
          <p:nvPr>
            <p:custDataLst>
              <p:tags r:id="rId1"/>
            </p:custDataLst>
          </p:nvPr>
        </p:nvSpPr>
        <p:spPr>
          <a:xfrm>
            <a:off x="601663" y="4954588"/>
            <a:ext cx="13003212" cy="3984625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AutoShape 3"/>
          <p:cNvSpPr/>
          <p:nvPr>
            <p:custDataLst>
              <p:tags r:id="rId2"/>
            </p:custDataLst>
          </p:nvPr>
        </p:nvSpPr>
        <p:spPr>
          <a:xfrm>
            <a:off x="600075" y="2060575"/>
            <a:ext cx="12822238" cy="2474367"/>
          </a:xfrm>
          <a:prstGeom prst="roundRect">
            <a:avLst>
              <a:gd name="adj" fmla="val 10236"/>
            </a:avLst>
          </a:prstGeom>
          <a:solidFill>
            <a:srgbClr val="CCECFF"/>
          </a:solidFill>
          <a:ln w="9525">
            <a:noFill/>
          </a:ln>
          <a:effectLst>
            <a:outerShdw dist="107763" dir="2699999" algn="ctr" rotWithShape="0">
              <a:schemeClr val="dk1"/>
            </a:outerShdw>
          </a:effectLst>
        </p:spPr>
        <p:txBody>
          <a:bodyPr lIns="287388" tIns="0" rIns="287388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None/>
            </a:pPr>
            <a:r>
              <a:rPr lang="zh-CN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作为</a:t>
            </a:r>
            <a:r>
              <a:rPr lang="ja-JP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时间测定</a:t>
            </a:r>
            <a:r>
              <a:rPr lang="zh-CN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准备、</a:t>
            </a:r>
            <a:r>
              <a:rPr lang="zh-CN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须把</a:t>
            </a:r>
            <a:r>
              <a:rPr lang="ja-JP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対象作业</a:t>
            </a:r>
            <a:endParaRPr lang="ja-JP" altLang="en-US" sz="42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None/>
            </a:pPr>
            <a:r>
              <a:rPr lang="ja-JP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                                       </a:t>
            </a:r>
            <a:endParaRPr lang="ja-JP" altLang="en-US" sz="42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8676" name="AutoShape 4"/>
          <p:cNvSpPr/>
          <p:nvPr>
            <p:custDataLst>
              <p:tags r:id="rId3"/>
            </p:custDataLst>
          </p:nvPr>
        </p:nvSpPr>
        <p:spPr>
          <a:xfrm>
            <a:off x="4937125" y="3309993"/>
            <a:ext cx="8186738" cy="961916"/>
          </a:xfrm>
          <a:prstGeom prst="roundRect">
            <a:avLst>
              <a:gd name="adj" fmla="val 10236"/>
            </a:avLst>
          </a:prstGeom>
          <a:solidFill>
            <a:srgbClr val="006600"/>
          </a:solidFill>
          <a:ln w="9525">
            <a:noFill/>
          </a:ln>
        </p:spPr>
        <p:txBody>
          <a:bodyPr lIns="0" tIns="0" rIns="0" bIns="0" anchor="ctr" anchorCtr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</a:t>
            </a:r>
            <a:r>
              <a:rPr lang="zh-CN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按</a:t>
            </a: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要素作业単位</a:t>
            </a:r>
            <a:r>
              <a:rPr lang="zh-CN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来</a:t>
            </a: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区</a:t>
            </a:r>
            <a:r>
              <a:rPr lang="zh-CN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</a:t>
            </a:r>
            <a:endParaRPr lang="zh-CN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8677" name="AutoShape 5"/>
          <p:cNvSpPr/>
          <p:nvPr>
            <p:custDataLst>
              <p:tags r:id="rId4"/>
            </p:custDataLst>
          </p:nvPr>
        </p:nvSpPr>
        <p:spPr>
          <a:xfrm>
            <a:off x="6140450" y="4308475"/>
            <a:ext cx="1925638" cy="862013"/>
          </a:xfrm>
          <a:prstGeom prst="downArrow">
            <a:avLst>
              <a:gd name="adj1" fmla="val 60027"/>
              <a:gd name="adj2" fmla="val 61976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AutoShape 6"/>
          <p:cNvSpPr/>
          <p:nvPr>
            <p:custDataLst>
              <p:tags r:id="rId5"/>
            </p:custDataLst>
          </p:nvPr>
        </p:nvSpPr>
        <p:spPr>
          <a:xfrm>
            <a:off x="963613" y="6462713"/>
            <a:ext cx="5297487" cy="860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在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组上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要素分割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8679" name="Rectangle 7"/>
          <p:cNvSpPr/>
          <p:nvPr>
            <p:custDataLst>
              <p:tags r:id="rId6"/>
            </p:custDataLst>
          </p:nvPr>
        </p:nvSpPr>
        <p:spPr>
          <a:xfrm>
            <a:off x="8186738" y="5170488"/>
            <a:ext cx="3611562" cy="7524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抓</a:t>
            </a:r>
            <a:endParaRPr lang="zh-CN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8680" name="Rectangle 8"/>
          <p:cNvSpPr/>
          <p:nvPr>
            <p:custDataLst>
              <p:tags r:id="rId7"/>
            </p:custDataLst>
          </p:nvPr>
        </p:nvSpPr>
        <p:spPr>
          <a:xfrm>
            <a:off x="8186738" y="6570663"/>
            <a:ext cx="3611562" cy="7524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　</a:t>
            </a:r>
            <a:r>
              <a:rPr lang="zh-CN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  业</a:t>
            </a:r>
            <a:endParaRPr lang="zh-CN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8681" name="Rectangle 9"/>
          <p:cNvSpPr/>
          <p:nvPr>
            <p:custDataLst>
              <p:tags r:id="rId8"/>
            </p:custDataLst>
          </p:nvPr>
        </p:nvSpPr>
        <p:spPr>
          <a:xfrm>
            <a:off x="8186738" y="7969250"/>
            <a:ext cx="1685925" cy="7540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放</a:t>
            </a:r>
            <a:r>
              <a: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置</a:t>
            </a:r>
            <a:endParaRPr lang="ja-JP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8682" name="Rectangle 10"/>
          <p:cNvSpPr/>
          <p:nvPr>
            <p:custDataLst>
              <p:tags r:id="rId9"/>
            </p:custDataLst>
          </p:nvPr>
        </p:nvSpPr>
        <p:spPr>
          <a:xfrm>
            <a:off x="10113963" y="7969250"/>
            <a:ext cx="1684337" cy="7540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放</a:t>
            </a:r>
            <a:r>
              <a:rPr lang="zh-CN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手</a:t>
            </a:r>
            <a:endParaRPr lang="zh-CN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cxnSp>
        <p:nvCxnSpPr>
          <p:cNvPr id="28683" name="AutoShape 11"/>
          <p:cNvCxnSpPr>
            <a:stCxn id="28679" idx="2"/>
            <a:endCxn id="28680" idx="0"/>
          </p:cNvCxnSpPr>
          <p:nvPr/>
        </p:nvCxnSpPr>
        <p:spPr>
          <a:xfrm>
            <a:off x="9993313" y="5922963"/>
            <a:ext cx="0" cy="647700"/>
          </a:xfrm>
          <a:prstGeom prst="straightConnector1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8684" name="AutoShape 12"/>
          <p:cNvCxnSpPr>
            <a:stCxn id="28680" idx="2"/>
            <a:endCxn id="28681" idx="0"/>
          </p:cNvCxnSpPr>
          <p:nvPr/>
        </p:nvCxnSpPr>
        <p:spPr>
          <a:xfrm rot="5400000">
            <a:off x="9188450" y="7164388"/>
            <a:ext cx="646113" cy="963612"/>
          </a:xfrm>
          <a:prstGeom prst="bentConnector3">
            <a:avLst>
              <a:gd name="adj1" fmla="val 49875"/>
            </a:avLst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8685" name="AutoShape 13"/>
          <p:cNvCxnSpPr>
            <a:stCxn id="28680" idx="2"/>
            <a:endCxn id="28682" idx="0"/>
          </p:cNvCxnSpPr>
          <p:nvPr/>
        </p:nvCxnSpPr>
        <p:spPr>
          <a:xfrm rot="-5400000" flipH="1">
            <a:off x="10152063" y="7164388"/>
            <a:ext cx="646112" cy="963612"/>
          </a:xfrm>
          <a:prstGeom prst="bentConnector3">
            <a:avLst>
              <a:gd name="adj1" fmla="val 49875"/>
            </a:avLst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8686" name="AutoShape 14"/>
          <p:cNvSpPr/>
          <p:nvPr>
            <p:custDataLst>
              <p:tags r:id="rId10"/>
            </p:custDataLst>
          </p:nvPr>
        </p:nvSpPr>
        <p:spPr>
          <a:xfrm>
            <a:off x="7224713" y="5170488"/>
            <a:ext cx="841375" cy="3552825"/>
          </a:xfrm>
          <a:prstGeom prst="leftBrace">
            <a:avLst>
              <a:gd name="adj1" fmla="val 35188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7" name="Rectangle 15"/>
          <p:cNvSpPr/>
          <p:nvPr>
            <p:custDataLst>
              <p:tags r:id="rId11"/>
            </p:custDataLst>
          </p:nvPr>
        </p:nvSpPr>
        <p:spPr>
          <a:xfrm>
            <a:off x="481013" y="754063"/>
            <a:ext cx="4816475" cy="862012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i="1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・要素作业</a:t>
            </a:r>
            <a:r>
              <a:rPr lang="zh-CN" altLang="en-US" sz="3600" i="1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i="1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単位</a:t>
            </a:r>
            <a:endParaRPr lang="ja-JP" altLang="en-US" sz="3600" i="1" u="sng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2"/>
          <p:cNvSpPr/>
          <p:nvPr>
            <p:custDataLst>
              <p:tags r:id="rId1"/>
            </p:custDataLst>
          </p:nvPr>
        </p:nvSpPr>
        <p:spPr>
          <a:xfrm>
            <a:off x="361950" y="3230563"/>
            <a:ext cx="13604875" cy="473868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要明确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作业方法／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程序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、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确认在此之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不要出现删除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    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要素作业 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或增加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新规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则,这就是基准.</a:t>
            </a:r>
            <a:b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应备好能够除去在作业中所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発生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推迟,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延误等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时间。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  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其它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要素作业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时间値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应该计算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）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掌握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作业时间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不平衡的发生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作为以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要素作业単位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标准时间资料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的数据,可适当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活用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9699" name="Rectangle 3"/>
          <p:cNvSpPr/>
          <p:nvPr>
            <p:custDataLst>
              <p:tags r:id="rId2"/>
            </p:custDataLst>
          </p:nvPr>
        </p:nvSpPr>
        <p:spPr>
          <a:xfrm>
            <a:off x="481013" y="754063"/>
            <a:ext cx="8307387" cy="862012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i="1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・要素作业分解</a:t>
            </a:r>
            <a:r>
              <a:rPr lang="zh-CN" altLang="en-US" sz="3600" i="1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i="1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目的</a:t>
            </a:r>
            <a:endParaRPr lang="ja-JP" altLang="en-US" sz="3600" i="1" u="sng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Freeform 2"/>
          <p:cNvSpPr/>
          <p:nvPr>
            <p:custDataLst>
              <p:tags r:id="rId1"/>
            </p:custDataLst>
          </p:nvPr>
        </p:nvSpPr>
        <p:spPr>
          <a:xfrm>
            <a:off x="601663" y="1987550"/>
            <a:ext cx="13244512" cy="6951663"/>
          </a:xfrm>
          <a:custGeom>
            <a:avLst/>
            <a:gdLst/>
            <a:ahLst/>
            <a:cxnLst>
              <a:cxn ang="0">
                <a:pos x="666177264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78572773"/>
              </a:cxn>
              <a:cxn ang="0">
                <a:pos x="2147483646" y="192119683"/>
              </a:cxn>
              <a:cxn ang="0">
                <a:pos x="2147483646" y="115272248"/>
              </a:cxn>
              <a:cxn ang="0">
                <a:pos x="2147483646" y="48030469"/>
              </a:cxn>
              <a:cxn ang="0">
                <a:pos x="2147483646" y="9605655"/>
              </a:cxn>
              <a:cxn ang="0">
                <a:pos x="2147483646" y="0"/>
              </a:cxn>
              <a:cxn ang="0">
                <a:pos x="666177264" y="0"/>
              </a:cxn>
              <a:cxn ang="0">
                <a:pos x="459433414" y="9605655"/>
              </a:cxn>
              <a:cxn ang="0">
                <a:pos x="275660726" y="48030469"/>
              </a:cxn>
              <a:cxn ang="0">
                <a:pos x="114859201" y="115272248"/>
              </a:cxn>
              <a:cxn ang="0">
                <a:pos x="22971162" y="192119683"/>
              </a:cxn>
              <a:cxn ang="0">
                <a:pos x="0" y="278572773"/>
              </a:cxn>
              <a:cxn ang="0">
                <a:pos x="0" y="2147483646"/>
              </a:cxn>
              <a:cxn ang="0">
                <a:pos x="22971162" y="2147483646"/>
              </a:cxn>
              <a:cxn ang="0">
                <a:pos x="114859201" y="2147483646"/>
              </a:cxn>
              <a:cxn ang="0">
                <a:pos x="275660726" y="2147483646"/>
              </a:cxn>
              <a:cxn ang="0">
                <a:pos x="459433414" y="2147483646"/>
              </a:cxn>
              <a:cxn ang="0">
                <a:pos x="666177264" y="2147483646"/>
              </a:cxn>
            </a:cxnLst>
            <a:pathLst>
              <a:path w="3908" h="3172">
                <a:moveTo>
                  <a:pt x="58" y="3172"/>
                </a:moveTo>
                <a:lnTo>
                  <a:pt x="3848" y="3172"/>
                </a:lnTo>
                <a:lnTo>
                  <a:pt x="3866" y="3170"/>
                </a:lnTo>
                <a:lnTo>
                  <a:pt x="3882" y="3162"/>
                </a:lnTo>
                <a:lnTo>
                  <a:pt x="3896" y="3148"/>
                </a:lnTo>
                <a:lnTo>
                  <a:pt x="3904" y="3132"/>
                </a:lnTo>
                <a:lnTo>
                  <a:pt x="3908" y="3114"/>
                </a:lnTo>
                <a:lnTo>
                  <a:pt x="3908" y="58"/>
                </a:lnTo>
                <a:lnTo>
                  <a:pt x="3904" y="40"/>
                </a:lnTo>
                <a:lnTo>
                  <a:pt x="3896" y="24"/>
                </a:lnTo>
                <a:lnTo>
                  <a:pt x="3882" y="10"/>
                </a:lnTo>
                <a:lnTo>
                  <a:pt x="3866" y="2"/>
                </a:lnTo>
                <a:lnTo>
                  <a:pt x="3848" y="0"/>
                </a:lnTo>
                <a:lnTo>
                  <a:pt x="58" y="0"/>
                </a:lnTo>
                <a:lnTo>
                  <a:pt x="40" y="2"/>
                </a:lnTo>
                <a:lnTo>
                  <a:pt x="24" y="10"/>
                </a:lnTo>
                <a:lnTo>
                  <a:pt x="10" y="24"/>
                </a:lnTo>
                <a:lnTo>
                  <a:pt x="2" y="40"/>
                </a:lnTo>
                <a:lnTo>
                  <a:pt x="0" y="58"/>
                </a:lnTo>
                <a:lnTo>
                  <a:pt x="0" y="3114"/>
                </a:lnTo>
                <a:lnTo>
                  <a:pt x="2" y="3132"/>
                </a:lnTo>
                <a:lnTo>
                  <a:pt x="10" y="3148"/>
                </a:lnTo>
                <a:lnTo>
                  <a:pt x="24" y="3162"/>
                </a:lnTo>
                <a:lnTo>
                  <a:pt x="40" y="3170"/>
                </a:lnTo>
                <a:lnTo>
                  <a:pt x="58" y="3172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30723" name="Rectangle 3"/>
          <p:cNvSpPr/>
          <p:nvPr/>
        </p:nvSpPr>
        <p:spPr>
          <a:xfrm>
            <a:off x="842963" y="3479800"/>
            <a:ext cx="9082087" cy="4616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要分开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主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和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付随要素</a:t>
            </a:r>
            <a:endParaRPr lang="ja-JP" altLang="en-US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0724" name="Rectangle 4"/>
          <p:cNvSpPr/>
          <p:nvPr/>
        </p:nvSpPr>
        <p:spPr>
          <a:xfrm>
            <a:off x="808038" y="4056063"/>
            <a:ext cx="7430135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(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主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･･･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组装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，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焊接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，分解，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吹气</a:t>
            </a:r>
            <a:endParaRPr lang="zh-CN" altLang="en-US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0725" name="Rectangle 5"/>
          <p:cNvSpPr/>
          <p:nvPr/>
        </p:nvSpPr>
        <p:spPr>
          <a:xfrm>
            <a:off x="800100" y="4640263"/>
            <a:ext cx="8192135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(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付随要素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･･･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取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材料，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放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部品，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走到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机械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旁</a:t>
            </a:r>
            <a:endParaRPr lang="zh-CN" altLang="en-US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0726" name="Rectangle 6"/>
          <p:cNvSpPr/>
          <p:nvPr>
            <p:custDataLst>
              <p:tags r:id="rId2"/>
            </p:custDataLst>
          </p:nvPr>
        </p:nvSpPr>
        <p:spPr>
          <a:xfrm>
            <a:off x="989013" y="2251075"/>
            <a:ext cx="12438062" cy="112553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Rectangle 7"/>
          <p:cNvSpPr/>
          <p:nvPr/>
        </p:nvSpPr>
        <p:spPr>
          <a:xfrm>
            <a:off x="782638" y="2335213"/>
            <a:ext cx="10689590" cy="9232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把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分割为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要素作业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単位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是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尽量以小单位为好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､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但须保持</a:t>
            </a:r>
            <a:endParaRPr lang="zh-CN" altLang="en-US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可以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的程度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(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５ＤＭ程度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</a:t>
            </a:r>
            <a:endParaRPr lang="en-US" altLang="ja-JP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0728" name="Rectangle 9"/>
          <p:cNvSpPr/>
          <p:nvPr>
            <p:custDataLst>
              <p:tags r:id="rId3"/>
            </p:custDataLst>
          </p:nvPr>
        </p:nvSpPr>
        <p:spPr>
          <a:xfrm>
            <a:off x="928688" y="5140325"/>
            <a:ext cx="12438062" cy="70485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Rectangle 10"/>
          <p:cNvSpPr/>
          <p:nvPr/>
        </p:nvSpPr>
        <p:spPr>
          <a:xfrm>
            <a:off x="782638" y="5257800"/>
            <a:ext cx="10131425" cy="4616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尽量把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要素作业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的不同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目的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分开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。</a:t>
            </a:r>
            <a:endParaRPr lang="ja-JP" altLang="en-US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0730" name="Rectangle 11"/>
          <p:cNvSpPr/>
          <p:nvPr>
            <p:custDataLst>
              <p:tags r:id="rId4"/>
            </p:custDataLst>
          </p:nvPr>
        </p:nvSpPr>
        <p:spPr>
          <a:xfrm>
            <a:off x="911225" y="5930900"/>
            <a:ext cx="12598400" cy="247015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1" name="Rectangle 12"/>
          <p:cNvSpPr/>
          <p:nvPr/>
        </p:nvSpPr>
        <p:spPr>
          <a:xfrm>
            <a:off x="782638" y="6011863"/>
            <a:ext cx="573659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分开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规则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性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 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和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不规则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性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endParaRPr lang="ja-JP" altLang="en-US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0732" name="Rectangle 13"/>
          <p:cNvSpPr/>
          <p:nvPr/>
        </p:nvSpPr>
        <p:spPr>
          <a:xfrm>
            <a:off x="722313" y="6661150"/>
            <a:ext cx="1096518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(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规则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性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 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･･･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在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１作业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或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１工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位的周期中每次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発生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</a:t>
            </a:r>
            <a:endParaRPr lang="ja-JP" altLang="en-US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0733" name="Rectangle 14"/>
          <p:cNvSpPr/>
          <p:nvPr/>
        </p:nvSpPr>
        <p:spPr>
          <a:xfrm>
            <a:off x="722313" y="7346950"/>
            <a:ext cx="10965180" cy="1384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(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不规则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性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･･･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在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１作业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中所需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en-US" altLang="ja-JP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但与规则性或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基本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性</a:t>
            </a:r>
            <a:endParaRPr lang="zh-CN" altLang="en-US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                          所具有的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要素作业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周期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间隔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相比, 在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规则性</a:t>
            </a:r>
            <a:endParaRPr lang="ja-JP" altLang="en-US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                          缺乏的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间隔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上所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発生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要素。</a:t>
            </a:r>
            <a:endParaRPr lang="ja-JP" altLang="en-US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0734" name="Rectangle 17"/>
          <p:cNvSpPr/>
          <p:nvPr>
            <p:custDataLst>
              <p:tags r:id="rId5"/>
            </p:custDataLst>
          </p:nvPr>
        </p:nvSpPr>
        <p:spPr>
          <a:xfrm>
            <a:off x="481013" y="754063"/>
            <a:ext cx="8307387" cy="862012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i="1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・要素作业分解时</a:t>
            </a:r>
            <a:r>
              <a:rPr lang="zh-CN" altLang="en-US" sz="3600" i="1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的重点：</a:t>
            </a:r>
            <a:endParaRPr lang="zh-CN" altLang="en-US" sz="3600" i="1" u="sng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1746" name="Group 2"/>
          <p:cNvGrpSpPr/>
          <p:nvPr/>
        </p:nvGrpSpPr>
        <p:grpSpPr>
          <a:xfrm>
            <a:off x="241300" y="969963"/>
            <a:ext cx="13817600" cy="8185150"/>
            <a:chOff x="144" y="664"/>
            <a:chExt cx="5413" cy="3456"/>
          </a:xfrm>
        </p:grpSpPr>
        <p:graphicFrame>
          <p:nvGraphicFramePr>
            <p:cNvPr id="31768" name="Object 3"/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144" y="672"/>
            <a:ext cx="3888" cy="3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2" imgW="8929370" imgH="7879715" progId="Excel.Sheet.8">
                    <p:embed/>
                  </p:oleObj>
                </mc:Choice>
                <mc:Fallback>
                  <p:oleObj name="" r:id="rId2" imgW="8929370" imgH="7879715" progId="Excel.Sheet.8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4" y="672"/>
                          <a:ext cx="3888" cy="3431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9" name="Object 4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4024" y="664"/>
            <a:ext cx="1533" cy="3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5" imgW="3499485" imgH="7879715" progId="Excel.Sheet.8">
                    <p:embed/>
                  </p:oleObj>
                </mc:Choice>
                <mc:Fallback>
                  <p:oleObj name="" r:id="rId5" imgW="3499485" imgH="7879715" progId="Excel.Sheet.8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24" y="664"/>
                          <a:ext cx="1533" cy="3456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47" name="Text Box 5"/>
          <p:cNvSpPr txBox="1"/>
          <p:nvPr/>
        </p:nvSpPr>
        <p:spPr>
          <a:xfrm>
            <a:off x="241300" y="215900"/>
            <a:ext cx="39331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３－①．记録方法</a:t>
            </a:r>
            <a:endParaRPr lang="ja-JP" altLang="en-US" sz="3600" dirty="0">
              <a:solidFill>
                <a:schemeClr val="accen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31748" name="Rectangle 6"/>
          <p:cNvSpPr/>
          <p:nvPr>
            <p:custDataLst>
              <p:tags r:id="rId7"/>
            </p:custDataLst>
          </p:nvPr>
        </p:nvSpPr>
        <p:spPr>
          <a:xfrm>
            <a:off x="2768600" y="1830388"/>
            <a:ext cx="7345363" cy="3238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Rectangle 7"/>
          <p:cNvSpPr/>
          <p:nvPr>
            <p:custDataLst>
              <p:tags r:id="rId8"/>
            </p:custDataLst>
          </p:nvPr>
        </p:nvSpPr>
        <p:spPr>
          <a:xfrm>
            <a:off x="2768600" y="2603500"/>
            <a:ext cx="7345363" cy="3222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Rectangle 8"/>
          <p:cNvSpPr/>
          <p:nvPr>
            <p:custDataLst>
              <p:tags r:id="rId9"/>
            </p:custDataLst>
          </p:nvPr>
        </p:nvSpPr>
        <p:spPr>
          <a:xfrm>
            <a:off x="2768600" y="3355975"/>
            <a:ext cx="7345363" cy="3238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1" name="Rectangle 9"/>
          <p:cNvSpPr/>
          <p:nvPr>
            <p:custDataLst>
              <p:tags r:id="rId10"/>
            </p:custDataLst>
          </p:nvPr>
        </p:nvSpPr>
        <p:spPr>
          <a:xfrm>
            <a:off x="2768600" y="4146550"/>
            <a:ext cx="7345363" cy="3238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2" name="Rectangle 10"/>
          <p:cNvSpPr/>
          <p:nvPr>
            <p:custDataLst>
              <p:tags r:id="rId11"/>
            </p:custDataLst>
          </p:nvPr>
        </p:nvSpPr>
        <p:spPr>
          <a:xfrm>
            <a:off x="2768600" y="4900613"/>
            <a:ext cx="7345363" cy="32226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3" name="Rectangle 11"/>
          <p:cNvSpPr/>
          <p:nvPr>
            <p:custDataLst>
              <p:tags r:id="rId12"/>
            </p:custDataLst>
          </p:nvPr>
        </p:nvSpPr>
        <p:spPr>
          <a:xfrm>
            <a:off x="2768600" y="5672138"/>
            <a:ext cx="7345363" cy="3238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4" name="Rectangle 12"/>
          <p:cNvSpPr/>
          <p:nvPr>
            <p:custDataLst>
              <p:tags r:id="rId13"/>
            </p:custDataLst>
          </p:nvPr>
        </p:nvSpPr>
        <p:spPr>
          <a:xfrm>
            <a:off x="2768600" y="6443663"/>
            <a:ext cx="7345363" cy="3238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5" name="Rectangle 13"/>
          <p:cNvSpPr/>
          <p:nvPr>
            <p:custDataLst>
              <p:tags r:id="rId14"/>
            </p:custDataLst>
          </p:nvPr>
        </p:nvSpPr>
        <p:spPr>
          <a:xfrm>
            <a:off x="2768600" y="7216775"/>
            <a:ext cx="7345363" cy="3222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6" name="Rectangle 14"/>
          <p:cNvSpPr/>
          <p:nvPr>
            <p:custDataLst>
              <p:tags r:id="rId15"/>
            </p:custDataLst>
          </p:nvPr>
        </p:nvSpPr>
        <p:spPr>
          <a:xfrm>
            <a:off x="2768600" y="7988300"/>
            <a:ext cx="7345363" cy="3222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7" name="Rectangle 15"/>
          <p:cNvSpPr/>
          <p:nvPr>
            <p:custDataLst>
              <p:tags r:id="rId16"/>
            </p:custDataLst>
          </p:nvPr>
        </p:nvSpPr>
        <p:spPr>
          <a:xfrm>
            <a:off x="4937125" y="430213"/>
            <a:ext cx="962025" cy="3238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8" name="Text Box 16"/>
          <p:cNvSpPr txBox="1"/>
          <p:nvPr>
            <p:custDataLst>
              <p:tags r:id="rId17"/>
            </p:custDataLst>
          </p:nvPr>
        </p:nvSpPr>
        <p:spPr>
          <a:xfrm>
            <a:off x="6140450" y="401638"/>
            <a:ext cx="2142490" cy="45974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1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観测値の记入栏</a:t>
            </a:r>
            <a:endParaRPr lang="ja-JP" altLang="en-US" sz="21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1759" name="Oval 17"/>
          <p:cNvSpPr/>
          <p:nvPr>
            <p:custDataLst>
              <p:tags r:id="rId18"/>
            </p:custDataLst>
          </p:nvPr>
        </p:nvSpPr>
        <p:spPr>
          <a:xfrm>
            <a:off x="4233863" y="5654675"/>
            <a:ext cx="842962" cy="43021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0" name="Oval 18"/>
          <p:cNvSpPr/>
          <p:nvPr>
            <p:custDataLst>
              <p:tags r:id="rId19"/>
            </p:custDataLst>
          </p:nvPr>
        </p:nvSpPr>
        <p:spPr>
          <a:xfrm>
            <a:off x="5759450" y="6462713"/>
            <a:ext cx="842963" cy="43021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1" name="AutoShape 19"/>
          <p:cNvSpPr/>
          <p:nvPr>
            <p:custDataLst>
              <p:tags r:id="rId20"/>
            </p:custDataLst>
          </p:nvPr>
        </p:nvSpPr>
        <p:spPr>
          <a:xfrm>
            <a:off x="481013" y="6677025"/>
            <a:ext cx="5178425" cy="2046288"/>
          </a:xfrm>
          <a:prstGeom prst="wedgeRectCallout">
            <a:avLst>
              <a:gd name="adj1" fmla="val 27083"/>
              <a:gd name="adj2" fmla="val -82236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観测者</a:t>
            </a:r>
            <a:r>
              <a:rPr lang="zh-CN" altLang="en-US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的误读</a:t>
            </a:r>
            <a:endParaRPr lang="ja-JP" altLang="en-US" sz="27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⇒</a:t>
            </a:r>
            <a:r>
              <a:rPr lang="zh-CN" altLang="en-US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做错也可以继续观测</a:t>
            </a:r>
            <a:br>
              <a:rPr lang="ja-JP" altLang="en-US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（</a:t>
            </a:r>
            <a:r>
              <a:rPr lang="zh-CN" altLang="en-US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因为其他数据也可以使用</a:t>
            </a:r>
            <a:r>
              <a:rPr lang="ja-JP" altLang="en-US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）</a:t>
            </a:r>
            <a:endParaRPr lang="ja-JP" altLang="en-US" sz="27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1762" name="AutoShape 20"/>
          <p:cNvSpPr/>
          <p:nvPr>
            <p:custDataLst>
              <p:tags r:id="rId21"/>
            </p:custDataLst>
          </p:nvPr>
        </p:nvSpPr>
        <p:spPr>
          <a:xfrm>
            <a:off x="6140450" y="7754938"/>
            <a:ext cx="3611563" cy="1292225"/>
          </a:xfrm>
          <a:prstGeom prst="wedgeRectCallout">
            <a:avLst>
              <a:gd name="adj1" fmla="val -40625"/>
              <a:gd name="adj2" fmla="val -127431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r>
              <a:rPr lang="zh-CN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错误</a:t>
            </a:r>
            <a:endParaRPr lang="ja-JP" altLang="en-US" sz="27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（失败・再作业）</a:t>
            </a:r>
            <a:endParaRPr lang="ja-JP" altLang="en-US" sz="27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1763" name="AutoShape 21"/>
          <p:cNvSpPr/>
          <p:nvPr>
            <p:custDataLst>
              <p:tags r:id="rId22"/>
            </p:custDataLst>
          </p:nvPr>
        </p:nvSpPr>
        <p:spPr>
          <a:xfrm>
            <a:off x="8548688" y="4416425"/>
            <a:ext cx="5537200" cy="1722438"/>
          </a:xfrm>
          <a:prstGeom prst="wedgeRectCallout">
            <a:avLst>
              <a:gd name="adj1" fmla="val -20333"/>
              <a:gd name="adj2" fmla="val 15884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u="sng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其</a:t>
            </a:r>
            <a:r>
              <a:rPr lang="ja-JP" altLang="en-US" sz="2700" u="sng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他</a:t>
            </a:r>
            <a:r>
              <a:rPr lang="zh-CN" altLang="en-US" sz="2700" u="sng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</a:t>
            </a:r>
            <a:r>
              <a:rPr lang="ja-JP" altLang="en-US" sz="2700" u="sng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区分</a:t>
            </a:r>
            <a:r>
              <a:rPr lang="zh-CN" altLang="en-US" sz="2700" u="sng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2700" u="sng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事项</a:t>
            </a:r>
            <a:endParaRPr lang="ja-JP" altLang="en-US" sz="2700" u="sng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・作业</a:t>
            </a:r>
            <a:r>
              <a:rPr lang="zh-CN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程序不同</a:t>
            </a:r>
            <a:endParaRPr lang="ja-JP" altLang="en-US" sz="27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和其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他人</a:t>
            </a:r>
            <a:r>
              <a:rPr lang="zh-CN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说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话</a:t>
            </a:r>
            <a:endParaRPr lang="ja-JP" altLang="en-US" sz="27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1764" name="Oval 22"/>
          <p:cNvSpPr/>
          <p:nvPr>
            <p:custDataLst>
              <p:tags r:id="rId23"/>
            </p:custDataLst>
          </p:nvPr>
        </p:nvSpPr>
        <p:spPr>
          <a:xfrm>
            <a:off x="2768600" y="3338513"/>
            <a:ext cx="842963" cy="4318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5" name="AutoShape 23"/>
          <p:cNvSpPr/>
          <p:nvPr>
            <p:custDataLst>
              <p:tags r:id="rId24"/>
            </p:custDataLst>
          </p:nvPr>
        </p:nvSpPr>
        <p:spPr>
          <a:xfrm>
            <a:off x="7585075" y="2262188"/>
            <a:ext cx="4695825" cy="1830387"/>
          </a:xfrm>
          <a:prstGeom prst="wedgeRectCallout">
            <a:avLst>
              <a:gd name="adj1" fmla="val -132106"/>
              <a:gd name="adj2" fmla="val 17894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记录后两位数</a:t>
            </a:r>
            <a:b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</a:t>
            </a:r>
            <a:r>
              <a:rPr lang="zh-CN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百位数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以上</a:t>
            </a:r>
            <a:r>
              <a:rPr lang="zh-CN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</a:t>
            </a:r>
            <a:r>
              <a: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每次位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数</a:t>
            </a:r>
            <a:b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zh-CN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增加时才记录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例：</a:t>
            </a:r>
            <a:r>
              <a: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40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80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120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60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200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40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・・・）</a:t>
            </a:r>
            <a:endParaRPr lang="ja-JP" altLang="en-US" sz="27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1766" name="Oval 24"/>
          <p:cNvSpPr/>
          <p:nvPr>
            <p:custDataLst>
              <p:tags r:id="rId25"/>
            </p:custDataLst>
          </p:nvPr>
        </p:nvSpPr>
        <p:spPr>
          <a:xfrm>
            <a:off x="2768600" y="2584450"/>
            <a:ext cx="842963" cy="4318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7" name="Oval 25"/>
          <p:cNvSpPr/>
          <p:nvPr>
            <p:custDataLst>
              <p:tags r:id="rId26"/>
            </p:custDataLst>
          </p:nvPr>
        </p:nvSpPr>
        <p:spPr>
          <a:xfrm>
            <a:off x="2768600" y="1830388"/>
            <a:ext cx="842963" cy="4318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Rectangle 2"/>
          <p:cNvSpPr/>
          <p:nvPr/>
        </p:nvSpPr>
        <p:spPr>
          <a:xfrm>
            <a:off x="481013" y="430213"/>
            <a:ext cx="6140450" cy="862012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３－②．测定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态度</a:t>
            </a:r>
            <a:endParaRPr lang="ja-JP" altLang="en-US" sz="3600" dirty="0">
              <a:solidFill>
                <a:schemeClr val="accen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32771" name="Rectangle 3"/>
          <p:cNvSpPr/>
          <p:nvPr>
            <p:custDataLst>
              <p:tags r:id="rId1"/>
            </p:custDataLst>
          </p:nvPr>
        </p:nvSpPr>
        <p:spPr>
          <a:xfrm>
            <a:off x="601663" y="1400175"/>
            <a:ext cx="13003212" cy="355441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・観测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时,不得妨碍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作业者动作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分心,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应在能够观测的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位置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上进行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。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・観测者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不得靠在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部品箱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和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作业台、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靠墙和柱子的话，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不能测定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保持站立姿势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不能站在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后面进行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不得进入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危険场所（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保证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観测者自身安全）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2772" name="Rectangle 4"/>
          <p:cNvSpPr/>
          <p:nvPr>
            <p:custDataLst>
              <p:tags r:id="rId2"/>
            </p:custDataLst>
          </p:nvPr>
        </p:nvSpPr>
        <p:spPr>
          <a:xfrm>
            <a:off x="5176838" y="5384800"/>
            <a:ext cx="7826375" cy="333851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dk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2773" name="Rectangle 5"/>
          <p:cNvSpPr/>
          <p:nvPr>
            <p:custDataLst>
              <p:tags r:id="rId3"/>
            </p:custDataLst>
          </p:nvPr>
        </p:nvSpPr>
        <p:spPr>
          <a:xfrm>
            <a:off x="9150350" y="5816600"/>
            <a:ext cx="1925638" cy="646113"/>
          </a:xfrm>
          <a:prstGeom prst="rect">
            <a:avLst/>
          </a:prstGeom>
          <a:solidFill>
            <a:srgbClr val="99663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50" y="6030913"/>
            <a:ext cx="2197100" cy="20462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5" name="Group 7"/>
          <p:cNvGrpSpPr/>
          <p:nvPr/>
        </p:nvGrpSpPr>
        <p:grpSpPr>
          <a:xfrm>
            <a:off x="6500813" y="7539038"/>
            <a:ext cx="1685925" cy="754062"/>
            <a:chOff x="4212" y="2160"/>
            <a:chExt cx="528" cy="240"/>
          </a:xfrm>
        </p:grpSpPr>
        <p:sp>
          <p:nvSpPr>
            <p:cNvPr id="32780" name="Oval 8"/>
            <p:cNvSpPr/>
            <p:nvPr>
              <p:custDataLst>
                <p:tags r:id="rId5"/>
              </p:custDataLst>
            </p:nvPr>
          </p:nvSpPr>
          <p:spPr>
            <a:xfrm rot="1516951">
              <a:off x="4212" y="2204"/>
              <a:ext cx="528" cy="19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81" name="Oval 9"/>
            <p:cNvSpPr/>
            <p:nvPr>
              <p:custDataLst>
                <p:tags r:id="rId6"/>
              </p:custDataLst>
            </p:nvPr>
          </p:nvSpPr>
          <p:spPr>
            <a:xfrm>
              <a:off x="4368" y="2160"/>
              <a:ext cx="240" cy="24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82" name="Freeform 10"/>
            <p:cNvSpPr/>
            <p:nvPr>
              <p:custDataLst>
                <p:tags r:id="rId7"/>
              </p:custDataLst>
            </p:nvPr>
          </p:nvSpPr>
          <p:spPr>
            <a:xfrm rot="-940369">
              <a:off x="4464" y="2160"/>
              <a:ext cx="14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48" y="27"/>
                </a:cxn>
                <a:cxn ang="0">
                  <a:pos x="72" y="27"/>
                </a:cxn>
                <a:cxn ang="0">
                  <a:pos x="60" y="54"/>
                </a:cxn>
                <a:cxn ang="0">
                  <a:pos x="72" y="108"/>
                </a:cxn>
              </a:cxnLst>
              <a:pathLst>
                <a:path w="288" h="192">
                  <a:moveTo>
                    <a:pt x="0" y="0"/>
                  </a:moveTo>
                  <a:lnTo>
                    <a:pt x="144" y="0"/>
                  </a:lnTo>
                  <a:lnTo>
                    <a:pt x="192" y="48"/>
                  </a:lnTo>
                  <a:lnTo>
                    <a:pt x="288" y="48"/>
                  </a:lnTo>
                  <a:lnTo>
                    <a:pt x="240" y="96"/>
                  </a:lnTo>
                  <a:lnTo>
                    <a:pt x="288" y="192"/>
                  </a:lnTo>
                </a:path>
              </a:pathLst>
            </a:custGeom>
            <a:solidFill>
              <a:schemeClr val="accent5">
                <a:alpha val="100000"/>
              </a:schemeClr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>
                <a:solidFill>
                  <a:schemeClr val="dk1"/>
                </a:solidFill>
              </a:endParaRPr>
            </a:p>
          </p:txBody>
        </p:sp>
      </p:grpSp>
      <p:sp>
        <p:nvSpPr>
          <p:cNvPr id="32776" name="Line 11"/>
          <p:cNvSpPr/>
          <p:nvPr>
            <p:custDataLst>
              <p:tags r:id="rId8"/>
            </p:custDataLst>
          </p:nvPr>
        </p:nvSpPr>
        <p:spPr>
          <a:xfrm flipV="1">
            <a:off x="7826375" y="6462713"/>
            <a:ext cx="2527300" cy="1292225"/>
          </a:xfrm>
          <a:prstGeom prst="line">
            <a:avLst/>
          </a:prstGeom>
          <a:ln w="38100" cap="flat" cmpd="sng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77" name="Text Box 12"/>
          <p:cNvSpPr txBox="1"/>
          <p:nvPr>
            <p:custDataLst>
              <p:tags r:id="rId9"/>
            </p:custDataLst>
          </p:nvPr>
        </p:nvSpPr>
        <p:spPr>
          <a:xfrm>
            <a:off x="11075988" y="6354763"/>
            <a:ext cx="16471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endParaRPr lang="ja-JP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2778" name="Text Box 13"/>
          <p:cNvSpPr txBox="1"/>
          <p:nvPr>
            <p:custDataLst>
              <p:tags r:id="rId10"/>
            </p:custDataLst>
          </p:nvPr>
        </p:nvSpPr>
        <p:spPr>
          <a:xfrm>
            <a:off x="5418138" y="8077200"/>
            <a:ext cx="16471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観测者</a:t>
            </a:r>
            <a:endParaRPr lang="ja-JP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2779" name="Text Box 14"/>
          <p:cNvSpPr txBox="1"/>
          <p:nvPr>
            <p:custDataLst>
              <p:tags r:id="rId11"/>
            </p:custDataLst>
          </p:nvPr>
        </p:nvSpPr>
        <p:spPr>
          <a:xfrm>
            <a:off x="5418138" y="6354763"/>
            <a:ext cx="2104390" cy="124460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在</a:t>
            </a:r>
            <a:r>
              <a:rPr lang="ja-JP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左</a:t>
            </a: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斜方</a:t>
            </a:r>
            <a:endParaRPr lang="ja-JP" alt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后</a:t>
            </a: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面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/>
          <p:nvPr>
            <p:custDataLst>
              <p:tags r:id="rId1"/>
            </p:custDataLst>
          </p:nvPr>
        </p:nvSpPr>
        <p:spPr>
          <a:xfrm>
            <a:off x="241300" y="2046288"/>
            <a:ext cx="4213225" cy="754062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标准时间（作业）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6147" name="Rectangle 3"/>
          <p:cNvSpPr/>
          <p:nvPr>
            <p:custDataLst>
              <p:tags r:id="rId2"/>
            </p:custDataLst>
          </p:nvPr>
        </p:nvSpPr>
        <p:spPr>
          <a:xfrm>
            <a:off x="4816475" y="2046288"/>
            <a:ext cx="4333875" cy="7540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考查时间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Rectangle 4"/>
          <p:cNvSpPr/>
          <p:nvPr>
            <p:custDataLst>
              <p:tags r:id="rId3"/>
            </p:custDataLst>
          </p:nvPr>
        </p:nvSpPr>
        <p:spPr>
          <a:xfrm>
            <a:off x="9391650" y="2046288"/>
            <a:ext cx="4575175" cy="7540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拉平衡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Rectangle 5"/>
          <p:cNvSpPr/>
          <p:nvPr>
            <p:custDataLst>
              <p:tags r:id="rId4"/>
            </p:custDataLst>
          </p:nvPr>
        </p:nvSpPr>
        <p:spPr>
          <a:xfrm>
            <a:off x="1806575" y="4200525"/>
            <a:ext cx="842963" cy="2370138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6150" name="Line 6"/>
          <p:cNvSpPr/>
          <p:nvPr>
            <p:custDataLst>
              <p:tags r:id="rId5"/>
            </p:custDataLst>
          </p:nvPr>
        </p:nvSpPr>
        <p:spPr>
          <a:xfrm>
            <a:off x="361950" y="6570663"/>
            <a:ext cx="13604875" cy="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1" name="Rectangle 7"/>
          <p:cNvSpPr/>
          <p:nvPr>
            <p:custDataLst>
              <p:tags r:id="rId6"/>
            </p:custDataLst>
          </p:nvPr>
        </p:nvSpPr>
        <p:spPr>
          <a:xfrm>
            <a:off x="5659438" y="4200525"/>
            <a:ext cx="841375" cy="23701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6152" name="Rectangle 8"/>
          <p:cNvSpPr/>
          <p:nvPr>
            <p:custDataLst>
              <p:tags r:id="rId7"/>
            </p:custDataLst>
          </p:nvPr>
        </p:nvSpPr>
        <p:spPr>
          <a:xfrm>
            <a:off x="7224713" y="3554413"/>
            <a:ext cx="841375" cy="30162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6153" name="Rectangle 9"/>
          <p:cNvSpPr/>
          <p:nvPr>
            <p:custDataLst>
              <p:tags r:id="rId8"/>
            </p:custDataLst>
          </p:nvPr>
        </p:nvSpPr>
        <p:spPr>
          <a:xfrm>
            <a:off x="10234613" y="4200525"/>
            <a:ext cx="481012" cy="23701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6154" name="Rectangle 10"/>
          <p:cNvSpPr/>
          <p:nvPr>
            <p:custDataLst>
              <p:tags r:id="rId9"/>
            </p:custDataLst>
          </p:nvPr>
        </p:nvSpPr>
        <p:spPr>
          <a:xfrm>
            <a:off x="11075988" y="4416425"/>
            <a:ext cx="482600" cy="21542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2"/>
              </a:solidFill>
              <a:ea typeface="HGS創英角ｺﾞｼｯｸUB" pitchFamily="50" charset="-128"/>
            </a:endParaRPr>
          </a:p>
        </p:txBody>
      </p:sp>
      <p:sp>
        <p:nvSpPr>
          <p:cNvPr id="6155" name="Rectangle 11"/>
          <p:cNvSpPr/>
          <p:nvPr>
            <p:custDataLst>
              <p:tags r:id="rId10"/>
            </p:custDataLst>
          </p:nvPr>
        </p:nvSpPr>
        <p:spPr>
          <a:xfrm>
            <a:off x="11918950" y="3770313"/>
            <a:ext cx="482600" cy="28003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2"/>
              </a:solidFill>
              <a:ea typeface="HGS創英角ｺﾞｼｯｸUB" pitchFamily="50" charset="-128"/>
            </a:endParaRPr>
          </a:p>
        </p:txBody>
      </p:sp>
      <p:sp>
        <p:nvSpPr>
          <p:cNvPr id="6156" name="Line 12"/>
          <p:cNvSpPr/>
          <p:nvPr>
            <p:custDataLst>
              <p:tags r:id="rId11"/>
            </p:custDataLst>
          </p:nvPr>
        </p:nvSpPr>
        <p:spPr>
          <a:xfrm flipV="1">
            <a:off x="361950" y="3122613"/>
            <a:ext cx="0" cy="344805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6157" name="Rectangle 13"/>
          <p:cNvSpPr/>
          <p:nvPr>
            <p:custDataLst>
              <p:tags r:id="rId12"/>
            </p:custDataLst>
          </p:nvPr>
        </p:nvSpPr>
        <p:spPr>
          <a:xfrm>
            <a:off x="12761913" y="4092575"/>
            <a:ext cx="482600" cy="24780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2"/>
              </a:solidFill>
              <a:ea typeface="HGS創英角ｺﾞｼｯｸUB" pitchFamily="50" charset="-128"/>
            </a:endParaRPr>
          </a:p>
        </p:txBody>
      </p:sp>
      <p:sp>
        <p:nvSpPr>
          <p:cNvPr id="6158" name="Line 14"/>
          <p:cNvSpPr/>
          <p:nvPr/>
        </p:nvSpPr>
        <p:spPr>
          <a:xfrm>
            <a:off x="9872663" y="3751263"/>
            <a:ext cx="4213225" cy="0"/>
          </a:xfrm>
          <a:prstGeom prst="line">
            <a:avLst/>
          </a:prstGeom>
          <a:ln w="38100" cap="flat" cmpd="sng">
            <a:solidFill>
              <a:srgbClr val="C0C0C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6159" name="AutoShape 15"/>
          <p:cNvSpPr/>
          <p:nvPr>
            <p:custDataLst>
              <p:tags r:id="rId13"/>
            </p:custDataLst>
          </p:nvPr>
        </p:nvSpPr>
        <p:spPr>
          <a:xfrm>
            <a:off x="4254500" y="204628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0" name="AutoShape 16"/>
          <p:cNvSpPr/>
          <p:nvPr>
            <p:custDataLst>
              <p:tags r:id="rId14"/>
            </p:custDataLst>
          </p:nvPr>
        </p:nvSpPr>
        <p:spPr>
          <a:xfrm>
            <a:off x="9029700" y="204628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1" name="Rectangle 17"/>
          <p:cNvSpPr/>
          <p:nvPr>
            <p:custDataLst>
              <p:tags r:id="rId15"/>
            </p:custDataLst>
          </p:nvPr>
        </p:nvSpPr>
        <p:spPr>
          <a:xfrm>
            <a:off x="481013" y="6784975"/>
            <a:ext cx="4335462" cy="2262188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要理解最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基本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标准时间／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标准作业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6162" name="Rectangle 18"/>
          <p:cNvSpPr/>
          <p:nvPr>
            <p:custDataLst>
              <p:tags r:id="rId16"/>
            </p:custDataLst>
          </p:nvPr>
        </p:nvSpPr>
        <p:spPr>
          <a:xfrm>
            <a:off x="241300" y="430213"/>
            <a:ext cx="6862763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lt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标准时间・标准作业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6163" name="Rectangle 19"/>
          <p:cNvSpPr/>
          <p:nvPr>
            <p:custDataLst>
              <p:tags r:id="rId17"/>
            </p:custDataLst>
          </p:nvPr>
        </p:nvSpPr>
        <p:spPr>
          <a:xfrm>
            <a:off x="5056188" y="6784975"/>
            <a:ext cx="4335462" cy="22621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学习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测定方法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・详细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掌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握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生产线的实态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6164" name="Rectangle 20"/>
          <p:cNvSpPr/>
          <p:nvPr>
            <p:custDataLst>
              <p:tags r:id="rId18"/>
            </p:custDataLst>
          </p:nvPr>
        </p:nvSpPr>
        <p:spPr>
          <a:xfrm>
            <a:off x="9631363" y="6784975"/>
            <a:ext cx="4335462" cy="22621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要理解拉平衡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改善方法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6165" name="AutoShape 21"/>
          <p:cNvSpPr/>
          <p:nvPr>
            <p:custDataLst>
              <p:tags r:id="rId19"/>
            </p:custDataLst>
          </p:nvPr>
        </p:nvSpPr>
        <p:spPr>
          <a:xfrm>
            <a:off x="4333875" y="463073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6" name="AutoShape 22"/>
          <p:cNvSpPr/>
          <p:nvPr>
            <p:custDataLst>
              <p:tags r:id="rId20"/>
            </p:custDataLst>
          </p:nvPr>
        </p:nvSpPr>
        <p:spPr>
          <a:xfrm>
            <a:off x="9029700" y="463073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7" name="Rectangle 23"/>
          <p:cNvSpPr/>
          <p:nvPr>
            <p:custDataLst>
              <p:tags r:id="rId21"/>
            </p:custDataLst>
          </p:nvPr>
        </p:nvSpPr>
        <p:spPr>
          <a:xfrm>
            <a:off x="481013" y="3122613"/>
            <a:ext cx="963612" cy="43180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Text Box 2"/>
          <p:cNvSpPr txBox="1"/>
          <p:nvPr>
            <p:custDataLst>
              <p:tags r:id="rId1"/>
            </p:custDataLst>
          </p:nvPr>
        </p:nvSpPr>
        <p:spPr>
          <a:xfrm>
            <a:off x="842963" y="1292225"/>
            <a:ext cx="7362190" cy="235267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・连続作业中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的偏差以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测定値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平均値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来算出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。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・测定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次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数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根据周期时间的偏差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程度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和所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期待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精度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来决定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。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795" name="Text Box 3"/>
          <p:cNvSpPr txBox="1"/>
          <p:nvPr>
            <p:custDataLst>
              <p:tags r:id="rId2"/>
            </p:custDataLst>
          </p:nvPr>
        </p:nvSpPr>
        <p:spPr>
          <a:xfrm>
            <a:off x="722313" y="3836988"/>
            <a:ext cx="71335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＜理论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性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（统计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性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）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次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数＞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796" name="Text Box 4"/>
          <p:cNvSpPr txBox="1"/>
          <p:nvPr>
            <p:custDataLst>
              <p:tags r:id="rId3"/>
            </p:custDataLst>
          </p:nvPr>
        </p:nvSpPr>
        <p:spPr>
          <a:xfrm>
            <a:off x="2117725" y="4416425"/>
            <a:ext cx="755523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信頼度　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95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％、　相対误差　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±10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％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797" name="Rectangle 5"/>
          <p:cNvSpPr/>
          <p:nvPr>
            <p:custDataLst>
              <p:tags r:id="rId4"/>
            </p:custDataLst>
          </p:nvPr>
        </p:nvSpPr>
        <p:spPr>
          <a:xfrm>
            <a:off x="963613" y="5708650"/>
            <a:ext cx="12520612" cy="14001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2400" dirty="0">
              <a:solidFill>
                <a:schemeClr val="dk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cxnSp>
        <p:nvCxnSpPr>
          <p:cNvPr id="33798" name="AutoShape 6"/>
          <p:cNvCxnSpPr>
            <a:stCxn id="33797" idx="1"/>
            <a:endCxn id="33797" idx="3"/>
          </p:cNvCxnSpPr>
          <p:nvPr>
            <p:custDataLst>
              <p:tags r:id="rId5"/>
            </p:custDataLst>
          </p:nvPr>
        </p:nvCxnSpPr>
        <p:spPr>
          <a:xfrm>
            <a:off x="963613" y="6408738"/>
            <a:ext cx="12520612" cy="0"/>
          </a:xfrm>
          <a:prstGeom prst="straightConnector1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3799" name="Line 7"/>
          <p:cNvSpPr/>
          <p:nvPr>
            <p:custDataLst>
              <p:tags r:id="rId6"/>
            </p:custDataLst>
          </p:nvPr>
        </p:nvSpPr>
        <p:spPr>
          <a:xfrm>
            <a:off x="3371850" y="5708650"/>
            <a:ext cx="1588" cy="14001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0" name="Line 8"/>
          <p:cNvSpPr/>
          <p:nvPr>
            <p:custDataLst>
              <p:tags r:id="rId7"/>
            </p:custDataLst>
          </p:nvPr>
        </p:nvSpPr>
        <p:spPr>
          <a:xfrm>
            <a:off x="8307388" y="5708650"/>
            <a:ext cx="3175" cy="14001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1" name="Line 9"/>
          <p:cNvSpPr/>
          <p:nvPr>
            <p:custDataLst>
              <p:tags r:id="rId8"/>
            </p:custDataLst>
          </p:nvPr>
        </p:nvSpPr>
        <p:spPr>
          <a:xfrm>
            <a:off x="4937125" y="5708650"/>
            <a:ext cx="1588" cy="14001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2" name="Line 10"/>
          <p:cNvSpPr/>
          <p:nvPr>
            <p:custDataLst>
              <p:tags r:id="rId9"/>
            </p:custDataLst>
          </p:nvPr>
        </p:nvSpPr>
        <p:spPr>
          <a:xfrm>
            <a:off x="6621463" y="5708650"/>
            <a:ext cx="3175" cy="14001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3" name="Line 11"/>
          <p:cNvSpPr/>
          <p:nvPr>
            <p:custDataLst>
              <p:tags r:id="rId10"/>
            </p:custDataLst>
          </p:nvPr>
        </p:nvSpPr>
        <p:spPr>
          <a:xfrm>
            <a:off x="10113963" y="5708650"/>
            <a:ext cx="1587" cy="14001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4" name="Line 12"/>
          <p:cNvSpPr/>
          <p:nvPr>
            <p:custDataLst>
              <p:tags r:id="rId11"/>
            </p:custDataLst>
          </p:nvPr>
        </p:nvSpPr>
        <p:spPr>
          <a:xfrm>
            <a:off x="11918950" y="5708650"/>
            <a:ext cx="3175" cy="14001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5" name="Text Box 13"/>
          <p:cNvSpPr txBox="1"/>
          <p:nvPr>
            <p:custDataLst>
              <p:tags r:id="rId12"/>
            </p:custDataLst>
          </p:nvPr>
        </p:nvSpPr>
        <p:spPr>
          <a:xfrm>
            <a:off x="842963" y="5816600"/>
            <a:ext cx="3100387" cy="506095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周期时间</a:t>
            </a:r>
            <a:r>
              <a:rPr lang="ja-JP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（分）</a:t>
            </a:r>
            <a:endParaRPr lang="ja-JP" altLang="en-US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06" name="Text Box 14"/>
          <p:cNvSpPr txBox="1"/>
          <p:nvPr>
            <p:custDataLst>
              <p:tags r:id="rId13"/>
            </p:custDataLst>
          </p:nvPr>
        </p:nvSpPr>
        <p:spPr>
          <a:xfrm>
            <a:off x="1125538" y="6546850"/>
            <a:ext cx="1497965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</a:t>
            </a:r>
            <a:r>
              <a:rPr lang="zh-CN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次</a:t>
            </a:r>
            <a:r>
              <a:rPr lang="ja-JP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数</a:t>
            </a:r>
            <a:endParaRPr lang="ja-JP" altLang="en-US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07" name="Text Box 15"/>
          <p:cNvSpPr txBox="1"/>
          <p:nvPr>
            <p:custDataLst>
              <p:tags r:id="rId14"/>
            </p:custDataLst>
          </p:nvPr>
        </p:nvSpPr>
        <p:spPr>
          <a:xfrm>
            <a:off x="3411538" y="5791200"/>
            <a:ext cx="1004570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0.5</a:t>
            </a:r>
            <a:r>
              <a:rPr lang="zh-CN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到</a:t>
            </a:r>
            <a:endParaRPr lang="zh-CN" altLang="en-US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08" name="Text Box 16"/>
          <p:cNvSpPr txBox="1"/>
          <p:nvPr>
            <p:custDataLst>
              <p:tags r:id="rId15"/>
            </p:custDataLst>
          </p:nvPr>
        </p:nvSpPr>
        <p:spPr>
          <a:xfrm>
            <a:off x="5076825" y="5816600"/>
            <a:ext cx="1004570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1.0</a:t>
            </a:r>
            <a:r>
              <a:rPr lang="zh-CN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到</a:t>
            </a:r>
            <a:endParaRPr lang="zh-CN" altLang="en-US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09" name="Text Box 17"/>
          <p:cNvSpPr txBox="1"/>
          <p:nvPr>
            <p:custDataLst>
              <p:tags r:id="rId16"/>
            </p:custDataLst>
          </p:nvPr>
        </p:nvSpPr>
        <p:spPr>
          <a:xfrm>
            <a:off x="6781800" y="5791200"/>
            <a:ext cx="1004570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2.0</a:t>
            </a:r>
            <a:r>
              <a:rPr lang="zh-CN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到</a:t>
            </a:r>
            <a:endParaRPr lang="zh-CN" altLang="en-US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10" name="Text Box 18"/>
          <p:cNvSpPr txBox="1"/>
          <p:nvPr>
            <p:custDataLst>
              <p:tags r:id="rId17"/>
            </p:custDataLst>
          </p:nvPr>
        </p:nvSpPr>
        <p:spPr>
          <a:xfrm>
            <a:off x="8518525" y="5791200"/>
            <a:ext cx="1004570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5.0</a:t>
            </a:r>
            <a:r>
              <a:rPr lang="zh-CN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到</a:t>
            </a:r>
            <a:endParaRPr lang="zh-CN" altLang="en-US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11" name="Text Box 19"/>
          <p:cNvSpPr txBox="1"/>
          <p:nvPr>
            <p:custDataLst>
              <p:tags r:id="rId18"/>
            </p:custDataLst>
          </p:nvPr>
        </p:nvSpPr>
        <p:spPr>
          <a:xfrm>
            <a:off x="10329863" y="5791200"/>
            <a:ext cx="1174115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10.0</a:t>
            </a:r>
            <a:r>
              <a:rPr lang="zh-CN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到</a:t>
            </a:r>
            <a:endParaRPr lang="zh-CN" altLang="en-US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12" name="Text Box 20"/>
          <p:cNvSpPr txBox="1"/>
          <p:nvPr>
            <p:custDataLst>
              <p:tags r:id="rId19"/>
            </p:custDataLst>
          </p:nvPr>
        </p:nvSpPr>
        <p:spPr>
          <a:xfrm>
            <a:off x="11798300" y="5791200"/>
            <a:ext cx="1479550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10.0</a:t>
            </a:r>
            <a:r>
              <a:rPr lang="ja-JP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超</a:t>
            </a:r>
            <a:r>
              <a:rPr lang="zh-CN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过</a:t>
            </a:r>
            <a:endParaRPr lang="zh-CN" altLang="en-US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13" name="Text Box 21"/>
          <p:cNvSpPr txBox="1"/>
          <p:nvPr>
            <p:custDataLst>
              <p:tags r:id="rId20"/>
            </p:custDataLst>
          </p:nvPr>
        </p:nvSpPr>
        <p:spPr>
          <a:xfrm>
            <a:off x="3411538" y="6523038"/>
            <a:ext cx="1259205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40</a:t>
            </a:r>
            <a:r>
              <a:rPr lang="ja-JP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～</a:t>
            </a: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20</a:t>
            </a:r>
            <a:endParaRPr lang="en-US" altLang="ja-JP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14" name="Text Box 22"/>
          <p:cNvSpPr txBox="1"/>
          <p:nvPr>
            <p:custDataLst>
              <p:tags r:id="rId21"/>
            </p:custDataLst>
          </p:nvPr>
        </p:nvSpPr>
        <p:spPr>
          <a:xfrm>
            <a:off x="4976813" y="6523038"/>
            <a:ext cx="1259205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20</a:t>
            </a:r>
            <a:r>
              <a:rPr lang="ja-JP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～</a:t>
            </a: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15</a:t>
            </a:r>
            <a:endParaRPr lang="en-US" altLang="ja-JP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15" name="Text Box 23"/>
          <p:cNvSpPr txBox="1"/>
          <p:nvPr>
            <p:custDataLst>
              <p:tags r:id="rId22"/>
            </p:custDataLst>
          </p:nvPr>
        </p:nvSpPr>
        <p:spPr>
          <a:xfrm>
            <a:off x="6781800" y="6523038"/>
            <a:ext cx="1259205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15</a:t>
            </a:r>
            <a:r>
              <a:rPr lang="ja-JP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～</a:t>
            </a: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10</a:t>
            </a:r>
            <a:endParaRPr lang="en-US" altLang="ja-JP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16" name="Text Box 24"/>
          <p:cNvSpPr txBox="1"/>
          <p:nvPr>
            <p:custDataLst>
              <p:tags r:id="rId23"/>
            </p:custDataLst>
          </p:nvPr>
        </p:nvSpPr>
        <p:spPr>
          <a:xfrm>
            <a:off x="8389938" y="6523038"/>
            <a:ext cx="1089660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13</a:t>
            </a:r>
            <a:r>
              <a:rPr lang="ja-JP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～</a:t>
            </a: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8</a:t>
            </a:r>
            <a:endParaRPr lang="en-US" altLang="ja-JP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17" name="Text Box 25"/>
          <p:cNvSpPr txBox="1"/>
          <p:nvPr>
            <p:custDataLst>
              <p:tags r:id="rId24"/>
            </p:custDataLst>
          </p:nvPr>
        </p:nvSpPr>
        <p:spPr>
          <a:xfrm>
            <a:off x="10266363" y="6545263"/>
            <a:ext cx="1089660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10</a:t>
            </a:r>
            <a:r>
              <a:rPr lang="ja-JP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～</a:t>
            </a: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7</a:t>
            </a:r>
            <a:endParaRPr lang="en-US" altLang="ja-JP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18" name="Text Box 26"/>
          <p:cNvSpPr txBox="1"/>
          <p:nvPr>
            <p:custDataLst>
              <p:tags r:id="rId25"/>
            </p:custDataLst>
          </p:nvPr>
        </p:nvSpPr>
        <p:spPr>
          <a:xfrm>
            <a:off x="12117388" y="6523038"/>
            <a:ext cx="920115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8</a:t>
            </a:r>
            <a:r>
              <a:rPr lang="ja-JP" altLang="en-US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～</a:t>
            </a:r>
            <a:r>
              <a:rPr lang="en-US" altLang="ja-JP" sz="2400" b="1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5</a:t>
            </a:r>
            <a:endParaRPr lang="en-US" altLang="ja-JP" sz="2400" b="1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3819" name="Text Box 27"/>
          <p:cNvSpPr txBox="1"/>
          <p:nvPr/>
        </p:nvSpPr>
        <p:spPr>
          <a:xfrm>
            <a:off x="241300" y="215900"/>
            <a:ext cx="39331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３－③．测定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次</a:t>
            </a: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数</a:t>
            </a:r>
            <a:endParaRPr lang="ja-JP" altLang="en-US" sz="3600" dirty="0">
              <a:solidFill>
                <a:schemeClr val="accen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33820" name="Rectangle 28"/>
          <p:cNvSpPr/>
          <p:nvPr>
            <p:custDataLst>
              <p:tags r:id="rId26"/>
            </p:custDataLst>
          </p:nvPr>
        </p:nvSpPr>
        <p:spPr>
          <a:xfrm>
            <a:off x="842963" y="7323138"/>
            <a:ext cx="12761912" cy="16160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如果是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连続作业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的情况下,从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５～１０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次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観测结果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中来决定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代表値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比较好。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/>
          <p:nvPr/>
        </p:nvSpPr>
        <p:spPr>
          <a:xfrm>
            <a:off x="601663" y="646113"/>
            <a:ext cx="7585075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４．観测结果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整理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34819" name="AutoShape 3"/>
          <p:cNvSpPr/>
          <p:nvPr>
            <p:custDataLst>
              <p:tags r:id="rId1"/>
            </p:custDataLst>
          </p:nvPr>
        </p:nvSpPr>
        <p:spPr>
          <a:xfrm>
            <a:off x="722313" y="1938338"/>
            <a:ext cx="12641262" cy="603091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lIns="287388" tIns="0" rIns="287388" bIns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36525" lvl="0" indent="-136525" defTabSz="137985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从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観测时间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差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异中计算每个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要素作业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时间値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136525" lvl="0" indent="-136525" defTabSz="137985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排除误读和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错误等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异常値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136525" lvl="0" indent="-136525" defTabSz="137985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计算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代表値（一般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取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平均値）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136525" lvl="0" indent="-136525" defTabSz="137985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・観测记録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整理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最好是在还具有记忆之前进行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136525" lvl="0" indent="-136525" defTabSz="137985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（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必须当天完成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136525" lvl="0" indent="-136525" defTabSz="137985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・観测中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所感觉到需要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项目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就要尽量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详细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记録，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136525" lvl="0" indent="-136525" defTabSz="137985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须使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作业改善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起得良好效果。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5842" name="Group 2"/>
          <p:cNvGrpSpPr/>
          <p:nvPr/>
        </p:nvGrpSpPr>
        <p:grpSpPr>
          <a:xfrm>
            <a:off x="481013" y="1400175"/>
            <a:ext cx="13577887" cy="7754938"/>
            <a:chOff x="144" y="664"/>
            <a:chExt cx="5413" cy="3456"/>
          </a:xfrm>
        </p:grpSpPr>
        <p:graphicFrame>
          <p:nvGraphicFramePr>
            <p:cNvPr id="35857" name="Object 3"/>
            <p:cNvGraphicFramePr>
              <a:graphicFrameLocks noChangeAspect="1"/>
            </p:cNvGraphicFramePr>
            <p:nvPr>
              <p:custDataLst>
                <p:tags r:id="rId1"/>
              </p:custDataLst>
            </p:nvPr>
          </p:nvGraphicFramePr>
          <p:xfrm>
            <a:off x="144" y="672"/>
            <a:ext cx="3888" cy="3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2" imgW="8929370" imgH="7879715" progId="Excel.Sheet.8">
                    <p:embed/>
                  </p:oleObj>
                </mc:Choice>
                <mc:Fallback>
                  <p:oleObj name="" r:id="rId2" imgW="8929370" imgH="7879715" progId="Excel.Sheet.8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4" y="672"/>
                          <a:ext cx="3888" cy="3431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8" name="Object 4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4024" y="664"/>
            <a:ext cx="1533" cy="3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5" imgW="3499485" imgH="7879715" progId="Excel.Sheet.8">
                    <p:embed/>
                  </p:oleObj>
                </mc:Choice>
                <mc:Fallback>
                  <p:oleObj name="" r:id="rId5" imgW="3499485" imgH="7879715" progId="Excel.Sheet.8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24" y="664"/>
                          <a:ext cx="1533" cy="3456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43" name="Text Box 5"/>
          <p:cNvSpPr txBox="1"/>
          <p:nvPr>
            <p:custDataLst>
              <p:tags r:id="rId7"/>
            </p:custDataLst>
          </p:nvPr>
        </p:nvSpPr>
        <p:spPr>
          <a:xfrm>
            <a:off x="3130550" y="754063"/>
            <a:ext cx="71335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反复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使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用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観测用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表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（里）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5844" name="Text Box 6"/>
          <p:cNvSpPr txBox="1"/>
          <p:nvPr/>
        </p:nvSpPr>
        <p:spPr>
          <a:xfrm>
            <a:off x="241300" y="215900"/>
            <a:ext cx="43903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４．観测结果</a:t>
            </a: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整理</a:t>
            </a:r>
            <a:endParaRPr lang="ja-JP" altLang="en-US" sz="3600" dirty="0">
              <a:solidFill>
                <a:schemeClr val="accen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35845" name="Oval 7"/>
          <p:cNvSpPr/>
          <p:nvPr>
            <p:custDataLst>
              <p:tags r:id="rId8"/>
            </p:custDataLst>
          </p:nvPr>
        </p:nvSpPr>
        <p:spPr>
          <a:xfrm>
            <a:off x="3009900" y="6892925"/>
            <a:ext cx="842963" cy="430213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6" name="AutoShape 8"/>
          <p:cNvSpPr/>
          <p:nvPr>
            <p:custDataLst>
              <p:tags r:id="rId9"/>
            </p:custDataLst>
          </p:nvPr>
        </p:nvSpPr>
        <p:spPr>
          <a:xfrm>
            <a:off x="3490913" y="8185150"/>
            <a:ext cx="5057775" cy="646113"/>
          </a:xfrm>
          <a:prstGeom prst="wedgeRectCallout">
            <a:avLst>
              <a:gd name="adj1" fmla="val -45884"/>
              <a:gd name="adj2" fmla="val -171181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要素作业时间：</a:t>
            </a:r>
            <a:r>
              <a: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85-73=</a:t>
            </a:r>
            <a:r>
              <a:rPr lang="en-US" altLang="ja-JP" sz="2700" u="sng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12</a:t>
            </a:r>
            <a:endParaRPr lang="en-US" altLang="ja-JP" sz="2700" u="sng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5847" name="Oval 9"/>
          <p:cNvSpPr/>
          <p:nvPr>
            <p:custDataLst>
              <p:tags r:id="rId10"/>
            </p:custDataLst>
          </p:nvPr>
        </p:nvSpPr>
        <p:spPr>
          <a:xfrm>
            <a:off x="4333875" y="6246813"/>
            <a:ext cx="842963" cy="43021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8" name="Oval 10"/>
          <p:cNvSpPr/>
          <p:nvPr>
            <p:custDataLst>
              <p:tags r:id="rId11"/>
            </p:custDataLst>
          </p:nvPr>
        </p:nvSpPr>
        <p:spPr>
          <a:xfrm>
            <a:off x="4333875" y="5492750"/>
            <a:ext cx="842963" cy="43021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9" name="Oval 11"/>
          <p:cNvSpPr/>
          <p:nvPr>
            <p:custDataLst>
              <p:tags r:id="rId12"/>
            </p:custDataLst>
          </p:nvPr>
        </p:nvSpPr>
        <p:spPr>
          <a:xfrm>
            <a:off x="6019800" y="6246813"/>
            <a:ext cx="842963" cy="43021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0" name="Oval 12"/>
          <p:cNvSpPr/>
          <p:nvPr>
            <p:custDataLst>
              <p:tags r:id="rId13"/>
            </p:custDataLst>
          </p:nvPr>
        </p:nvSpPr>
        <p:spPr>
          <a:xfrm>
            <a:off x="7343775" y="2584450"/>
            <a:ext cx="842963" cy="431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1" name="Oval 13"/>
          <p:cNvSpPr/>
          <p:nvPr>
            <p:custDataLst>
              <p:tags r:id="rId14"/>
            </p:custDataLst>
          </p:nvPr>
        </p:nvSpPr>
        <p:spPr>
          <a:xfrm>
            <a:off x="7224713" y="3230563"/>
            <a:ext cx="841375" cy="431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2" name="AutoShape 14"/>
          <p:cNvSpPr/>
          <p:nvPr>
            <p:custDataLst>
              <p:tags r:id="rId15"/>
            </p:custDataLst>
          </p:nvPr>
        </p:nvSpPr>
        <p:spPr>
          <a:xfrm>
            <a:off x="5176838" y="7216775"/>
            <a:ext cx="3973512" cy="646113"/>
          </a:xfrm>
          <a:prstGeom prst="wedgeRectCallout">
            <a:avLst>
              <a:gd name="adj1" fmla="val -55366"/>
              <a:gd name="adj2" fmla="val -137847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异常値</a:t>
            </a:r>
            <a:r>
              <a:rPr lang="zh-CN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除外</a:t>
            </a:r>
            <a:endParaRPr lang="zh-CN" altLang="en-US" sz="27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5853" name="Oval 15"/>
          <p:cNvSpPr/>
          <p:nvPr>
            <p:custDataLst>
              <p:tags r:id="rId16"/>
            </p:custDataLst>
          </p:nvPr>
        </p:nvSpPr>
        <p:spPr>
          <a:xfrm>
            <a:off x="11558588" y="1400175"/>
            <a:ext cx="1323975" cy="430213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4" name="AutoShape 16"/>
          <p:cNvSpPr/>
          <p:nvPr>
            <p:custDataLst>
              <p:tags r:id="rId17"/>
            </p:custDataLst>
          </p:nvPr>
        </p:nvSpPr>
        <p:spPr>
          <a:xfrm>
            <a:off x="10594975" y="3876675"/>
            <a:ext cx="3251200" cy="646113"/>
          </a:xfrm>
          <a:prstGeom prst="wedgeRectCallout">
            <a:avLst>
              <a:gd name="adj1" fmla="val 3319"/>
              <a:gd name="adj2" fmla="val -360069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Rate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之后</a:t>
            </a:r>
            <a:r>
              <a:rPr lang="ja-JP" altLang="en-US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不要</a:t>
            </a:r>
            <a:endParaRPr lang="ja-JP" altLang="en-US" sz="27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5855" name="Oval 17"/>
          <p:cNvSpPr/>
          <p:nvPr>
            <p:custDataLst>
              <p:tags r:id="rId18"/>
            </p:custDataLst>
          </p:nvPr>
        </p:nvSpPr>
        <p:spPr>
          <a:xfrm>
            <a:off x="10715625" y="8616950"/>
            <a:ext cx="1323975" cy="430213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6" name="AutoShape 18"/>
          <p:cNvSpPr/>
          <p:nvPr>
            <p:custDataLst>
              <p:tags r:id="rId19"/>
            </p:custDataLst>
          </p:nvPr>
        </p:nvSpPr>
        <p:spPr>
          <a:xfrm>
            <a:off x="9752013" y="7431088"/>
            <a:ext cx="3973512" cy="646112"/>
          </a:xfrm>
          <a:prstGeom prst="wedgeRectCallout">
            <a:avLst>
              <a:gd name="adj1" fmla="val -13449"/>
              <a:gd name="adj2" fmla="val 126042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计算</a:t>
            </a:r>
            <a:r>
              <a:rPr lang="ja-JP" altLang="en-US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合计値</a:t>
            </a:r>
            <a:endParaRPr lang="ja-JP" altLang="en-US" sz="27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Rectangle 3"/>
          <p:cNvSpPr/>
          <p:nvPr>
            <p:custDataLst>
              <p:tags r:id="rId1"/>
            </p:custDataLst>
          </p:nvPr>
        </p:nvSpPr>
        <p:spPr>
          <a:xfrm>
            <a:off x="241300" y="2046288"/>
            <a:ext cx="4213225" cy="7540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标准时间（作业）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36867" name="Rectangle 4"/>
          <p:cNvSpPr/>
          <p:nvPr>
            <p:custDataLst>
              <p:tags r:id="rId2"/>
            </p:custDataLst>
          </p:nvPr>
        </p:nvSpPr>
        <p:spPr>
          <a:xfrm>
            <a:off x="4816475" y="2046288"/>
            <a:ext cx="4333875" cy="7540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考查时间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8" name="Rectangle 5"/>
          <p:cNvSpPr/>
          <p:nvPr>
            <p:custDataLst>
              <p:tags r:id="rId3"/>
            </p:custDataLst>
          </p:nvPr>
        </p:nvSpPr>
        <p:spPr>
          <a:xfrm>
            <a:off x="9391650" y="2046288"/>
            <a:ext cx="4575175" cy="754062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生产线平衡</a:t>
            </a:r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9" name="Rectangle 6"/>
          <p:cNvSpPr/>
          <p:nvPr>
            <p:custDataLst>
              <p:tags r:id="rId4"/>
            </p:custDataLst>
          </p:nvPr>
        </p:nvSpPr>
        <p:spPr>
          <a:xfrm>
            <a:off x="1806575" y="4200525"/>
            <a:ext cx="842963" cy="23701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6870" name="Line 7"/>
          <p:cNvSpPr/>
          <p:nvPr>
            <p:custDataLst>
              <p:tags r:id="rId5"/>
            </p:custDataLst>
          </p:nvPr>
        </p:nvSpPr>
        <p:spPr>
          <a:xfrm>
            <a:off x="361950" y="6570663"/>
            <a:ext cx="13604875" cy="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71" name="Rectangle 8"/>
          <p:cNvSpPr/>
          <p:nvPr>
            <p:custDataLst>
              <p:tags r:id="rId6"/>
            </p:custDataLst>
          </p:nvPr>
        </p:nvSpPr>
        <p:spPr>
          <a:xfrm>
            <a:off x="5659438" y="4200525"/>
            <a:ext cx="841375" cy="23701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6872" name="Rectangle 9"/>
          <p:cNvSpPr/>
          <p:nvPr>
            <p:custDataLst>
              <p:tags r:id="rId7"/>
            </p:custDataLst>
          </p:nvPr>
        </p:nvSpPr>
        <p:spPr>
          <a:xfrm>
            <a:off x="7224713" y="3554413"/>
            <a:ext cx="841375" cy="30162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6873" name="Rectangle 10"/>
          <p:cNvSpPr/>
          <p:nvPr>
            <p:custDataLst>
              <p:tags r:id="rId8"/>
            </p:custDataLst>
          </p:nvPr>
        </p:nvSpPr>
        <p:spPr>
          <a:xfrm>
            <a:off x="10234613" y="4200525"/>
            <a:ext cx="481012" cy="2370138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6874" name="Rectangle 11"/>
          <p:cNvSpPr/>
          <p:nvPr>
            <p:custDataLst>
              <p:tags r:id="rId9"/>
            </p:custDataLst>
          </p:nvPr>
        </p:nvSpPr>
        <p:spPr>
          <a:xfrm>
            <a:off x="11075988" y="4416425"/>
            <a:ext cx="482600" cy="2154238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1"/>
              </a:solidFill>
              <a:ea typeface="HGS創英角ｺﾞｼｯｸUB" pitchFamily="50" charset="-128"/>
            </a:endParaRPr>
          </a:p>
        </p:txBody>
      </p:sp>
      <p:sp>
        <p:nvSpPr>
          <p:cNvPr id="36875" name="Rectangle 12"/>
          <p:cNvSpPr/>
          <p:nvPr>
            <p:custDataLst>
              <p:tags r:id="rId10"/>
            </p:custDataLst>
          </p:nvPr>
        </p:nvSpPr>
        <p:spPr>
          <a:xfrm>
            <a:off x="11918950" y="3770313"/>
            <a:ext cx="482600" cy="280035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1"/>
              </a:solidFill>
              <a:ea typeface="HGS創英角ｺﾞｼｯｸUB" pitchFamily="50" charset="-128"/>
            </a:endParaRPr>
          </a:p>
        </p:txBody>
      </p:sp>
      <p:sp>
        <p:nvSpPr>
          <p:cNvPr id="36876" name="Line 14"/>
          <p:cNvSpPr/>
          <p:nvPr>
            <p:custDataLst>
              <p:tags r:id="rId11"/>
            </p:custDataLst>
          </p:nvPr>
        </p:nvSpPr>
        <p:spPr>
          <a:xfrm flipV="1">
            <a:off x="361950" y="3122613"/>
            <a:ext cx="0" cy="344805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36877" name="Rectangle 15"/>
          <p:cNvSpPr/>
          <p:nvPr>
            <p:custDataLst>
              <p:tags r:id="rId12"/>
            </p:custDataLst>
          </p:nvPr>
        </p:nvSpPr>
        <p:spPr>
          <a:xfrm>
            <a:off x="12761913" y="4092575"/>
            <a:ext cx="482600" cy="2478088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lt1"/>
              </a:solidFill>
              <a:ea typeface="HGS創英角ｺﾞｼｯｸUB" pitchFamily="50" charset="-128"/>
            </a:endParaRPr>
          </a:p>
        </p:txBody>
      </p:sp>
      <p:sp>
        <p:nvSpPr>
          <p:cNvPr id="36878" name="Line 16"/>
          <p:cNvSpPr/>
          <p:nvPr/>
        </p:nvSpPr>
        <p:spPr>
          <a:xfrm>
            <a:off x="9872663" y="3751263"/>
            <a:ext cx="42132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6879" name="AutoShape 17"/>
          <p:cNvSpPr/>
          <p:nvPr>
            <p:custDataLst>
              <p:tags r:id="rId13"/>
            </p:custDataLst>
          </p:nvPr>
        </p:nvSpPr>
        <p:spPr>
          <a:xfrm>
            <a:off x="4254500" y="204628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0" name="AutoShape 18"/>
          <p:cNvSpPr/>
          <p:nvPr>
            <p:custDataLst>
              <p:tags r:id="rId14"/>
            </p:custDataLst>
          </p:nvPr>
        </p:nvSpPr>
        <p:spPr>
          <a:xfrm>
            <a:off x="9029700" y="204628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1" name="Rectangle 20"/>
          <p:cNvSpPr/>
          <p:nvPr>
            <p:custDataLst>
              <p:tags r:id="rId15"/>
            </p:custDataLst>
          </p:nvPr>
        </p:nvSpPr>
        <p:spPr>
          <a:xfrm>
            <a:off x="361950" y="323850"/>
            <a:ext cx="7464425" cy="968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lt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生产线平衡的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6882" name="AutoShape 23"/>
          <p:cNvSpPr/>
          <p:nvPr>
            <p:custDataLst>
              <p:tags r:id="rId16"/>
            </p:custDataLst>
          </p:nvPr>
        </p:nvSpPr>
        <p:spPr>
          <a:xfrm>
            <a:off x="4333875" y="463073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3" name="AutoShape 24"/>
          <p:cNvSpPr/>
          <p:nvPr>
            <p:custDataLst>
              <p:tags r:id="rId17"/>
            </p:custDataLst>
          </p:nvPr>
        </p:nvSpPr>
        <p:spPr>
          <a:xfrm>
            <a:off x="9029700" y="4630738"/>
            <a:ext cx="722313" cy="754062"/>
          </a:xfrm>
          <a:prstGeom prst="rightArrow">
            <a:avLst>
              <a:gd name="adj1" fmla="val 54759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4" name="Rectangle 25"/>
          <p:cNvSpPr/>
          <p:nvPr>
            <p:custDataLst>
              <p:tags r:id="rId18"/>
            </p:custDataLst>
          </p:nvPr>
        </p:nvSpPr>
        <p:spPr>
          <a:xfrm>
            <a:off x="361950" y="6784975"/>
            <a:ext cx="4333875" cy="22621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要理解最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基本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标准时间／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6885" name="Rectangle 26"/>
          <p:cNvSpPr/>
          <p:nvPr>
            <p:custDataLst>
              <p:tags r:id="rId19"/>
            </p:custDataLst>
          </p:nvPr>
        </p:nvSpPr>
        <p:spPr>
          <a:xfrm>
            <a:off x="4937125" y="6784975"/>
            <a:ext cx="4333875" cy="2262188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学习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测定方法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・详细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掌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握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 生产线的实态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6886" name="Rectangle 27"/>
          <p:cNvSpPr/>
          <p:nvPr>
            <p:custDataLst>
              <p:tags r:id="rId20"/>
            </p:custDataLst>
          </p:nvPr>
        </p:nvSpPr>
        <p:spPr>
          <a:xfrm>
            <a:off x="9510713" y="6784975"/>
            <a:ext cx="4335462" cy="22621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要理解生产线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平衡浪费的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改善方法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Text Box 2050"/>
          <p:cNvSpPr txBox="1"/>
          <p:nvPr/>
        </p:nvSpPr>
        <p:spPr>
          <a:xfrm>
            <a:off x="150813" y="155575"/>
            <a:ext cx="6350000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生产线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编成効率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37891" name="Freeform 2107"/>
          <p:cNvSpPr/>
          <p:nvPr>
            <p:custDataLst>
              <p:tags r:id="rId1"/>
            </p:custDataLst>
          </p:nvPr>
        </p:nvSpPr>
        <p:spPr>
          <a:xfrm>
            <a:off x="950913" y="1622425"/>
            <a:ext cx="11450637" cy="3122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2400" h="1872">
                <a:moveTo>
                  <a:pt x="0" y="0"/>
                </a:moveTo>
                <a:lnTo>
                  <a:pt x="0" y="1872"/>
                </a:lnTo>
                <a:lnTo>
                  <a:pt x="2400" y="1872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37892" name="Rectangle 2108"/>
          <p:cNvSpPr/>
          <p:nvPr>
            <p:custDataLst>
              <p:tags r:id="rId2"/>
            </p:custDataLst>
          </p:nvPr>
        </p:nvSpPr>
        <p:spPr>
          <a:xfrm>
            <a:off x="1638300" y="2335213"/>
            <a:ext cx="687388" cy="240982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Rectangle 2109"/>
          <p:cNvSpPr/>
          <p:nvPr>
            <p:custDataLst>
              <p:tags r:id="rId3"/>
            </p:custDataLst>
          </p:nvPr>
        </p:nvSpPr>
        <p:spPr>
          <a:xfrm>
            <a:off x="3013075" y="2813050"/>
            <a:ext cx="687388" cy="1931988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Rectangle 2110"/>
          <p:cNvSpPr/>
          <p:nvPr>
            <p:custDataLst>
              <p:tags r:id="rId4"/>
            </p:custDataLst>
          </p:nvPr>
        </p:nvSpPr>
        <p:spPr>
          <a:xfrm>
            <a:off x="4386263" y="2560638"/>
            <a:ext cx="685800" cy="2184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5" name="Rectangle 2111"/>
          <p:cNvSpPr/>
          <p:nvPr>
            <p:custDataLst>
              <p:tags r:id="rId5"/>
            </p:custDataLst>
          </p:nvPr>
        </p:nvSpPr>
        <p:spPr>
          <a:xfrm>
            <a:off x="5759450" y="1889125"/>
            <a:ext cx="687388" cy="2855913"/>
          </a:xfrm>
          <a:prstGeom prst="rect">
            <a:avLst/>
          </a:prstGeom>
          <a:solidFill>
            <a:srgbClr val="FF505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6" name="Rectangle 2112"/>
          <p:cNvSpPr/>
          <p:nvPr>
            <p:custDataLst>
              <p:tags r:id="rId6"/>
            </p:custDataLst>
          </p:nvPr>
        </p:nvSpPr>
        <p:spPr>
          <a:xfrm>
            <a:off x="7134225" y="2557463"/>
            <a:ext cx="687388" cy="218757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7" name="Rectangle 2113"/>
          <p:cNvSpPr/>
          <p:nvPr>
            <p:custDataLst>
              <p:tags r:id="rId7"/>
            </p:custDataLst>
          </p:nvPr>
        </p:nvSpPr>
        <p:spPr>
          <a:xfrm>
            <a:off x="8507413" y="2270125"/>
            <a:ext cx="687387" cy="2474913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8" name="Rectangle 2114"/>
          <p:cNvSpPr/>
          <p:nvPr>
            <p:custDataLst>
              <p:tags r:id="rId8"/>
            </p:custDataLst>
          </p:nvPr>
        </p:nvSpPr>
        <p:spPr>
          <a:xfrm>
            <a:off x="9882188" y="2068513"/>
            <a:ext cx="687387" cy="267652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9" name="Rectangle 2115"/>
          <p:cNvSpPr/>
          <p:nvPr>
            <p:custDataLst>
              <p:tags r:id="rId9"/>
            </p:custDataLst>
          </p:nvPr>
        </p:nvSpPr>
        <p:spPr>
          <a:xfrm>
            <a:off x="11256963" y="2692400"/>
            <a:ext cx="685800" cy="2052638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0" name="Text Box 2116"/>
          <p:cNvSpPr txBox="1"/>
          <p:nvPr>
            <p:custDataLst>
              <p:tags r:id="rId10"/>
            </p:custDataLst>
          </p:nvPr>
        </p:nvSpPr>
        <p:spPr>
          <a:xfrm>
            <a:off x="1565275" y="4732338"/>
            <a:ext cx="842963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01" name="Text Box 2117"/>
          <p:cNvSpPr txBox="1"/>
          <p:nvPr>
            <p:custDataLst>
              <p:tags r:id="rId11"/>
            </p:custDataLst>
          </p:nvPr>
        </p:nvSpPr>
        <p:spPr>
          <a:xfrm>
            <a:off x="2889250" y="4745038"/>
            <a:ext cx="842963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02" name="Text Box 2118"/>
          <p:cNvSpPr txBox="1"/>
          <p:nvPr>
            <p:custDataLst>
              <p:tags r:id="rId12"/>
            </p:custDataLst>
          </p:nvPr>
        </p:nvSpPr>
        <p:spPr>
          <a:xfrm>
            <a:off x="4333875" y="4745038"/>
            <a:ext cx="842963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03" name="Text Box 2119"/>
          <p:cNvSpPr txBox="1"/>
          <p:nvPr/>
        </p:nvSpPr>
        <p:spPr>
          <a:xfrm>
            <a:off x="5659438" y="4759325"/>
            <a:ext cx="841375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</a:t>
            </a:r>
            <a:endParaRPr lang="en-US" altLang="ja-JP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04" name="Text Box 2120"/>
          <p:cNvSpPr txBox="1"/>
          <p:nvPr>
            <p:custDataLst>
              <p:tags r:id="rId13"/>
            </p:custDataLst>
          </p:nvPr>
        </p:nvSpPr>
        <p:spPr>
          <a:xfrm>
            <a:off x="6983413" y="4745038"/>
            <a:ext cx="842962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⑤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05" name="Text Box 2121"/>
          <p:cNvSpPr txBox="1"/>
          <p:nvPr>
            <p:custDataLst>
              <p:tags r:id="rId14"/>
            </p:custDataLst>
          </p:nvPr>
        </p:nvSpPr>
        <p:spPr>
          <a:xfrm>
            <a:off x="8428038" y="4745038"/>
            <a:ext cx="842962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⑥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06" name="Text Box 2122"/>
          <p:cNvSpPr txBox="1"/>
          <p:nvPr>
            <p:custDataLst>
              <p:tags r:id="rId15"/>
            </p:custDataLst>
          </p:nvPr>
        </p:nvSpPr>
        <p:spPr>
          <a:xfrm>
            <a:off x="9752013" y="4738688"/>
            <a:ext cx="842962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⑦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07" name="Text Box 2123"/>
          <p:cNvSpPr txBox="1"/>
          <p:nvPr>
            <p:custDataLst>
              <p:tags r:id="rId16"/>
            </p:custDataLst>
          </p:nvPr>
        </p:nvSpPr>
        <p:spPr>
          <a:xfrm>
            <a:off x="11196638" y="4738688"/>
            <a:ext cx="842962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⑧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grpSp>
        <p:nvGrpSpPr>
          <p:cNvPr id="37908" name="Group 2124"/>
          <p:cNvGrpSpPr/>
          <p:nvPr/>
        </p:nvGrpSpPr>
        <p:grpSpPr>
          <a:xfrm>
            <a:off x="8428038" y="5405438"/>
            <a:ext cx="4130675" cy="553371"/>
            <a:chOff x="934" y="2199"/>
            <a:chExt cx="1647" cy="247"/>
          </a:xfrm>
        </p:grpSpPr>
        <p:sp>
          <p:nvSpPr>
            <p:cNvPr id="37924" name="Line 2125"/>
            <p:cNvSpPr/>
            <p:nvPr>
              <p:custDataLst>
                <p:tags r:id="rId17"/>
              </p:custDataLst>
            </p:nvPr>
          </p:nvSpPr>
          <p:spPr>
            <a:xfrm>
              <a:off x="934" y="2313"/>
              <a:ext cx="864" cy="0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925" name="Text Box 2126"/>
            <p:cNvSpPr txBox="1"/>
            <p:nvPr>
              <p:custDataLst>
                <p:tags r:id="rId18"/>
              </p:custDataLst>
            </p:nvPr>
          </p:nvSpPr>
          <p:spPr>
            <a:xfrm>
              <a:off x="1813" y="2199"/>
              <a:ext cx="768" cy="2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7946" tIns="68973" rIns="137946" bIns="6897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ja-JP" altLang="en-US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作业工程</a:t>
              </a:r>
              <a:endPara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sp>
        <p:nvSpPr>
          <p:cNvPr id="37909" name="Line 2127"/>
          <p:cNvSpPr/>
          <p:nvPr>
            <p:custDataLst>
              <p:tags r:id="rId19"/>
            </p:custDataLst>
          </p:nvPr>
        </p:nvSpPr>
        <p:spPr>
          <a:xfrm flipV="1">
            <a:off x="415925" y="3022600"/>
            <a:ext cx="0" cy="14001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7910" name="Text Box 2128"/>
          <p:cNvSpPr txBox="1"/>
          <p:nvPr>
            <p:custDataLst>
              <p:tags r:id="rId20"/>
            </p:custDataLst>
          </p:nvPr>
        </p:nvSpPr>
        <p:spPr>
          <a:xfrm>
            <a:off x="109220" y="2160588"/>
            <a:ext cx="690880" cy="969962"/>
          </a:xfrm>
          <a:prstGeom prst="rect">
            <a:avLst/>
          </a:prstGeom>
          <a:noFill/>
          <a:ln w="9525">
            <a:noFill/>
          </a:ln>
        </p:spPr>
        <p:txBody>
          <a:bodyPr vert="eaVert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11" name="Line 2129"/>
          <p:cNvSpPr/>
          <p:nvPr/>
        </p:nvSpPr>
        <p:spPr>
          <a:xfrm flipV="1">
            <a:off x="917575" y="1830388"/>
            <a:ext cx="11964988" cy="87312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7912" name="Text Box 2130"/>
          <p:cNvSpPr txBox="1"/>
          <p:nvPr/>
        </p:nvSpPr>
        <p:spPr>
          <a:xfrm>
            <a:off x="9271000" y="862013"/>
            <a:ext cx="4814888" cy="1060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负荷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工程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b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＝ＰＴ（</a:t>
            </a:r>
            <a:r>
              <a:rPr lang="zh-CN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间隔时间</a:t>
            </a:r>
            <a:r>
              <a:rPr lang="ja-JP" altLang="en-US" sz="30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）</a:t>
            </a:r>
            <a:endParaRPr lang="ja-JP" altLang="en-US" sz="30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13" name="AutoShape 2133"/>
          <p:cNvSpPr/>
          <p:nvPr>
            <p:custDataLst>
              <p:tags r:id="rId21"/>
            </p:custDataLst>
          </p:nvPr>
        </p:nvSpPr>
        <p:spPr>
          <a:xfrm>
            <a:off x="722313" y="6138863"/>
            <a:ext cx="13003212" cy="2692400"/>
          </a:xfrm>
          <a:prstGeom prst="roundRect">
            <a:avLst>
              <a:gd name="adj" fmla="val 7917"/>
            </a:avLst>
          </a:prstGeom>
          <a:noFill/>
          <a:ln w="28575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4" name="Text Box 2134"/>
          <p:cNvSpPr txBox="1"/>
          <p:nvPr>
            <p:custDataLst>
              <p:tags r:id="rId22"/>
            </p:custDataLst>
          </p:nvPr>
        </p:nvSpPr>
        <p:spPr>
          <a:xfrm>
            <a:off x="481013" y="5492750"/>
            <a:ext cx="2770187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《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定义式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》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15" name="Text Box 2136"/>
          <p:cNvSpPr txBox="1"/>
          <p:nvPr>
            <p:custDataLst>
              <p:tags r:id="rId23"/>
            </p:custDataLst>
          </p:nvPr>
        </p:nvSpPr>
        <p:spPr>
          <a:xfrm>
            <a:off x="963613" y="6419850"/>
            <a:ext cx="7788275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编成効率（</a:t>
            </a:r>
            <a:r>
              <a:rPr lang="zh-CN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生产线平衡</a:t>
            </a:r>
            <a:r>
              <a:rPr lang="ja-JP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：％）</a:t>
            </a:r>
            <a:endParaRPr lang="ja-JP" altLang="en-US" sz="3600" dirty="0">
              <a:solidFill>
                <a:schemeClr val="accent2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16" name="Text Box 2137"/>
          <p:cNvSpPr txBox="1"/>
          <p:nvPr>
            <p:custDataLst>
              <p:tags r:id="rId24"/>
            </p:custDataLst>
          </p:nvPr>
        </p:nvSpPr>
        <p:spPr>
          <a:xfrm>
            <a:off x="1084263" y="7581900"/>
            <a:ext cx="1082675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＝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17" name="Text Box 2138"/>
          <p:cNvSpPr txBox="1"/>
          <p:nvPr/>
        </p:nvSpPr>
        <p:spPr>
          <a:xfrm>
            <a:off x="2693988" y="7969250"/>
            <a:ext cx="4371975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ＰＴ</a:t>
            </a:r>
            <a:r>
              <a:rPr lang="en-US" altLang="ja-JP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×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作业工程数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18" name="Text Box 2140"/>
          <p:cNvSpPr txBox="1"/>
          <p:nvPr>
            <p:custDataLst>
              <p:tags r:id="rId25"/>
            </p:custDataLst>
          </p:nvPr>
        </p:nvSpPr>
        <p:spPr>
          <a:xfrm>
            <a:off x="2049463" y="7216775"/>
            <a:ext cx="5980112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Σ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（各作业工程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19" name="Text Box 2141"/>
          <p:cNvSpPr txBox="1"/>
          <p:nvPr>
            <p:custDataLst>
              <p:tags r:id="rId26"/>
            </p:custDataLst>
          </p:nvPr>
        </p:nvSpPr>
        <p:spPr>
          <a:xfrm>
            <a:off x="7727950" y="7532688"/>
            <a:ext cx="2227263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×100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20" name="AutoShape 2145"/>
          <p:cNvSpPr/>
          <p:nvPr>
            <p:custDataLst>
              <p:tags r:id="rId27"/>
            </p:custDataLst>
          </p:nvPr>
        </p:nvSpPr>
        <p:spPr>
          <a:xfrm>
            <a:off x="5899150" y="1076325"/>
            <a:ext cx="2408238" cy="647700"/>
          </a:xfrm>
          <a:prstGeom prst="wedgeRectCallout">
            <a:avLst>
              <a:gd name="adj1" fmla="val -38852"/>
              <a:gd name="adj2" fmla="val 144444"/>
            </a:avLst>
          </a:prstGeom>
          <a:solidFill>
            <a:srgbClr val="CCCCFF"/>
          </a:solidFill>
          <a:ln w="9525">
            <a:noFill/>
          </a:ln>
          <a:effectLst>
            <a:outerShdw dist="35921" dir="2699999" algn="ctr" rotWithShape="0">
              <a:schemeClr val="lt2"/>
            </a:outerShdw>
          </a:effectLst>
        </p:spPr>
        <p:txBody>
          <a:bodyPr lIns="137946" tIns="68973" rIns="137946" bIns="68973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负荷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工程</a:t>
            </a:r>
            <a:endParaRPr lang="ja-JP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21" name="Line 2146"/>
          <p:cNvSpPr/>
          <p:nvPr>
            <p:custDataLst>
              <p:tags r:id="rId28"/>
            </p:custDataLst>
          </p:nvPr>
        </p:nvSpPr>
        <p:spPr>
          <a:xfrm>
            <a:off x="2128838" y="7862888"/>
            <a:ext cx="5418137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22" name="AutoShape 2148"/>
          <p:cNvSpPr/>
          <p:nvPr>
            <p:custDataLst>
              <p:tags r:id="rId29"/>
            </p:custDataLst>
          </p:nvPr>
        </p:nvSpPr>
        <p:spPr>
          <a:xfrm>
            <a:off x="8909050" y="6462713"/>
            <a:ext cx="4335463" cy="860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目标：９０％以上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7923" name="Text Box 2149"/>
          <p:cNvSpPr txBox="1"/>
          <p:nvPr>
            <p:custDataLst>
              <p:tags r:id="rId30"/>
            </p:custDataLst>
          </p:nvPr>
        </p:nvSpPr>
        <p:spPr>
          <a:xfrm>
            <a:off x="2206625" y="3338513"/>
            <a:ext cx="2287588" cy="69088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Text Box 2"/>
          <p:cNvSpPr txBox="1"/>
          <p:nvPr/>
        </p:nvSpPr>
        <p:spPr>
          <a:xfrm>
            <a:off x="150813" y="155575"/>
            <a:ext cx="7675562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生产线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编成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的考虑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方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法</a:t>
            </a:r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5" name="Text Box 4"/>
          <p:cNvSpPr txBox="1"/>
          <p:nvPr>
            <p:custDataLst>
              <p:tags r:id="rId1"/>
            </p:custDataLst>
          </p:nvPr>
        </p:nvSpPr>
        <p:spPr>
          <a:xfrm>
            <a:off x="8307388" y="1076325"/>
            <a:ext cx="2768600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accent2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【</a:t>
            </a:r>
            <a:r>
              <a:rPr lang="ja-JP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改善后</a:t>
            </a:r>
            <a:r>
              <a:rPr lang="en-US" altLang="ja-JP" sz="3600" dirty="0">
                <a:solidFill>
                  <a:schemeClr val="accent2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】</a:t>
            </a:r>
            <a:endParaRPr lang="en-US" altLang="ja-JP" sz="3600" dirty="0">
              <a:solidFill>
                <a:schemeClr val="accent2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16" name="Freeform 5"/>
          <p:cNvSpPr/>
          <p:nvPr>
            <p:custDataLst>
              <p:tags r:id="rId2"/>
            </p:custDataLst>
          </p:nvPr>
        </p:nvSpPr>
        <p:spPr>
          <a:xfrm>
            <a:off x="8329613" y="855663"/>
            <a:ext cx="6019800" cy="3122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2400" h="1872">
                <a:moveTo>
                  <a:pt x="0" y="0"/>
                </a:moveTo>
                <a:lnTo>
                  <a:pt x="0" y="1872"/>
                </a:lnTo>
                <a:lnTo>
                  <a:pt x="2400" y="1872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grpSp>
        <p:nvGrpSpPr>
          <p:cNvPr id="38917" name="Group 6"/>
          <p:cNvGrpSpPr/>
          <p:nvPr/>
        </p:nvGrpSpPr>
        <p:grpSpPr>
          <a:xfrm>
            <a:off x="8691563" y="1931988"/>
            <a:ext cx="5418137" cy="2046287"/>
            <a:chOff x="3465" y="960"/>
            <a:chExt cx="2160" cy="1296"/>
          </a:xfrm>
        </p:grpSpPr>
        <p:sp>
          <p:nvSpPr>
            <p:cNvPr id="38990" name="Rectangle 7"/>
            <p:cNvSpPr/>
            <p:nvPr>
              <p:custDataLst>
                <p:tags r:id="rId3"/>
              </p:custDataLst>
            </p:nvPr>
          </p:nvSpPr>
          <p:spPr>
            <a:xfrm>
              <a:off x="3465" y="1008"/>
              <a:ext cx="144" cy="1248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1" name="Rectangle 8"/>
            <p:cNvSpPr/>
            <p:nvPr>
              <p:custDataLst>
                <p:tags r:id="rId4"/>
              </p:custDataLst>
            </p:nvPr>
          </p:nvSpPr>
          <p:spPr>
            <a:xfrm>
              <a:off x="3753" y="1008"/>
              <a:ext cx="144" cy="1248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2" name="Rectangle 9"/>
            <p:cNvSpPr/>
            <p:nvPr>
              <p:custDataLst>
                <p:tags r:id="rId5"/>
              </p:custDataLst>
            </p:nvPr>
          </p:nvSpPr>
          <p:spPr>
            <a:xfrm>
              <a:off x="4041" y="960"/>
              <a:ext cx="144" cy="1296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3" name="Rectangle 10"/>
            <p:cNvSpPr/>
            <p:nvPr>
              <p:custDataLst>
                <p:tags r:id="rId6"/>
              </p:custDataLst>
            </p:nvPr>
          </p:nvSpPr>
          <p:spPr>
            <a:xfrm>
              <a:off x="4329" y="960"/>
              <a:ext cx="144" cy="1296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4" name="Rectangle 11"/>
            <p:cNvSpPr/>
            <p:nvPr>
              <p:custDataLst>
                <p:tags r:id="rId7"/>
              </p:custDataLst>
            </p:nvPr>
          </p:nvSpPr>
          <p:spPr>
            <a:xfrm>
              <a:off x="4617" y="960"/>
              <a:ext cx="144" cy="1296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5" name="Rectangle 12"/>
            <p:cNvSpPr/>
            <p:nvPr>
              <p:custDataLst>
                <p:tags r:id="rId8"/>
              </p:custDataLst>
            </p:nvPr>
          </p:nvSpPr>
          <p:spPr>
            <a:xfrm>
              <a:off x="4905" y="960"/>
              <a:ext cx="144" cy="1296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6" name="Rectangle 13"/>
            <p:cNvSpPr/>
            <p:nvPr>
              <p:custDataLst>
                <p:tags r:id="rId9"/>
              </p:custDataLst>
            </p:nvPr>
          </p:nvSpPr>
          <p:spPr>
            <a:xfrm>
              <a:off x="5193" y="960"/>
              <a:ext cx="144" cy="1296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7" name="Rectangle 14"/>
            <p:cNvSpPr/>
            <p:nvPr>
              <p:custDataLst>
                <p:tags r:id="rId10"/>
              </p:custDataLst>
            </p:nvPr>
          </p:nvSpPr>
          <p:spPr>
            <a:xfrm>
              <a:off x="5481" y="960"/>
              <a:ext cx="144" cy="1296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8918" name="Text Box 15"/>
          <p:cNvSpPr txBox="1"/>
          <p:nvPr>
            <p:custDataLst>
              <p:tags r:id="rId11"/>
            </p:custDataLst>
          </p:nvPr>
        </p:nvSpPr>
        <p:spPr>
          <a:xfrm>
            <a:off x="8496300" y="3978275"/>
            <a:ext cx="8413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19" name="Text Box 16"/>
          <p:cNvSpPr txBox="1"/>
          <p:nvPr>
            <p:custDataLst>
              <p:tags r:id="rId12"/>
            </p:custDataLst>
          </p:nvPr>
        </p:nvSpPr>
        <p:spPr>
          <a:xfrm>
            <a:off x="9202738" y="3990975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20" name="Text Box 17"/>
          <p:cNvSpPr txBox="1"/>
          <p:nvPr>
            <p:custDataLst>
              <p:tags r:id="rId13"/>
            </p:custDataLst>
          </p:nvPr>
        </p:nvSpPr>
        <p:spPr>
          <a:xfrm>
            <a:off x="9940925" y="3990975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21" name="Text Box 18"/>
          <p:cNvSpPr txBox="1"/>
          <p:nvPr>
            <p:custDataLst>
              <p:tags r:id="rId14"/>
            </p:custDataLst>
          </p:nvPr>
        </p:nvSpPr>
        <p:spPr>
          <a:xfrm>
            <a:off x="10641013" y="3990975"/>
            <a:ext cx="8413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22" name="Text Box 19"/>
          <p:cNvSpPr txBox="1"/>
          <p:nvPr>
            <p:custDataLst>
              <p:tags r:id="rId15"/>
            </p:custDataLst>
          </p:nvPr>
        </p:nvSpPr>
        <p:spPr>
          <a:xfrm>
            <a:off x="11407775" y="3990975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⑤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23" name="Text Box 20"/>
          <p:cNvSpPr txBox="1"/>
          <p:nvPr>
            <p:custDataLst>
              <p:tags r:id="rId16"/>
            </p:custDataLst>
          </p:nvPr>
        </p:nvSpPr>
        <p:spPr>
          <a:xfrm>
            <a:off x="12085638" y="3990975"/>
            <a:ext cx="8413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⑥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24" name="Text Box 21"/>
          <p:cNvSpPr txBox="1"/>
          <p:nvPr>
            <p:custDataLst>
              <p:tags r:id="rId17"/>
            </p:custDataLst>
          </p:nvPr>
        </p:nvSpPr>
        <p:spPr>
          <a:xfrm>
            <a:off x="12792075" y="3984625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⑦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25" name="Text Box 22"/>
          <p:cNvSpPr txBox="1"/>
          <p:nvPr>
            <p:custDataLst>
              <p:tags r:id="rId18"/>
            </p:custDataLst>
          </p:nvPr>
        </p:nvSpPr>
        <p:spPr>
          <a:xfrm>
            <a:off x="13530263" y="4005263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⑧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26" name="Line 23"/>
          <p:cNvSpPr/>
          <p:nvPr>
            <p:custDataLst>
              <p:tags r:id="rId19"/>
            </p:custDataLst>
          </p:nvPr>
        </p:nvSpPr>
        <p:spPr>
          <a:xfrm flipV="1">
            <a:off x="7923213" y="2254250"/>
            <a:ext cx="0" cy="14001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27" name="Text Box 24"/>
          <p:cNvSpPr txBox="1"/>
          <p:nvPr>
            <p:custDataLst>
              <p:tags r:id="rId20"/>
            </p:custDataLst>
          </p:nvPr>
        </p:nvSpPr>
        <p:spPr>
          <a:xfrm>
            <a:off x="7616508" y="1616075"/>
            <a:ext cx="690880" cy="968375"/>
          </a:xfrm>
          <a:prstGeom prst="rect">
            <a:avLst/>
          </a:prstGeom>
          <a:noFill/>
          <a:ln w="9525">
            <a:noFill/>
          </a:ln>
        </p:spPr>
        <p:txBody>
          <a:bodyPr vert="eaVert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28" name="Line 25"/>
          <p:cNvSpPr/>
          <p:nvPr>
            <p:custDataLst>
              <p:tags r:id="rId21"/>
            </p:custDataLst>
          </p:nvPr>
        </p:nvSpPr>
        <p:spPr>
          <a:xfrm>
            <a:off x="8307388" y="1911350"/>
            <a:ext cx="5778500" cy="0"/>
          </a:xfrm>
          <a:prstGeom prst="line">
            <a:avLst/>
          </a:prstGeom>
          <a:ln w="28575" cap="flat" cmpd="sng">
            <a:solidFill>
              <a:schemeClr val="accent4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38929" name="Group 26"/>
          <p:cNvGrpSpPr/>
          <p:nvPr/>
        </p:nvGrpSpPr>
        <p:grpSpPr>
          <a:xfrm>
            <a:off x="9594850" y="4308475"/>
            <a:ext cx="4130675" cy="553371"/>
            <a:chOff x="934" y="2199"/>
            <a:chExt cx="1647" cy="247"/>
          </a:xfrm>
        </p:grpSpPr>
        <p:sp>
          <p:nvSpPr>
            <p:cNvPr id="38988" name="Line 27"/>
            <p:cNvSpPr/>
            <p:nvPr>
              <p:custDataLst>
                <p:tags r:id="rId22"/>
              </p:custDataLst>
            </p:nvPr>
          </p:nvSpPr>
          <p:spPr>
            <a:xfrm>
              <a:off x="934" y="2313"/>
              <a:ext cx="864" cy="0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8989" name="Text Box 28"/>
            <p:cNvSpPr txBox="1"/>
            <p:nvPr>
              <p:custDataLst>
                <p:tags r:id="rId23"/>
              </p:custDataLst>
            </p:nvPr>
          </p:nvSpPr>
          <p:spPr>
            <a:xfrm>
              <a:off x="1813" y="2199"/>
              <a:ext cx="768" cy="2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7946" tIns="68973" rIns="137946" bIns="6897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ja-JP" altLang="en-US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作业工程</a:t>
              </a:r>
              <a:endPara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sp>
        <p:nvSpPr>
          <p:cNvPr id="38930" name="AutoShape 29"/>
          <p:cNvSpPr/>
          <p:nvPr>
            <p:custDataLst>
              <p:tags r:id="rId24"/>
            </p:custDataLst>
          </p:nvPr>
        </p:nvSpPr>
        <p:spPr>
          <a:xfrm>
            <a:off x="9872663" y="2470150"/>
            <a:ext cx="2649537" cy="1077913"/>
          </a:xfrm>
          <a:prstGeom prst="cloudCallout">
            <a:avLst>
              <a:gd name="adj1" fmla="val -44699"/>
              <a:gd name="adj2" fmla="val -151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lIns="137946" tIns="68973" rIns="137946" bIns="68973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省力化</a:t>
            </a:r>
            <a:endParaRPr lang="ja-JP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grpSp>
        <p:nvGrpSpPr>
          <p:cNvPr id="38931" name="Group 31"/>
          <p:cNvGrpSpPr/>
          <p:nvPr/>
        </p:nvGrpSpPr>
        <p:grpSpPr>
          <a:xfrm>
            <a:off x="13860463" y="8353425"/>
            <a:ext cx="384175" cy="323850"/>
            <a:chOff x="2535" y="3600"/>
            <a:chExt cx="153" cy="144"/>
          </a:xfrm>
        </p:grpSpPr>
        <p:sp>
          <p:nvSpPr>
            <p:cNvPr id="38986" name="Line 32"/>
            <p:cNvSpPr/>
            <p:nvPr/>
          </p:nvSpPr>
          <p:spPr>
            <a:xfrm flipV="1">
              <a:off x="2544" y="3600"/>
              <a:ext cx="144" cy="144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87" name="Line 33"/>
            <p:cNvSpPr/>
            <p:nvPr/>
          </p:nvSpPr>
          <p:spPr>
            <a:xfrm flipH="1" flipV="1">
              <a:off x="2535" y="3600"/>
              <a:ext cx="144" cy="144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8932" name="Group 34"/>
          <p:cNvGrpSpPr/>
          <p:nvPr/>
        </p:nvGrpSpPr>
        <p:grpSpPr>
          <a:xfrm>
            <a:off x="13115925" y="8353425"/>
            <a:ext cx="384175" cy="323850"/>
            <a:chOff x="2535" y="3600"/>
            <a:chExt cx="153" cy="144"/>
          </a:xfrm>
        </p:grpSpPr>
        <p:sp>
          <p:nvSpPr>
            <p:cNvPr id="38984" name="Line 35"/>
            <p:cNvSpPr/>
            <p:nvPr/>
          </p:nvSpPr>
          <p:spPr>
            <a:xfrm flipV="1">
              <a:off x="2544" y="3600"/>
              <a:ext cx="144" cy="144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85" name="Line 36"/>
            <p:cNvSpPr/>
            <p:nvPr/>
          </p:nvSpPr>
          <p:spPr>
            <a:xfrm flipH="1" flipV="1">
              <a:off x="2535" y="3600"/>
              <a:ext cx="144" cy="144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8933" name="Text Box 37"/>
          <p:cNvSpPr txBox="1"/>
          <p:nvPr>
            <p:custDataLst>
              <p:tags r:id="rId25"/>
            </p:custDataLst>
          </p:nvPr>
        </p:nvSpPr>
        <p:spPr>
          <a:xfrm>
            <a:off x="8502650" y="4738688"/>
            <a:ext cx="4094163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accent2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【</a:t>
            </a:r>
            <a:r>
              <a:rPr lang="ja-JP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改善后</a:t>
            </a:r>
            <a:r>
              <a:rPr lang="en-US" altLang="ja-JP" sz="3600" dirty="0">
                <a:solidFill>
                  <a:schemeClr val="accent2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】</a:t>
            </a:r>
            <a:endParaRPr lang="en-US" altLang="ja-JP" sz="3600" dirty="0">
              <a:solidFill>
                <a:schemeClr val="accent2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34" name="Freeform 38"/>
          <p:cNvSpPr/>
          <p:nvPr>
            <p:custDataLst>
              <p:tags r:id="rId26"/>
            </p:custDataLst>
          </p:nvPr>
        </p:nvSpPr>
        <p:spPr>
          <a:xfrm>
            <a:off x="8405813" y="5170488"/>
            <a:ext cx="6019800" cy="3122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2400" h="1872">
                <a:moveTo>
                  <a:pt x="0" y="0"/>
                </a:moveTo>
                <a:lnTo>
                  <a:pt x="0" y="1872"/>
                </a:lnTo>
                <a:lnTo>
                  <a:pt x="2400" y="1872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38935" name="Rectangle 39"/>
          <p:cNvSpPr/>
          <p:nvPr>
            <p:custDataLst>
              <p:tags r:id="rId27"/>
            </p:custDataLst>
          </p:nvPr>
        </p:nvSpPr>
        <p:spPr>
          <a:xfrm>
            <a:off x="8766175" y="5621338"/>
            <a:ext cx="354013" cy="2671762"/>
          </a:xfrm>
          <a:prstGeom prst="rect">
            <a:avLst/>
          </a:prstGeom>
          <a:solidFill>
            <a:srgbClr val="CC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6" name="Rectangle 40"/>
          <p:cNvSpPr/>
          <p:nvPr>
            <p:custDataLst>
              <p:tags r:id="rId28"/>
            </p:custDataLst>
          </p:nvPr>
        </p:nvSpPr>
        <p:spPr>
          <a:xfrm>
            <a:off x="9488488" y="5513388"/>
            <a:ext cx="354012" cy="2779712"/>
          </a:xfrm>
          <a:prstGeom prst="rect">
            <a:avLst/>
          </a:prstGeom>
          <a:solidFill>
            <a:srgbClr val="CC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7" name="Rectangle 41"/>
          <p:cNvSpPr/>
          <p:nvPr>
            <p:custDataLst>
              <p:tags r:id="rId29"/>
            </p:custDataLst>
          </p:nvPr>
        </p:nvSpPr>
        <p:spPr>
          <a:xfrm>
            <a:off x="10210800" y="5513388"/>
            <a:ext cx="354013" cy="2779712"/>
          </a:xfrm>
          <a:prstGeom prst="rect">
            <a:avLst/>
          </a:prstGeom>
          <a:solidFill>
            <a:srgbClr val="CC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8" name="Rectangle 42"/>
          <p:cNvSpPr/>
          <p:nvPr>
            <p:custDataLst>
              <p:tags r:id="rId30"/>
            </p:custDataLst>
          </p:nvPr>
        </p:nvSpPr>
        <p:spPr>
          <a:xfrm>
            <a:off x="10933113" y="5513388"/>
            <a:ext cx="354012" cy="2779712"/>
          </a:xfrm>
          <a:prstGeom prst="rect">
            <a:avLst/>
          </a:prstGeom>
          <a:solidFill>
            <a:srgbClr val="CC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9" name="Rectangle 43"/>
          <p:cNvSpPr/>
          <p:nvPr>
            <p:custDataLst>
              <p:tags r:id="rId31"/>
            </p:custDataLst>
          </p:nvPr>
        </p:nvSpPr>
        <p:spPr>
          <a:xfrm>
            <a:off x="11655425" y="5513388"/>
            <a:ext cx="354013" cy="2779712"/>
          </a:xfrm>
          <a:prstGeom prst="rect">
            <a:avLst/>
          </a:prstGeom>
          <a:solidFill>
            <a:srgbClr val="CC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0" name="Rectangle 44"/>
          <p:cNvSpPr/>
          <p:nvPr>
            <p:custDataLst>
              <p:tags r:id="rId32"/>
            </p:custDataLst>
          </p:nvPr>
        </p:nvSpPr>
        <p:spPr>
          <a:xfrm>
            <a:off x="12377738" y="5727700"/>
            <a:ext cx="361950" cy="2565400"/>
          </a:xfrm>
          <a:prstGeom prst="rect">
            <a:avLst/>
          </a:prstGeom>
          <a:solidFill>
            <a:srgbClr val="CC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1" name="Text Box 45"/>
          <p:cNvSpPr txBox="1"/>
          <p:nvPr>
            <p:custDataLst>
              <p:tags r:id="rId33"/>
            </p:custDataLst>
          </p:nvPr>
        </p:nvSpPr>
        <p:spPr>
          <a:xfrm>
            <a:off x="8570913" y="8293100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42" name="Text Box 46"/>
          <p:cNvSpPr txBox="1"/>
          <p:nvPr>
            <p:custDataLst>
              <p:tags r:id="rId34"/>
            </p:custDataLst>
          </p:nvPr>
        </p:nvSpPr>
        <p:spPr>
          <a:xfrm>
            <a:off x="9278938" y="8307388"/>
            <a:ext cx="8413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43" name="Text Box 47"/>
          <p:cNvSpPr txBox="1"/>
          <p:nvPr>
            <p:custDataLst>
              <p:tags r:id="rId35"/>
            </p:custDataLst>
          </p:nvPr>
        </p:nvSpPr>
        <p:spPr>
          <a:xfrm>
            <a:off x="10015538" y="8307388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44" name="Text Box 48"/>
          <p:cNvSpPr txBox="1"/>
          <p:nvPr>
            <p:custDataLst>
              <p:tags r:id="rId36"/>
            </p:custDataLst>
          </p:nvPr>
        </p:nvSpPr>
        <p:spPr>
          <a:xfrm>
            <a:off x="10715625" y="8307388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45" name="Text Box 49"/>
          <p:cNvSpPr txBox="1"/>
          <p:nvPr>
            <p:custDataLst>
              <p:tags r:id="rId37"/>
            </p:custDataLst>
          </p:nvPr>
        </p:nvSpPr>
        <p:spPr>
          <a:xfrm>
            <a:off x="11482388" y="8307388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⑤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46" name="Text Box 50"/>
          <p:cNvSpPr txBox="1"/>
          <p:nvPr>
            <p:custDataLst>
              <p:tags r:id="rId38"/>
            </p:custDataLst>
          </p:nvPr>
        </p:nvSpPr>
        <p:spPr>
          <a:xfrm>
            <a:off x="12160250" y="8307388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⑥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47" name="Text Box 51"/>
          <p:cNvSpPr txBox="1"/>
          <p:nvPr>
            <p:custDataLst>
              <p:tags r:id="rId39"/>
            </p:custDataLst>
          </p:nvPr>
        </p:nvSpPr>
        <p:spPr>
          <a:xfrm>
            <a:off x="12868275" y="8299450"/>
            <a:ext cx="8413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⑦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48" name="Text Box 52"/>
          <p:cNvSpPr txBox="1"/>
          <p:nvPr>
            <p:custDataLst>
              <p:tags r:id="rId40"/>
            </p:custDataLst>
          </p:nvPr>
        </p:nvSpPr>
        <p:spPr>
          <a:xfrm>
            <a:off x="13604875" y="8320088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⑧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grpSp>
        <p:nvGrpSpPr>
          <p:cNvPr id="38949" name="Group 53"/>
          <p:cNvGrpSpPr/>
          <p:nvPr/>
        </p:nvGrpSpPr>
        <p:grpSpPr>
          <a:xfrm>
            <a:off x="7690663" y="5708650"/>
            <a:ext cx="691337" cy="2260600"/>
            <a:chOff x="3030" y="2727"/>
            <a:chExt cx="276" cy="1008"/>
          </a:xfrm>
        </p:grpSpPr>
        <p:sp>
          <p:nvSpPr>
            <p:cNvPr id="38982" name="Line 54"/>
            <p:cNvSpPr/>
            <p:nvPr>
              <p:custDataLst>
                <p:tags r:id="rId41"/>
              </p:custDataLst>
            </p:nvPr>
          </p:nvSpPr>
          <p:spPr>
            <a:xfrm flipV="1">
              <a:off x="3153" y="3111"/>
              <a:ext cx="0" cy="624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8983" name="Text Box 55"/>
            <p:cNvSpPr txBox="1"/>
            <p:nvPr>
              <p:custDataLst>
                <p:tags r:id="rId42"/>
              </p:custDataLst>
            </p:nvPr>
          </p:nvSpPr>
          <p:spPr>
            <a:xfrm>
              <a:off x="3030" y="2727"/>
              <a:ext cx="276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lIns="137946" tIns="68973" rIns="137946" bIns="6897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ja-JP" altLang="en-US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时间</a:t>
              </a:r>
              <a:endPara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sp>
        <p:nvSpPr>
          <p:cNvPr id="38950" name="Line 56"/>
          <p:cNvSpPr/>
          <p:nvPr>
            <p:custDataLst>
              <p:tags r:id="rId43"/>
            </p:custDataLst>
          </p:nvPr>
        </p:nvSpPr>
        <p:spPr>
          <a:xfrm>
            <a:off x="8382000" y="5526088"/>
            <a:ext cx="5780088" cy="0"/>
          </a:xfrm>
          <a:prstGeom prst="line">
            <a:avLst/>
          </a:prstGeom>
          <a:ln w="28575" cap="flat" cmpd="sng">
            <a:solidFill>
              <a:schemeClr val="accent4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8951" name="Line 57"/>
          <p:cNvSpPr/>
          <p:nvPr>
            <p:custDataLst>
              <p:tags r:id="rId44"/>
            </p:custDataLst>
          </p:nvPr>
        </p:nvSpPr>
        <p:spPr>
          <a:xfrm>
            <a:off x="9669463" y="8932863"/>
            <a:ext cx="2166937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52" name="Text Box 58"/>
          <p:cNvSpPr txBox="1"/>
          <p:nvPr>
            <p:custDataLst>
              <p:tags r:id="rId45"/>
            </p:custDataLst>
          </p:nvPr>
        </p:nvSpPr>
        <p:spPr>
          <a:xfrm>
            <a:off x="11874500" y="8677275"/>
            <a:ext cx="1925638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作业工程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53" name="AutoShape 59"/>
          <p:cNvSpPr/>
          <p:nvPr>
            <p:custDataLst>
              <p:tags r:id="rId46"/>
            </p:custDataLst>
          </p:nvPr>
        </p:nvSpPr>
        <p:spPr>
          <a:xfrm>
            <a:off x="9752013" y="6180138"/>
            <a:ext cx="2649537" cy="1076325"/>
          </a:xfrm>
          <a:prstGeom prst="cloudCallout">
            <a:avLst>
              <a:gd name="adj1" fmla="val -38731"/>
              <a:gd name="adj2" fmla="val -126458"/>
            </a:avLst>
          </a:prstGeom>
          <a:solidFill>
            <a:schemeClr val="lt1"/>
          </a:solidFill>
          <a:ln w="1905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lIns="137946" tIns="68973" rIns="137946" bIns="68973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省人化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54" name="Freeform 63"/>
          <p:cNvSpPr/>
          <p:nvPr>
            <p:custDataLst>
              <p:tags r:id="rId47"/>
            </p:custDataLst>
          </p:nvPr>
        </p:nvSpPr>
        <p:spPr>
          <a:xfrm>
            <a:off x="950913" y="2894013"/>
            <a:ext cx="6019800" cy="3124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2400" h="1872">
                <a:moveTo>
                  <a:pt x="0" y="0"/>
                </a:moveTo>
                <a:lnTo>
                  <a:pt x="0" y="1872"/>
                </a:lnTo>
                <a:lnTo>
                  <a:pt x="2400" y="1872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38955" name="Rectangle 64"/>
          <p:cNvSpPr/>
          <p:nvPr>
            <p:custDataLst>
              <p:tags r:id="rId48"/>
            </p:custDataLst>
          </p:nvPr>
        </p:nvSpPr>
        <p:spPr>
          <a:xfrm>
            <a:off x="1311275" y="3608388"/>
            <a:ext cx="361950" cy="240982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56" name="Rectangle 65"/>
          <p:cNvSpPr/>
          <p:nvPr>
            <p:custDataLst>
              <p:tags r:id="rId49"/>
            </p:custDataLst>
          </p:nvPr>
        </p:nvSpPr>
        <p:spPr>
          <a:xfrm>
            <a:off x="2033588" y="4086225"/>
            <a:ext cx="361950" cy="1931988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57" name="Rectangle 66"/>
          <p:cNvSpPr/>
          <p:nvPr>
            <p:custDataLst>
              <p:tags r:id="rId50"/>
            </p:custDataLst>
          </p:nvPr>
        </p:nvSpPr>
        <p:spPr>
          <a:xfrm>
            <a:off x="2755900" y="3832225"/>
            <a:ext cx="361950" cy="2185988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58" name="Rectangle 67"/>
          <p:cNvSpPr/>
          <p:nvPr>
            <p:custDataLst>
              <p:tags r:id="rId51"/>
            </p:custDataLst>
          </p:nvPr>
        </p:nvSpPr>
        <p:spPr>
          <a:xfrm>
            <a:off x="3479800" y="3162300"/>
            <a:ext cx="360363" cy="2855913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59" name="Rectangle 68"/>
          <p:cNvSpPr/>
          <p:nvPr>
            <p:custDataLst>
              <p:tags r:id="rId52"/>
            </p:custDataLst>
          </p:nvPr>
        </p:nvSpPr>
        <p:spPr>
          <a:xfrm>
            <a:off x="4202113" y="3830638"/>
            <a:ext cx="360362" cy="218757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60" name="Rectangle 69"/>
          <p:cNvSpPr/>
          <p:nvPr>
            <p:custDataLst>
              <p:tags r:id="rId53"/>
            </p:custDataLst>
          </p:nvPr>
        </p:nvSpPr>
        <p:spPr>
          <a:xfrm>
            <a:off x="4924425" y="3543300"/>
            <a:ext cx="360363" cy="2474913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61" name="Rectangle 70"/>
          <p:cNvSpPr/>
          <p:nvPr>
            <p:custDataLst>
              <p:tags r:id="rId54"/>
            </p:custDataLst>
          </p:nvPr>
        </p:nvSpPr>
        <p:spPr>
          <a:xfrm>
            <a:off x="5646738" y="3341688"/>
            <a:ext cx="360362" cy="267652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62" name="Rectangle 71"/>
          <p:cNvSpPr/>
          <p:nvPr>
            <p:custDataLst>
              <p:tags r:id="rId55"/>
            </p:custDataLst>
          </p:nvPr>
        </p:nvSpPr>
        <p:spPr>
          <a:xfrm>
            <a:off x="6369050" y="3965575"/>
            <a:ext cx="360363" cy="2052638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63" name="Text Box 72"/>
          <p:cNvSpPr txBox="1"/>
          <p:nvPr>
            <p:custDataLst>
              <p:tags r:id="rId56"/>
            </p:custDataLst>
          </p:nvPr>
        </p:nvSpPr>
        <p:spPr>
          <a:xfrm>
            <a:off x="1085850" y="6003925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64" name="Text Box 73"/>
          <p:cNvSpPr txBox="1"/>
          <p:nvPr>
            <p:custDataLst>
              <p:tags r:id="rId57"/>
            </p:custDataLst>
          </p:nvPr>
        </p:nvSpPr>
        <p:spPr>
          <a:xfrm>
            <a:off x="1793875" y="6018213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65" name="Text Box 74"/>
          <p:cNvSpPr txBox="1"/>
          <p:nvPr>
            <p:custDataLst>
              <p:tags r:id="rId58"/>
            </p:custDataLst>
          </p:nvPr>
        </p:nvSpPr>
        <p:spPr>
          <a:xfrm>
            <a:off x="2530475" y="6018213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66" name="Text Box 75"/>
          <p:cNvSpPr txBox="1"/>
          <p:nvPr>
            <p:custDataLst>
              <p:tags r:id="rId59"/>
            </p:custDataLst>
          </p:nvPr>
        </p:nvSpPr>
        <p:spPr>
          <a:xfrm>
            <a:off x="3230563" y="6018213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67" name="Text Box 76"/>
          <p:cNvSpPr txBox="1"/>
          <p:nvPr>
            <p:custDataLst>
              <p:tags r:id="rId60"/>
            </p:custDataLst>
          </p:nvPr>
        </p:nvSpPr>
        <p:spPr>
          <a:xfrm>
            <a:off x="3998913" y="6018213"/>
            <a:ext cx="8413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⑤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68" name="Text Box 77"/>
          <p:cNvSpPr txBox="1"/>
          <p:nvPr>
            <p:custDataLst>
              <p:tags r:id="rId61"/>
            </p:custDataLst>
          </p:nvPr>
        </p:nvSpPr>
        <p:spPr>
          <a:xfrm>
            <a:off x="4675188" y="6018213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⑥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69" name="Text Box 78"/>
          <p:cNvSpPr txBox="1"/>
          <p:nvPr>
            <p:custDataLst>
              <p:tags r:id="rId62"/>
            </p:custDataLst>
          </p:nvPr>
        </p:nvSpPr>
        <p:spPr>
          <a:xfrm>
            <a:off x="5383213" y="6011863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⑦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70" name="Text Box 79"/>
          <p:cNvSpPr txBox="1"/>
          <p:nvPr>
            <p:custDataLst>
              <p:tags r:id="rId63"/>
            </p:custDataLst>
          </p:nvPr>
        </p:nvSpPr>
        <p:spPr>
          <a:xfrm>
            <a:off x="6143625" y="6011863"/>
            <a:ext cx="8413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⑧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grpSp>
        <p:nvGrpSpPr>
          <p:cNvPr id="38971" name="Group 80"/>
          <p:cNvGrpSpPr/>
          <p:nvPr/>
        </p:nvGrpSpPr>
        <p:grpSpPr>
          <a:xfrm>
            <a:off x="2176463" y="6375400"/>
            <a:ext cx="4132262" cy="553371"/>
            <a:chOff x="934" y="2199"/>
            <a:chExt cx="1647" cy="247"/>
          </a:xfrm>
        </p:grpSpPr>
        <p:sp>
          <p:nvSpPr>
            <p:cNvPr id="38980" name="Line 81"/>
            <p:cNvSpPr/>
            <p:nvPr>
              <p:custDataLst>
                <p:tags r:id="rId64"/>
              </p:custDataLst>
            </p:nvPr>
          </p:nvSpPr>
          <p:spPr>
            <a:xfrm>
              <a:off x="934" y="2313"/>
              <a:ext cx="864" cy="0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8981" name="Text Box 82"/>
            <p:cNvSpPr txBox="1"/>
            <p:nvPr>
              <p:custDataLst>
                <p:tags r:id="rId65"/>
              </p:custDataLst>
            </p:nvPr>
          </p:nvSpPr>
          <p:spPr>
            <a:xfrm>
              <a:off x="1813" y="2199"/>
              <a:ext cx="768" cy="2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37946" tIns="68973" rIns="137946" bIns="6897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ja-JP" altLang="en-US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作业工程</a:t>
              </a:r>
              <a:endPara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sp>
        <p:nvSpPr>
          <p:cNvPr id="38972" name="Line 83"/>
          <p:cNvSpPr/>
          <p:nvPr>
            <p:custDataLst>
              <p:tags r:id="rId66"/>
            </p:custDataLst>
          </p:nvPr>
        </p:nvSpPr>
        <p:spPr>
          <a:xfrm flipV="1">
            <a:off x="415925" y="4294188"/>
            <a:ext cx="0" cy="14001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73" name="Text Box 84"/>
          <p:cNvSpPr txBox="1"/>
          <p:nvPr>
            <p:custDataLst>
              <p:tags r:id="rId67"/>
            </p:custDataLst>
          </p:nvPr>
        </p:nvSpPr>
        <p:spPr>
          <a:xfrm>
            <a:off x="109220" y="3433763"/>
            <a:ext cx="690880" cy="968375"/>
          </a:xfrm>
          <a:prstGeom prst="rect">
            <a:avLst/>
          </a:prstGeom>
          <a:noFill/>
          <a:ln w="9525">
            <a:noFill/>
          </a:ln>
        </p:spPr>
        <p:txBody>
          <a:bodyPr vert="eaVert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74" name="Line 85"/>
          <p:cNvSpPr/>
          <p:nvPr/>
        </p:nvSpPr>
        <p:spPr>
          <a:xfrm>
            <a:off x="917575" y="3190875"/>
            <a:ext cx="5780088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8975" name="Text Box 86"/>
          <p:cNvSpPr txBox="1"/>
          <p:nvPr/>
        </p:nvSpPr>
        <p:spPr>
          <a:xfrm>
            <a:off x="3852863" y="2476500"/>
            <a:ext cx="3806825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PT(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间隔时间</a:t>
            </a:r>
            <a:r>
              <a:rPr lang="en-US" altLang="ja-JP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</a:t>
            </a:r>
            <a:endParaRPr lang="en-US" altLang="ja-JP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76" name="AutoShape 99"/>
          <p:cNvSpPr/>
          <p:nvPr>
            <p:custDataLst>
              <p:tags r:id="rId68"/>
            </p:custDataLst>
          </p:nvPr>
        </p:nvSpPr>
        <p:spPr>
          <a:xfrm rot="2255695">
            <a:off x="7126288" y="4779963"/>
            <a:ext cx="601662" cy="1292225"/>
          </a:xfrm>
          <a:prstGeom prst="rightArrow">
            <a:avLst>
              <a:gd name="adj1" fmla="val 50000"/>
              <a:gd name="adj2" fmla="val 51666"/>
            </a:avLst>
          </a:prstGeom>
          <a:solidFill>
            <a:srgbClr val="CC33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77" name="Text Box 61"/>
          <p:cNvSpPr txBox="1"/>
          <p:nvPr>
            <p:custDataLst>
              <p:tags r:id="rId69"/>
            </p:custDataLst>
          </p:nvPr>
        </p:nvSpPr>
        <p:spPr>
          <a:xfrm>
            <a:off x="361950" y="2046288"/>
            <a:ext cx="3009900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【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改善前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】</a:t>
            </a:r>
            <a:endParaRPr lang="en-US" altLang="ja-JP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8978" name="AutoShape 100"/>
          <p:cNvSpPr/>
          <p:nvPr>
            <p:custDataLst>
              <p:tags r:id="rId70"/>
            </p:custDataLst>
          </p:nvPr>
        </p:nvSpPr>
        <p:spPr>
          <a:xfrm rot="-2255695" flipV="1">
            <a:off x="7126288" y="2865438"/>
            <a:ext cx="601662" cy="1292225"/>
          </a:xfrm>
          <a:prstGeom prst="rightArrow">
            <a:avLst>
              <a:gd name="adj1" fmla="val 50000"/>
              <a:gd name="adj2" fmla="val 51666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79" name="Text Box 101"/>
          <p:cNvSpPr txBox="1"/>
          <p:nvPr>
            <p:custDataLst>
              <p:tags r:id="rId71"/>
            </p:custDataLst>
          </p:nvPr>
        </p:nvSpPr>
        <p:spPr>
          <a:xfrm>
            <a:off x="2768600" y="4522788"/>
            <a:ext cx="2287588" cy="69088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実测时间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Line 2"/>
          <p:cNvSpPr/>
          <p:nvPr>
            <p:custDataLst>
              <p:tags r:id="rId1"/>
            </p:custDataLst>
          </p:nvPr>
        </p:nvSpPr>
        <p:spPr>
          <a:xfrm>
            <a:off x="13123863" y="7216775"/>
            <a:ext cx="852487" cy="1588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39" name="Text Box 3"/>
          <p:cNvSpPr txBox="1"/>
          <p:nvPr>
            <p:custDataLst>
              <p:tags r:id="rId2"/>
            </p:custDataLst>
          </p:nvPr>
        </p:nvSpPr>
        <p:spPr>
          <a:xfrm>
            <a:off x="12641263" y="7431088"/>
            <a:ext cx="18065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作业工程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9940" name="Text Box 4"/>
          <p:cNvSpPr txBox="1"/>
          <p:nvPr>
            <p:custDataLst>
              <p:tags r:id="rId3"/>
            </p:custDataLst>
          </p:nvPr>
        </p:nvSpPr>
        <p:spPr>
          <a:xfrm>
            <a:off x="8581708" y="2476500"/>
            <a:ext cx="690880" cy="969963"/>
          </a:xfrm>
          <a:prstGeom prst="rect">
            <a:avLst/>
          </a:prstGeom>
          <a:noFill/>
          <a:ln w="9525">
            <a:noFill/>
          </a:ln>
        </p:spPr>
        <p:txBody>
          <a:bodyPr vert="eaVert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9941" name="Line 5"/>
          <p:cNvSpPr/>
          <p:nvPr>
            <p:custDataLst>
              <p:tags r:id="rId4"/>
            </p:custDataLst>
          </p:nvPr>
        </p:nvSpPr>
        <p:spPr>
          <a:xfrm flipV="1">
            <a:off x="8428038" y="2692400"/>
            <a:ext cx="1587" cy="519113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39942" name="Group 6"/>
          <p:cNvGrpSpPr/>
          <p:nvPr/>
        </p:nvGrpSpPr>
        <p:grpSpPr>
          <a:xfrm>
            <a:off x="8428038" y="3016250"/>
            <a:ext cx="5538787" cy="5013606"/>
            <a:chOff x="336" y="1536"/>
            <a:chExt cx="2208" cy="2235"/>
          </a:xfrm>
        </p:grpSpPr>
        <p:sp>
          <p:nvSpPr>
            <p:cNvPr id="39957" name="Text Box 7"/>
            <p:cNvSpPr txBox="1"/>
            <p:nvPr>
              <p:custDataLst>
                <p:tags r:id="rId5"/>
              </p:custDataLst>
            </p:nvPr>
          </p:nvSpPr>
          <p:spPr>
            <a:xfrm>
              <a:off x="520" y="3247"/>
              <a:ext cx="257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30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①</a:t>
              </a:r>
              <a:endParaRPr lang="en-US" altLang="ja-JP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39958" name="Text Box 8"/>
            <p:cNvSpPr txBox="1"/>
            <p:nvPr>
              <p:custDataLst>
                <p:tags r:id="rId6"/>
              </p:custDataLst>
            </p:nvPr>
          </p:nvSpPr>
          <p:spPr>
            <a:xfrm>
              <a:off x="869" y="3246"/>
              <a:ext cx="258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30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②</a:t>
              </a:r>
              <a:endParaRPr lang="en-US" altLang="ja-JP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39959" name="Text Box 9"/>
            <p:cNvSpPr txBox="1"/>
            <p:nvPr>
              <p:custDataLst>
                <p:tags r:id="rId7"/>
              </p:custDataLst>
            </p:nvPr>
          </p:nvSpPr>
          <p:spPr>
            <a:xfrm>
              <a:off x="1219" y="3246"/>
              <a:ext cx="258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30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③</a:t>
              </a:r>
              <a:endParaRPr lang="en-US" altLang="ja-JP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39960" name="Text Box 10"/>
            <p:cNvSpPr txBox="1"/>
            <p:nvPr>
              <p:custDataLst>
                <p:tags r:id="rId8"/>
              </p:custDataLst>
            </p:nvPr>
          </p:nvSpPr>
          <p:spPr>
            <a:xfrm>
              <a:off x="1569" y="3246"/>
              <a:ext cx="258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30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④</a:t>
              </a:r>
              <a:endParaRPr lang="en-US" altLang="ja-JP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39961" name="Text Box 11"/>
            <p:cNvSpPr txBox="1"/>
            <p:nvPr>
              <p:custDataLst>
                <p:tags r:id="rId9"/>
              </p:custDataLst>
            </p:nvPr>
          </p:nvSpPr>
          <p:spPr>
            <a:xfrm>
              <a:off x="1919" y="3246"/>
              <a:ext cx="257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30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⑤</a:t>
              </a:r>
              <a:endParaRPr lang="en-US" altLang="ja-JP" sz="30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39962" name="Rectangle 12"/>
            <p:cNvSpPr/>
            <p:nvPr>
              <p:custDataLst>
                <p:tags r:id="rId10"/>
              </p:custDataLst>
            </p:nvPr>
          </p:nvSpPr>
          <p:spPr>
            <a:xfrm>
              <a:off x="568" y="1943"/>
              <a:ext cx="175" cy="124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63" name="Rectangle 13"/>
            <p:cNvSpPr/>
            <p:nvPr>
              <p:custDataLst>
                <p:tags r:id="rId11"/>
              </p:custDataLst>
            </p:nvPr>
          </p:nvSpPr>
          <p:spPr>
            <a:xfrm>
              <a:off x="1614" y="1869"/>
              <a:ext cx="175" cy="132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64" name="Rectangle 14"/>
            <p:cNvSpPr/>
            <p:nvPr>
              <p:custDataLst>
                <p:tags r:id="rId12"/>
              </p:custDataLst>
            </p:nvPr>
          </p:nvSpPr>
          <p:spPr>
            <a:xfrm>
              <a:off x="917" y="2017"/>
              <a:ext cx="174" cy="117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65" name="Rectangle 15"/>
            <p:cNvSpPr/>
            <p:nvPr>
              <p:custDataLst>
                <p:tags r:id="rId13"/>
              </p:custDataLst>
            </p:nvPr>
          </p:nvSpPr>
          <p:spPr>
            <a:xfrm>
              <a:off x="1963" y="1945"/>
              <a:ext cx="174" cy="124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66" name="Rectangle 16"/>
            <p:cNvSpPr/>
            <p:nvPr>
              <p:custDataLst>
                <p:tags r:id="rId14"/>
              </p:custDataLst>
            </p:nvPr>
          </p:nvSpPr>
          <p:spPr>
            <a:xfrm>
              <a:off x="1260" y="1948"/>
              <a:ext cx="174" cy="124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67" name="Line 17"/>
            <p:cNvSpPr/>
            <p:nvPr>
              <p:custDataLst>
                <p:tags r:id="rId15"/>
              </p:custDataLst>
            </p:nvPr>
          </p:nvSpPr>
          <p:spPr>
            <a:xfrm>
              <a:off x="394" y="3191"/>
              <a:ext cx="2150" cy="2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8" name="Line 18"/>
            <p:cNvSpPr/>
            <p:nvPr/>
          </p:nvSpPr>
          <p:spPr>
            <a:xfrm>
              <a:off x="336" y="1943"/>
              <a:ext cx="2034" cy="2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9969" name="Line 19"/>
            <p:cNvSpPr/>
            <p:nvPr>
              <p:custDataLst>
                <p:tags r:id="rId16"/>
              </p:custDataLst>
            </p:nvPr>
          </p:nvSpPr>
          <p:spPr>
            <a:xfrm flipV="1">
              <a:off x="394" y="1536"/>
              <a:ext cx="1" cy="1655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9943" name="Text Box 20"/>
          <p:cNvSpPr txBox="1"/>
          <p:nvPr/>
        </p:nvSpPr>
        <p:spPr>
          <a:xfrm>
            <a:off x="9510713" y="3122613"/>
            <a:ext cx="4456112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T(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量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平均値</a:t>
            </a:r>
            <a:r>
              <a:rPr lang="en-US" altLang="ja-JP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</a:t>
            </a:r>
            <a:endParaRPr lang="en-US" altLang="ja-JP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9944" name="Text Box 21"/>
          <p:cNvSpPr txBox="1"/>
          <p:nvPr/>
        </p:nvSpPr>
        <p:spPr>
          <a:xfrm>
            <a:off x="361950" y="215900"/>
            <a:ext cx="6951663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工程设计（计画）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39945" name="Text Box 22"/>
          <p:cNvSpPr txBox="1"/>
          <p:nvPr/>
        </p:nvSpPr>
        <p:spPr>
          <a:xfrm>
            <a:off x="8186738" y="1616075"/>
            <a:ext cx="5899150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生产线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工程设计（计画）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9946" name="Rectangle 23"/>
          <p:cNvSpPr/>
          <p:nvPr>
            <p:custDataLst>
              <p:tags r:id="rId17"/>
            </p:custDataLst>
          </p:nvPr>
        </p:nvSpPr>
        <p:spPr>
          <a:xfrm>
            <a:off x="9150350" y="8077200"/>
            <a:ext cx="569913" cy="3238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7" name="Text Box 24"/>
          <p:cNvSpPr txBox="1"/>
          <p:nvPr>
            <p:custDataLst>
              <p:tags r:id="rId18"/>
            </p:custDataLst>
          </p:nvPr>
        </p:nvSpPr>
        <p:spPr>
          <a:xfrm>
            <a:off x="9993313" y="7969250"/>
            <a:ext cx="373221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各</a:t>
            </a: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</a:t>
            </a: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位的</a:t>
            </a: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工数小计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grpSp>
        <p:nvGrpSpPr>
          <p:cNvPr id="39948" name="Group 28"/>
          <p:cNvGrpSpPr/>
          <p:nvPr/>
        </p:nvGrpSpPr>
        <p:grpSpPr>
          <a:xfrm>
            <a:off x="601663" y="1508125"/>
            <a:ext cx="6502400" cy="7456488"/>
            <a:chOff x="192" y="722"/>
            <a:chExt cx="2592" cy="3323"/>
          </a:xfrm>
        </p:grpSpPr>
        <p:pic>
          <p:nvPicPr>
            <p:cNvPr id="39955" name="Picture 2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2" y="722"/>
              <a:ext cx="2592" cy="19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56" name="Picture 2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08" y="2616"/>
              <a:ext cx="2576" cy="142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9" name="Text Box 29"/>
          <p:cNvSpPr txBox="1"/>
          <p:nvPr>
            <p:custDataLst>
              <p:tags r:id="rId21"/>
            </p:custDataLst>
          </p:nvPr>
        </p:nvSpPr>
        <p:spPr>
          <a:xfrm>
            <a:off x="722313" y="1295400"/>
            <a:ext cx="1806575" cy="552450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 lIns="137946" tIns="68973" rIns="137946" bIns="68973" anchor="ctr" anchorCtr="0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工程表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9950" name="Rectangle 30"/>
          <p:cNvSpPr/>
          <p:nvPr>
            <p:custDataLst>
              <p:tags r:id="rId22"/>
            </p:custDataLst>
          </p:nvPr>
        </p:nvSpPr>
        <p:spPr>
          <a:xfrm>
            <a:off x="5056188" y="2908300"/>
            <a:ext cx="842962" cy="16144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21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作业工程①</a:t>
            </a:r>
            <a:endParaRPr lang="ja-JP" altLang="en-US" sz="21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9951" name="Rectangle 31"/>
          <p:cNvSpPr/>
          <p:nvPr>
            <p:custDataLst>
              <p:tags r:id="rId23"/>
            </p:custDataLst>
          </p:nvPr>
        </p:nvSpPr>
        <p:spPr>
          <a:xfrm>
            <a:off x="5056188" y="4522788"/>
            <a:ext cx="842962" cy="19399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21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作业工程②</a:t>
            </a:r>
            <a:endParaRPr lang="ja-JP" altLang="en-US" sz="21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9952" name="Rectangle 32"/>
          <p:cNvSpPr/>
          <p:nvPr>
            <p:custDataLst>
              <p:tags r:id="rId24"/>
            </p:custDataLst>
          </p:nvPr>
        </p:nvSpPr>
        <p:spPr>
          <a:xfrm>
            <a:off x="5056188" y="6696075"/>
            <a:ext cx="842962" cy="15065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21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作业工程③</a:t>
            </a:r>
            <a:endParaRPr lang="ja-JP" altLang="en-US" sz="21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39953" name="AutoShape 34"/>
          <p:cNvSpPr/>
          <p:nvPr>
            <p:custDataLst>
              <p:tags r:id="rId25"/>
            </p:custDataLst>
          </p:nvPr>
        </p:nvSpPr>
        <p:spPr>
          <a:xfrm>
            <a:off x="6019800" y="3770313"/>
            <a:ext cx="3732213" cy="646112"/>
          </a:xfrm>
          <a:prstGeom prst="curvedDownArrow">
            <a:avLst>
              <a:gd name="adj1" fmla="val 83833"/>
              <a:gd name="adj2" fmla="val 169254"/>
              <a:gd name="adj3" fmla="val 44444"/>
            </a:avLst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dk1"/>
              </a:solidFill>
            </a:endParaRPr>
          </a:p>
        </p:txBody>
      </p:sp>
      <p:sp>
        <p:nvSpPr>
          <p:cNvPr id="39954" name="AutoShape 35"/>
          <p:cNvSpPr/>
          <p:nvPr>
            <p:custDataLst>
              <p:tags r:id="rId26"/>
            </p:custDataLst>
          </p:nvPr>
        </p:nvSpPr>
        <p:spPr>
          <a:xfrm>
            <a:off x="5899150" y="4954588"/>
            <a:ext cx="4695825" cy="1076325"/>
          </a:xfrm>
          <a:prstGeom prst="curvedDownArrow">
            <a:avLst>
              <a:gd name="adj1" fmla="val 33240"/>
              <a:gd name="adj2" fmla="val 97757"/>
              <a:gd name="adj3" fmla="val 23333"/>
            </a:avLst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Text Box 2"/>
          <p:cNvSpPr txBox="1"/>
          <p:nvPr/>
        </p:nvSpPr>
        <p:spPr>
          <a:xfrm>
            <a:off x="150813" y="155575"/>
            <a:ext cx="8518525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生产线平衡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実态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40963" name="Text Box 3"/>
          <p:cNvSpPr txBox="1"/>
          <p:nvPr>
            <p:custDataLst>
              <p:tags r:id="rId1"/>
            </p:custDataLst>
          </p:nvPr>
        </p:nvSpPr>
        <p:spPr>
          <a:xfrm>
            <a:off x="8548688" y="4856163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64" name="Text Box 4"/>
          <p:cNvSpPr txBox="1"/>
          <p:nvPr>
            <p:custDataLst>
              <p:tags r:id="rId2"/>
            </p:custDataLst>
          </p:nvPr>
        </p:nvSpPr>
        <p:spPr>
          <a:xfrm>
            <a:off x="9631363" y="4867275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65" name="Text Box 5"/>
          <p:cNvSpPr txBox="1"/>
          <p:nvPr>
            <p:custDataLst>
              <p:tags r:id="rId3"/>
            </p:custDataLst>
          </p:nvPr>
        </p:nvSpPr>
        <p:spPr>
          <a:xfrm>
            <a:off x="10715625" y="4867275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66" name="Text Box 6"/>
          <p:cNvSpPr txBox="1"/>
          <p:nvPr>
            <p:custDataLst>
              <p:tags r:id="rId4"/>
            </p:custDataLst>
          </p:nvPr>
        </p:nvSpPr>
        <p:spPr>
          <a:xfrm>
            <a:off x="11779250" y="4867275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67" name="Text Box 7"/>
          <p:cNvSpPr txBox="1"/>
          <p:nvPr>
            <p:custDataLst>
              <p:tags r:id="rId5"/>
            </p:custDataLst>
          </p:nvPr>
        </p:nvSpPr>
        <p:spPr>
          <a:xfrm>
            <a:off x="12882563" y="4867275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⑤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68" name="Rectangle 8"/>
          <p:cNvSpPr/>
          <p:nvPr>
            <p:custDataLst>
              <p:tags r:id="rId6"/>
            </p:custDataLst>
          </p:nvPr>
        </p:nvSpPr>
        <p:spPr>
          <a:xfrm>
            <a:off x="8548688" y="3022600"/>
            <a:ext cx="360362" cy="18557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9" name="Rectangle 9"/>
          <p:cNvSpPr/>
          <p:nvPr>
            <p:custDataLst>
              <p:tags r:id="rId7"/>
            </p:custDataLst>
          </p:nvPr>
        </p:nvSpPr>
        <p:spPr>
          <a:xfrm>
            <a:off x="11798300" y="3022600"/>
            <a:ext cx="361950" cy="18557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0" name="Rectangle 10"/>
          <p:cNvSpPr/>
          <p:nvPr>
            <p:custDataLst>
              <p:tags r:id="rId8"/>
            </p:custDataLst>
          </p:nvPr>
        </p:nvSpPr>
        <p:spPr>
          <a:xfrm>
            <a:off x="9631363" y="3022600"/>
            <a:ext cx="361950" cy="18557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1" name="Rectangle 11"/>
          <p:cNvSpPr/>
          <p:nvPr>
            <p:custDataLst>
              <p:tags r:id="rId9"/>
            </p:custDataLst>
          </p:nvPr>
        </p:nvSpPr>
        <p:spPr>
          <a:xfrm>
            <a:off x="12882563" y="3022600"/>
            <a:ext cx="361950" cy="18557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2" name="Rectangle 12"/>
          <p:cNvSpPr/>
          <p:nvPr>
            <p:custDataLst>
              <p:tags r:id="rId10"/>
            </p:custDataLst>
          </p:nvPr>
        </p:nvSpPr>
        <p:spPr>
          <a:xfrm>
            <a:off x="10715625" y="3028950"/>
            <a:ext cx="360363" cy="1854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3" name="Line 13"/>
          <p:cNvSpPr/>
          <p:nvPr>
            <p:custDataLst>
              <p:tags r:id="rId11"/>
            </p:custDataLst>
          </p:nvPr>
        </p:nvSpPr>
        <p:spPr>
          <a:xfrm>
            <a:off x="8186738" y="4879975"/>
            <a:ext cx="5659437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4" name="Rectangle 14"/>
          <p:cNvSpPr/>
          <p:nvPr>
            <p:custDataLst>
              <p:tags r:id="rId12"/>
            </p:custDataLst>
          </p:nvPr>
        </p:nvSpPr>
        <p:spPr>
          <a:xfrm>
            <a:off x="8909050" y="3049588"/>
            <a:ext cx="361950" cy="1830387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5" name="Rectangle 15"/>
          <p:cNvSpPr/>
          <p:nvPr>
            <p:custDataLst>
              <p:tags r:id="rId13"/>
            </p:custDataLst>
          </p:nvPr>
        </p:nvSpPr>
        <p:spPr>
          <a:xfrm>
            <a:off x="9993313" y="3049588"/>
            <a:ext cx="360362" cy="1830387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6" name="Rectangle 16"/>
          <p:cNvSpPr/>
          <p:nvPr>
            <p:custDataLst>
              <p:tags r:id="rId14"/>
            </p:custDataLst>
          </p:nvPr>
        </p:nvSpPr>
        <p:spPr>
          <a:xfrm>
            <a:off x="11075988" y="3027363"/>
            <a:ext cx="361950" cy="1852612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7" name="Rectangle 17"/>
          <p:cNvSpPr/>
          <p:nvPr>
            <p:custDataLst>
              <p:tags r:id="rId15"/>
            </p:custDataLst>
          </p:nvPr>
        </p:nvSpPr>
        <p:spPr>
          <a:xfrm>
            <a:off x="12160250" y="3049588"/>
            <a:ext cx="361950" cy="1830387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8" name="Rectangle 18"/>
          <p:cNvSpPr/>
          <p:nvPr>
            <p:custDataLst>
              <p:tags r:id="rId16"/>
            </p:custDataLst>
          </p:nvPr>
        </p:nvSpPr>
        <p:spPr>
          <a:xfrm>
            <a:off x="13244513" y="2941638"/>
            <a:ext cx="360362" cy="1938337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9" name="Line 19"/>
          <p:cNvSpPr/>
          <p:nvPr>
            <p:custDataLst>
              <p:tags r:id="rId17"/>
            </p:custDataLst>
          </p:nvPr>
        </p:nvSpPr>
        <p:spPr>
          <a:xfrm flipV="1">
            <a:off x="8186738" y="2403475"/>
            <a:ext cx="0" cy="2465388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0" name="Line 20"/>
          <p:cNvSpPr/>
          <p:nvPr/>
        </p:nvSpPr>
        <p:spPr>
          <a:xfrm>
            <a:off x="8066088" y="2967038"/>
            <a:ext cx="5780087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0981" name="Line 21"/>
          <p:cNvSpPr/>
          <p:nvPr/>
        </p:nvSpPr>
        <p:spPr>
          <a:xfrm>
            <a:off x="8066088" y="3027363"/>
            <a:ext cx="5780087" cy="0"/>
          </a:xfrm>
          <a:prstGeom prst="line">
            <a:avLst/>
          </a:prstGeom>
          <a:ln w="28575" cap="flat" cmpd="sng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0982" name="Line 22"/>
          <p:cNvSpPr/>
          <p:nvPr/>
        </p:nvSpPr>
        <p:spPr>
          <a:xfrm flipH="1">
            <a:off x="11196638" y="2079625"/>
            <a:ext cx="601662" cy="862013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0983" name="Line 23"/>
          <p:cNvSpPr/>
          <p:nvPr/>
        </p:nvSpPr>
        <p:spPr>
          <a:xfrm flipH="1">
            <a:off x="8428038" y="2295525"/>
            <a:ext cx="481012" cy="754063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0984" name="Text Box 24"/>
          <p:cNvSpPr txBox="1"/>
          <p:nvPr>
            <p:custDataLst>
              <p:tags r:id="rId18"/>
            </p:custDataLst>
          </p:nvPr>
        </p:nvSpPr>
        <p:spPr>
          <a:xfrm>
            <a:off x="6621463" y="1217613"/>
            <a:ext cx="5176837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700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考查时间的</a:t>
            </a:r>
            <a:r>
              <a:rPr lang="ja-JP" altLang="en-US" sz="2700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结果（１）</a:t>
            </a:r>
            <a:endParaRPr lang="ja-JP" altLang="en-US" sz="2700" u="sng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85" name="AutoShape 25"/>
          <p:cNvSpPr/>
          <p:nvPr>
            <p:custDataLst>
              <p:tags r:id="rId19"/>
            </p:custDataLst>
          </p:nvPr>
        </p:nvSpPr>
        <p:spPr>
          <a:xfrm>
            <a:off x="1203325" y="6892925"/>
            <a:ext cx="5538788" cy="1076325"/>
          </a:xfrm>
          <a:prstGeom prst="wedgeRectCallout">
            <a:avLst>
              <a:gd name="adj1" fmla="val 69431"/>
              <a:gd name="adj2" fmla="val 95000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作业者能力</a:t>
            </a:r>
            <a:r>
              <a:rPr lang="zh-CN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偏差很大的</a:t>
            </a:r>
            <a:endParaRPr lang="zh-CN" altLang="en-US" sz="30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生产线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（通常）</a:t>
            </a:r>
            <a:endParaRPr lang="ja-JP" altLang="en-US" sz="30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grpSp>
        <p:nvGrpSpPr>
          <p:cNvPr id="40986" name="Group 26"/>
          <p:cNvGrpSpPr/>
          <p:nvPr/>
        </p:nvGrpSpPr>
        <p:grpSpPr>
          <a:xfrm>
            <a:off x="2166938" y="8185150"/>
            <a:ext cx="2066925" cy="862013"/>
            <a:chOff x="912" y="3600"/>
            <a:chExt cx="824" cy="384"/>
          </a:xfrm>
        </p:grpSpPr>
        <p:grpSp>
          <p:nvGrpSpPr>
            <p:cNvPr id="41046" name="Group 27"/>
            <p:cNvGrpSpPr/>
            <p:nvPr/>
          </p:nvGrpSpPr>
          <p:grpSpPr>
            <a:xfrm>
              <a:off x="1440" y="3600"/>
              <a:ext cx="296" cy="352"/>
              <a:chOff x="2200" y="3648"/>
              <a:chExt cx="296" cy="352"/>
            </a:xfrm>
          </p:grpSpPr>
          <p:sp>
            <p:nvSpPr>
              <p:cNvPr id="41052" name="AutoShape 28"/>
              <p:cNvSpPr/>
              <p:nvPr>
                <p:custDataLst>
                  <p:tags r:id="rId20"/>
                </p:custDataLst>
              </p:nvPr>
            </p:nvSpPr>
            <p:spPr>
              <a:xfrm rot="-5400000">
                <a:off x="2228" y="3716"/>
                <a:ext cx="240" cy="296"/>
              </a:xfrm>
              <a:prstGeom prst="flowChartDelay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313947" tIns="156974" rIns="313947" bIns="156974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53" name="Oval 29"/>
              <p:cNvSpPr/>
              <p:nvPr>
                <p:custDataLst>
                  <p:tags r:id="rId21"/>
                </p:custDataLst>
              </p:nvPr>
            </p:nvSpPr>
            <p:spPr>
              <a:xfrm>
                <a:off x="2280" y="3648"/>
                <a:ext cx="144" cy="144"/>
              </a:xfrm>
              <a:prstGeom prst="ellipse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313947" tIns="156974" rIns="313947" bIns="156974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54" name="Rectangle 30"/>
              <p:cNvSpPr/>
              <p:nvPr>
                <p:custDataLst>
                  <p:tags r:id="rId22"/>
                </p:custDataLst>
              </p:nvPr>
            </p:nvSpPr>
            <p:spPr>
              <a:xfrm>
                <a:off x="2208" y="3760"/>
                <a:ext cx="288" cy="2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313947" tIns="156974" rIns="313947" bIns="156974" anchor="ctr" anchorCtr="0"/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ja-JP" sz="2700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⑤</a:t>
                </a:r>
                <a:endParaRPr lang="en-US" altLang="ja-JP" sz="2700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grpSp>
          <p:nvGrpSpPr>
            <p:cNvPr id="41047" name="Group 31"/>
            <p:cNvGrpSpPr/>
            <p:nvPr/>
          </p:nvGrpSpPr>
          <p:grpSpPr>
            <a:xfrm>
              <a:off x="912" y="3600"/>
              <a:ext cx="296" cy="352"/>
              <a:chOff x="2200" y="3648"/>
              <a:chExt cx="296" cy="352"/>
            </a:xfrm>
          </p:grpSpPr>
          <p:sp>
            <p:nvSpPr>
              <p:cNvPr id="41049" name="AutoShape 32"/>
              <p:cNvSpPr/>
              <p:nvPr>
                <p:custDataLst>
                  <p:tags r:id="rId23"/>
                </p:custDataLst>
              </p:nvPr>
            </p:nvSpPr>
            <p:spPr>
              <a:xfrm rot="-5400000">
                <a:off x="2228" y="3716"/>
                <a:ext cx="240" cy="296"/>
              </a:xfrm>
              <a:prstGeom prst="flowChartDelay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313947" tIns="156974" rIns="313947" bIns="156974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50" name="Oval 33"/>
              <p:cNvSpPr/>
              <p:nvPr>
                <p:custDataLst>
                  <p:tags r:id="rId24"/>
                </p:custDataLst>
              </p:nvPr>
            </p:nvSpPr>
            <p:spPr>
              <a:xfrm>
                <a:off x="2280" y="3648"/>
                <a:ext cx="144" cy="144"/>
              </a:xfrm>
              <a:prstGeom prst="ellipse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313947" tIns="156974" rIns="313947" bIns="156974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51" name="Rectangle 34"/>
              <p:cNvSpPr/>
              <p:nvPr>
                <p:custDataLst>
                  <p:tags r:id="rId25"/>
                </p:custDataLst>
              </p:nvPr>
            </p:nvSpPr>
            <p:spPr>
              <a:xfrm>
                <a:off x="2208" y="3760"/>
                <a:ext cx="288" cy="2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313947" tIns="156974" rIns="313947" bIns="156974" anchor="ctr" anchorCtr="0"/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ja-JP" sz="2700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④</a:t>
                </a:r>
                <a:endParaRPr lang="en-US" altLang="ja-JP" sz="2700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sp>
          <p:nvSpPr>
            <p:cNvPr id="41048" name="Rectangle 35"/>
            <p:cNvSpPr/>
            <p:nvPr>
              <p:custDataLst>
                <p:tags r:id="rId26"/>
              </p:custDataLst>
            </p:nvPr>
          </p:nvSpPr>
          <p:spPr>
            <a:xfrm>
              <a:off x="1152" y="3648"/>
              <a:ext cx="384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313947" tIns="156974" rIns="313947" bIns="156974" anchor="ctr" anchorCtr="0"/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ja-JP" altLang="en-US" sz="36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＞</a:t>
              </a:r>
              <a:endPara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sp>
        <p:nvSpPr>
          <p:cNvPr id="40987" name="Text Box 36"/>
          <p:cNvSpPr txBox="1"/>
          <p:nvPr>
            <p:custDataLst>
              <p:tags r:id="rId27"/>
            </p:custDataLst>
          </p:nvPr>
        </p:nvSpPr>
        <p:spPr>
          <a:xfrm>
            <a:off x="6862763" y="5600700"/>
            <a:ext cx="5297487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700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考察时间的</a:t>
            </a:r>
            <a:r>
              <a:rPr lang="ja-JP" altLang="en-US" sz="2700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结果（２）</a:t>
            </a:r>
            <a:endParaRPr lang="ja-JP" altLang="en-US" sz="2700" u="sng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88" name="AutoShape 37"/>
          <p:cNvSpPr/>
          <p:nvPr>
            <p:custDataLst>
              <p:tags r:id="rId28"/>
            </p:custDataLst>
          </p:nvPr>
        </p:nvSpPr>
        <p:spPr>
          <a:xfrm>
            <a:off x="6983413" y="3662363"/>
            <a:ext cx="1082675" cy="860425"/>
          </a:xfrm>
          <a:prstGeom prst="rightArrow">
            <a:avLst>
              <a:gd name="adj1" fmla="val 62500"/>
              <a:gd name="adj2" fmla="val 40778"/>
            </a:avLst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0989" name="Group 38"/>
          <p:cNvGrpSpPr/>
          <p:nvPr/>
        </p:nvGrpSpPr>
        <p:grpSpPr>
          <a:xfrm>
            <a:off x="74613" y="3576638"/>
            <a:ext cx="6908800" cy="6658431"/>
            <a:chOff x="30" y="1506"/>
            <a:chExt cx="2754" cy="2967"/>
          </a:xfrm>
        </p:grpSpPr>
        <p:sp>
          <p:nvSpPr>
            <p:cNvPr id="41028" name="Text Box 39"/>
            <p:cNvSpPr txBox="1"/>
            <p:nvPr>
              <p:custDataLst>
                <p:tags r:id="rId29"/>
              </p:custDataLst>
            </p:nvPr>
          </p:nvSpPr>
          <p:spPr>
            <a:xfrm>
              <a:off x="433" y="2676"/>
              <a:ext cx="336" cy="127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453162" tIns="1226587" rIns="2453162" bIns="1226587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①</a:t>
              </a:r>
              <a:endPara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1029" name="Text Box 40"/>
            <p:cNvSpPr txBox="1"/>
            <p:nvPr>
              <p:custDataLst>
                <p:tags r:id="rId30"/>
              </p:custDataLst>
            </p:nvPr>
          </p:nvSpPr>
          <p:spPr>
            <a:xfrm>
              <a:off x="715" y="2682"/>
              <a:ext cx="336" cy="127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453162" tIns="1226587" rIns="2453162" bIns="1226587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②</a:t>
              </a:r>
              <a:endPara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1030" name="Text Box 41"/>
            <p:cNvSpPr txBox="1"/>
            <p:nvPr>
              <p:custDataLst>
                <p:tags r:id="rId31"/>
              </p:custDataLst>
            </p:nvPr>
          </p:nvSpPr>
          <p:spPr>
            <a:xfrm>
              <a:off x="1009" y="2682"/>
              <a:ext cx="336" cy="127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453162" tIns="1226587" rIns="2453162" bIns="1226587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③</a:t>
              </a:r>
              <a:endPara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1031" name="Text Box 42"/>
            <p:cNvSpPr txBox="1"/>
            <p:nvPr>
              <p:custDataLst>
                <p:tags r:id="rId32"/>
              </p:custDataLst>
            </p:nvPr>
          </p:nvSpPr>
          <p:spPr>
            <a:xfrm>
              <a:off x="1288" y="2682"/>
              <a:ext cx="336" cy="127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453162" tIns="1226587" rIns="2453162" bIns="1226587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④</a:t>
              </a:r>
              <a:endPara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1032" name="Text Box 43"/>
            <p:cNvSpPr txBox="1"/>
            <p:nvPr>
              <p:custDataLst>
                <p:tags r:id="rId33"/>
              </p:custDataLst>
            </p:nvPr>
          </p:nvSpPr>
          <p:spPr>
            <a:xfrm>
              <a:off x="1594" y="2682"/>
              <a:ext cx="336" cy="127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453162" tIns="1226587" rIns="2453162" bIns="1226587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dk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⑤</a:t>
              </a:r>
              <a:endPara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1033" name="Line 44"/>
            <p:cNvSpPr/>
            <p:nvPr>
              <p:custDataLst>
                <p:tags r:id="rId34"/>
              </p:custDataLst>
            </p:nvPr>
          </p:nvSpPr>
          <p:spPr>
            <a:xfrm>
              <a:off x="1968" y="2880"/>
              <a:ext cx="340" cy="0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1034" name="Text Box 45"/>
            <p:cNvSpPr txBox="1"/>
            <p:nvPr>
              <p:custDataLst>
                <p:tags r:id="rId35"/>
              </p:custDataLst>
            </p:nvPr>
          </p:nvSpPr>
          <p:spPr>
            <a:xfrm>
              <a:off x="1920" y="2640"/>
              <a:ext cx="864" cy="18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453162" tIns="1226587" rIns="2453162" bIns="1226587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ja-JP" altLang="en-US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作业工程</a:t>
              </a:r>
              <a:endPara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1035" name="Text Box 46"/>
            <p:cNvSpPr txBox="1"/>
            <p:nvPr>
              <p:custDataLst>
                <p:tags r:id="rId36"/>
              </p:custDataLst>
            </p:nvPr>
          </p:nvSpPr>
          <p:spPr>
            <a:xfrm>
              <a:off x="30" y="1506"/>
              <a:ext cx="289" cy="14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453162" tIns="1226587" rIns="2453162" bIns="1226587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ja-JP" altLang="en-US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时间</a:t>
              </a:r>
              <a:endPara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1036" name="Line 47"/>
            <p:cNvSpPr/>
            <p:nvPr>
              <p:custDataLst>
                <p:tags r:id="rId37"/>
              </p:custDataLst>
            </p:nvPr>
          </p:nvSpPr>
          <p:spPr>
            <a:xfrm flipV="1">
              <a:off x="288" y="1723"/>
              <a:ext cx="0" cy="231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1037" name="Rectangle 48"/>
            <p:cNvSpPr/>
            <p:nvPr>
              <p:custDataLst>
                <p:tags r:id="rId38"/>
              </p:custDataLst>
            </p:nvPr>
          </p:nvSpPr>
          <p:spPr>
            <a:xfrm>
              <a:off x="528" y="1881"/>
              <a:ext cx="144" cy="80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453162" tIns="1226587" rIns="2453162" bIns="1226587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38" name="Rectangle 49"/>
            <p:cNvSpPr/>
            <p:nvPr>
              <p:custDataLst>
                <p:tags r:id="rId39"/>
              </p:custDataLst>
            </p:nvPr>
          </p:nvSpPr>
          <p:spPr>
            <a:xfrm>
              <a:off x="1392" y="1882"/>
              <a:ext cx="144" cy="80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453162" tIns="1226587" rIns="2453162" bIns="1226587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39" name="Rectangle 50"/>
            <p:cNvSpPr/>
            <p:nvPr>
              <p:custDataLst>
                <p:tags r:id="rId40"/>
              </p:custDataLst>
            </p:nvPr>
          </p:nvSpPr>
          <p:spPr>
            <a:xfrm>
              <a:off x="816" y="1881"/>
              <a:ext cx="144" cy="80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453162" tIns="1226587" rIns="2453162" bIns="1226587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40" name="Rectangle 51"/>
            <p:cNvSpPr/>
            <p:nvPr>
              <p:custDataLst>
                <p:tags r:id="rId41"/>
              </p:custDataLst>
            </p:nvPr>
          </p:nvSpPr>
          <p:spPr>
            <a:xfrm>
              <a:off x="1680" y="1882"/>
              <a:ext cx="144" cy="80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453162" tIns="1226587" rIns="2453162" bIns="1226587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41" name="Rectangle 52"/>
            <p:cNvSpPr/>
            <p:nvPr>
              <p:custDataLst>
                <p:tags r:id="rId42"/>
              </p:custDataLst>
            </p:nvPr>
          </p:nvSpPr>
          <p:spPr>
            <a:xfrm>
              <a:off x="1099" y="1884"/>
              <a:ext cx="144" cy="80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453162" tIns="1226587" rIns="2453162" bIns="1226587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42" name="Line 53"/>
            <p:cNvSpPr/>
            <p:nvPr>
              <p:custDataLst>
                <p:tags r:id="rId43"/>
              </p:custDataLst>
            </p:nvPr>
          </p:nvSpPr>
          <p:spPr>
            <a:xfrm>
              <a:off x="384" y="2689"/>
              <a:ext cx="1776" cy="0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43" name="Line 54"/>
            <p:cNvSpPr/>
            <p:nvPr/>
          </p:nvSpPr>
          <p:spPr>
            <a:xfrm>
              <a:off x="336" y="1881"/>
              <a:ext cx="1680" cy="0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044" name="Line 55"/>
            <p:cNvSpPr/>
            <p:nvPr>
              <p:custDataLst>
                <p:tags r:id="rId44"/>
              </p:custDataLst>
            </p:nvPr>
          </p:nvSpPr>
          <p:spPr>
            <a:xfrm flipV="1">
              <a:off x="384" y="1617"/>
              <a:ext cx="0" cy="1072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45" name="Text Box 56"/>
            <p:cNvSpPr txBox="1"/>
            <p:nvPr/>
          </p:nvSpPr>
          <p:spPr>
            <a:xfrm>
              <a:off x="576" y="1584"/>
              <a:ext cx="1248" cy="25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453162" tIns="1226587" rIns="2453162" bIns="1226587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ja-JP" altLang="en-US" sz="2700" dirty="0">
                  <a:solidFill>
                    <a:srgbClr val="FFFFFF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工程设计（计画）</a:t>
              </a:r>
              <a:endParaRPr lang="ja-JP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sp>
        <p:nvSpPr>
          <p:cNvPr id="40990" name="AutoShape 57"/>
          <p:cNvSpPr/>
          <p:nvPr>
            <p:custDataLst>
              <p:tags r:id="rId45"/>
            </p:custDataLst>
          </p:nvPr>
        </p:nvSpPr>
        <p:spPr>
          <a:xfrm>
            <a:off x="2528888" y="1292225"/>
            <a:ext cx="3852862" cy="1077913"/>
          </a:xfrm>
          <a:prstGeom prst="wedgeRectCallout">
            <a:avLst>
              <a:gd name="adj1" fmla="val 84699"/>
              <a:gd name="adj2" fmla="val 155000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作业者能力</a:t>
            </a:r>
            <a:r>
              <a:rPr lang="zh-CN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较为</a:t>
            </a:r>
            <a:endParaRPr lang="zh-CN" altLang="en-US" sz="30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平均的生产线</a:t>
            </a:r>
            <a:endParaRPr lang="zh-CN" altLang="en-US" sz="30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91" name="Text Box 58"/>
          <p:cNvSpPr txBox="1"/>
          <p:nvPr/>
        </p:nvSpPr>
        <p:spPr>
          <a:xfrm>
            <a:off x="7705725" y="1865313"/>
            <a:ext cx="40925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仕事量の平均値</a:t>
            </a:r>
            <a:endParaRPr lang="ja-JP" altLang="en-US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92" name="Text Box 59"/>
          <p:cNvSpPr txBox="1"/>
          <p:nvPr/>
        </p:nvSpPr>
        <p:spPr>
          <a:xfrm>
            <a:off x="10956925" y="1649413"/>
            <a:ext cx="3490913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PT(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间隔时间</a:t>
            </a:r>
            <a:r>
              <a:rPr lang="en-US" altLang="ja-JP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)</a:t>
            </a:r>
            <a:endParaRPr lang="en-US" altLang="ja-JP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grpSp>
        <p:nvGrpSpPr>
          <p:cNvPr id="40993" name="Group 60"/>
          <p:cNvGrpSpPr/>
          <p:nvPr/>
        </p:nvGrpSpPr>
        <p:grpSpPr>
          <a:xfrm>
            <a:off x="1806575" y="2584450"/>
            <a:ext cx="2185988" cy="862013"/>
            <a:chOff x="816" y="1104"/>
            <a:chExt cx="872" cy="384"/>
          </a:xfrm>
        </p:grpSpPr>
        <p:grpSp>
          <p:nvGrpSpPr>
            <p:cNvPr id="41019" name="Group 61"/>
            <p:cNvGrpSpPr/>
            <p:nvPr/>
          </p:nvGrpSpPr>
          <p:grpSpPr>
            <a:xfrm>
              <a:off x="1392" y="1104"/>
              <a:ext cx="296" cy="352"/>
              <a:chOff x="2200" y="3648"/>
              <a:chExt cx="296" cy="352"/>
            </a:xfrm>
          </p:grpSpPr>
          <p:sp>
            <p:nvSpPr>
              <p:cNvPr id="41025" name="AutoShape 62"/>
              <p:cNvSpPr/>
              <p:nvPr>
                <p:custDataLst>
                  <p:tags r:id="rId46"/>
                </p:custDataLst>
              </p:nvPr>
            </p:nvSpPr>
            <p:spPr>
              <a:xfrm rot="-5400000">
                <a:off x="2228" y="3716"/>
                <a:ext cx="240" cy="296"/>
              </a:xfrm>
              <a:prstGeom prst="flowChartDelay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313947" tIns="156974" rIns="313947" bIns="156974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26" name="Oval 63"/>
              <p:cNvSpPr/>
              <p:nvPr>
                <p:custDataLst>
                  <p:tags r:id="rId47"/>
                </p:custDataLst>
              </p:nvPr>
            </p:nvSpPr>
            <p:spPr>
              <a:xfrm>
                <a:off x="2280" y="3648"/>
                <a:ext cx="144" cy="144"/>
              </a:xfrm>
              <a:prstGeom prst="ellipse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313947" tIns="156974" rIns="313947" bIns="156974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27" name="Rectangle 64"/>
              <p:cNvSpPr/>
              <p:nvPr>
                <p:custDataLst>
                  <p:tags r:id="rId48"/>
                </p:custDataLst>
              </p:nvPr>
            </p:nvSpPr>
            <p:spPr>
              <a:xfrm>
                <a:off x="2208" y="3760"/>
                <a:ext cx="288" cy="2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313947" tIns="156974" rIns="313947" bIns="156974" anchor="ctr" anchorCtr="0"/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ja-JP" sz="2700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⑤</a:t>
                </a:r>
                <a:endParaRPr lang="en-US" altLang="ja-JP" sz="2700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grpSp>
          <p:nvGrpSpPr>
            <p:cNvPr id="41020" name="Group 65"/>
            <p:cNvGrpSpPr/>
            <p:nvPr/>
          </p:nvGrpSpPr>
          <p:grpSpPr>
            <a:xfrm>
              <a:off x="816" y="1104"/>
              <a:ext cx="296" cy="352"/>
              <a:chOff x="2200" y="3648"/>
              <a:chExt cx="296" cy="352"/>
            </a:xfrm>
          </p:grpSpPr>
          <p:sp>
            <p:nvSpPr>
              <p:cNvPr id="41022" name="AutoShape 66"/>
              <p:cNvSpPr/>
              <p:nvPr>
                <p:custDataLst>
                  <p:tags r:id="rId49"/>
                </p:custDataLst>
              </p:nvPr>
            </p:nvSpPr>
            <p:spPr>
              <a:xfrm rot="-5400000">
                <a:off x="2228" y="3716"/>
                <a:ext cx="240" cy="296"/>
              </a:xfrm>
              <a:prstGeom prst="flowChartDelay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313947" tIns="156974" rIns="313947" bIns="156974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23" name="Oval 67"/>
              <p:cNvSpPr/>
              <p:nvPr>
                <p:custDataLst>
                  <p:tags r:id="rId50"/>
                </p:custDataLst>
              </p:nvPr>
            </p:nvSpPr>
            <p:spPr>
              <a:xfrm>
                <a:off x="2280" y="3648"/>
                <a:ext cx="144" cy="144"/>
              </a:xfrm>
              <a:prstGeom prst="ellipse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313947" tIns="156974" rIns="313947" bIns="156974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24" name="Rectangle 68"/>
              <p:cNvSpPr/>
              <p:nvPr>
                <p:custDataLst>
                  <p:tags r:id="rId51"/>
                </p:custDataLst>
              </p:nvPr>
            </p:nvSpPr>
            <p:spPr>
              <a:xfrm>
                <a:off x="2208" y="3760"/>
                <a:ext cx="288" cy="2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313947" tIns="156974" rIns="313947" bIns="156974" anchor="ctr" anchorCtr="0"/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ja-JP" sz="2700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④</a:t>
                </a:r>
                <a:endParaRPr lang="en-US" altLang="ja-JP" sz="2700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sp>
          <p:nvSpPr>
            <p:cNvPr id="41021" name="Rectangle 69"/>
            <p:cNvSpPr/>
            <p:nvPr>
              <p:custDataLst>
                <p:tags r:id="rId52"/>
              </p:custDataLst>
            </p:nvPr>
          </p:nvSpPr>
          <p:spPr>
            <a:xfrm>
              <a:off x="1056" y="1152"/>
              <a:ext cx="384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313947" tIns="156974" rIns="313947" bIns="156974" anchor="ctr" anchorCtr="0"/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ja-JP" altLang="en-US" sz="36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＝</a:t>
              </a:r>
              <a:endPara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sp>
        <p:nvSpPr>
          <p:cNvPr id="40994" name="Rectangle 70"/>
          <p:cNvSpPr/>
          <p:nvPr>
            <p:custDataLst>
              <p:tags r:id="rId53"/>
            </p:custDataLst>
          </p:nvPr>
        </p:nvSpPr>
        <p:spPr>
          <a:xfrm>
            <a:off x="139700" y="3554413"/>
            <a:ext cx="6381750" cy="32305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5" name="Text Box 71"/>
          <p:cNvSpPr txBox="1"/>
          <p:nvPr>
            <p:custDataLst>
              <p:tags r:id="rId54"/>
            </p:custDataLst>
          </p:nvPr>
        </p:nvSpPr>
        <p:spPr>
          <a:xfrm>
            <a:off x="8669338" y="8624888"/>
            <a:ext cx="8413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96" name="Text Box 72"/>
          <p:cNvSpPr txBox="1"/>
          <p:nvPr>
            <p:custDataLst>
              <p:tags r:id="rId55"/>
            </p:custDataLst>
          </p:nvPr>
        </p:nvSpPr>
        <p:spPr>
          <a:xfrm>
            <a:off x="9752013" y="8636000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97" name="Text Box 73"/>
          <p:cNvSpPr txBox="1"/>
          <p:nvPr>
            <p:custDataLst>
              <p:tags r:id="rId56"/>
            </p:custDataLst>
          </p:nvPr>
        </p:nvSpPr>
        <p:spPr>
          <a:xfrm>
            <a:off x="10836275" y="8636000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98" name="Text Box 74"/>
          <p:cNvSpPr txBox="1"/>
          <p:nvPr>
            <p:custDataLst>
              <p:tags r:id="rId57"/>
            </p:custDataLst>
          </p:nvPr>
        </p:nvSpPr>
        <p:spPr>
          <a:xfrm>
            <a:off x="11899900" y="8636000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0999" name="Text Box 75"/>
          <p:cNvSpPr txBox="1"/>
          <p:nvPr>
            <p:custDataLst>
              <p:tags r:id="rId58"/>
            </p:custDataLst>
          </p:nvPr>
        </p:nvSpPr>
        <p:spPr>
          <a:xfrm>
            <a:off x="13003213" y="8636000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⑤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1000" name="Rectangle 76"/>
          <p:cNvSpPr/>
          <p:nvPr>
            <p:custDataLst>
              <p:tags r:id="rId59"/>
            </p:custDataLst>
          </p:nvPr>
        </p:nvSpPr>
        <p:spPr>
          <a:xfrm>
            <a:off x="8669338" y="6791325"/>
            <a:ext cx="360362" cy="18557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1" name="Rectangle 77"/>
          <p:cNvSpPr/>
          <p:nvPr>
            <p:custDataLst>
              <p:tags r:id="rId60"/>
            </p:custDataLst>
          </p:nvPr>
        </p:nvSpPr>
        <p:spPr>
          <a:xfrm>
            <a:off x="11918950" y="6791325"/>
            <a:ext cx="361950" cy="18557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2" name="Rectangle 78"/>
          <p:cNvSpPr/>
          <p:nvPr>
            <p:custDataLst>
              <p:tags r:id="rId61"/>
            </p:custDataLst>
          </p:nvPr>
        </p:nvSpPr>
        <p:spPr>
          <a:xfrm>
            <a:off x="9752013" y="6791325"/>
            <a:ext cx="361950" cy="18557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3" name="Rectangle 79"/>
          <p:cNvSpPr/>
          <p:nvPr>
            <p:custDataLst>
              <p:tags r:id="rId62"/>
            </p:custDataLst>
          </p:nvPr>
        </p:nvSpPr>
        <p:spPr>
          <a:xfrm>
            <a:off x="13003213" y="6791325"/>
            <a:ext cx="360362" cy="18557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4" name="Rectangle 80"/>
          <p:cNvSpPr/>
          <p:nvPr>
            <p:custDataLst>
              <p:tags r:id="rId63"/>
            </p:custDataLst>
          </p:nvPr>
        </p:nvSpPr>
        <p:spPr>
          <a:xfrm>
            <a:off x="10836275" y="6799263"/>
            <a:ext cx="360363" cy="18526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5" name="Line 81"/>
          <p:cNvSpPr/>
          <p:nvPr>
            <p:custDataLst>
              <p:tags r:id="rId64"/>
            </p:custDataLst>
          </p:nvPr>
        </p:nvSpPr>
        <p:spPr>
          <a:xfrm>
            <a:off x="8307388" y="8650288"/>
            <a:ext cx="5659437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6" name="Rectangle 82"/>
          <p:cNvSpPr/>
          <p:nvPr>
            <p:custDataLst>
              <p:tags r:id="rId65"/>
            </p:custDataLst>
          </p:nvPr>
        </p:nvSpPr>
        <p:spPr>
          <a:xfrm>
            <a:off x="9029700" y="6926263"/>
            <a:ext cx="361950" cy="172402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7" name="Rectangle 83"/>
          <p:cNvSpPr/>
          <p:nvPr>
            <p:custDataLst>
              <p:tags r:id="rId66"/>
            </p:custDataLst>
          </p:nvPr>
        </p:nvSpPr>
        <p:spPr>
          <a:xfrm>
            <a:off x="10113963" y="6604000"/>
            <a:ext cx="360362" cy="2046288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8" name="Rectangle 84"/>
          <p:cNvSpPr/>
          <p:nvPr>
            <p:custDataLst>
              <p:tags r:id="rId67"/>
            </p:custDataLst>
          </p:nvPr>
        </p:nvSpPr>
        <p:spPr>
          <a:xfrm>
            <a:off x="11196638" y="6796088"/>
            <a:ext cx="361950" cy="18542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9" name="Rectangle 85"/>
          <p:cNvSpPr/>
          <p:nvPr>
            <p:custDataLst>
              <p:tags r:id="rId68"/>
            </p:custDataLst>
          </p:nvPr>
        </p:nvSpPr>
        <p:spPr>
          <a:xfrm>
            <a:off x="12280900" y="7250113"/>
            <a:ext cx="360363" cy="140017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0" name="Rectangle 86"/>
          <p:cNvSpPr/>
          <p:nvPr>
            <p:custDataLst>
              <p:tags r:id="rId69"/>
            </p:custDataLst>
          </p:nvPr>
        </p:nvSpPr>
        <p:spPr>
          <a:xfrm>
            <a:off x="13363575" y="6430963"/>
            <a:ext cx="361950" cy="221932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1" name="Line 87"/>
          <p:cNvSpPr/>
          <p:nvPr>
            <p:custDataLst>
              <p:tags r:id="rId70"/>
            </p:custDataLst>
          </p:nvPr>
        </p:nvSpPr>
        <p:spPr>
          <a:xfrm flipV="1">
            <a:off x="8307388" y="6172200"/>
            <a:ext cx="0" cy="24669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2" name="Line 88"/>
          <p:cNvSpPr/>
          <p:nvPr/>
        </p:nvSpPr>
        <p:spPr>
          <a:xfrm>
            <a:off x="8186738" y="6796088"/>
            <a:ext cx="5780087" cy="0"/>
          </a:xfrm>
          <a:prstGeom prst="line">
            <a:avLst/>
          </a:prstGeom>
          <a:ln w="28575" cap="flat" cmpd="sng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1013" name="Line 89"/>
          <p:cNvSpPr/>
          <p:nvPr/>
        </p:nvSpPr>
        <p:spPr>
          <a:xfrm>
            <a:off x="8186738" y="6408738"/>
            <a:ext cx="5780087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1014" name="AutoShape 90"/>
          <p:cNvSpPr/>
          <p:nvPr>
            <p:custDataLst>
              <p:tags r:id="rId71"/>
            </p:custDataLst>
          </p:nvPr>
        </p:nvSpPr>
        <p:spPr>
          <a:xfrm>
            <a:off x="7104063" y="7323138"/>
            <a:ext cx="1082675" cy="862012"/>
          </a:xfrm>
          <a:prstGeom prst="rightArrow">
            <a:avLst>
              <a:gd name="adj1" fmla="val 62500"/>
              <a:gd name="adj2" fmla="val 40703"/>
            </a:avLst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5" name="Rectangle 91"/>
          <p:cNvSpPr/>
          <p:nvPr>
            <p:custDataLst>
              <p:tags r:id="rId72"/>
            </p:custDataLst>
          </p:nvPr>
        </p:nvSpPr>
        <p:spPr>
          <a:xfrm>
            <a:off x="9631363" y="3803650"/>
            <a:ext cx="3130550" cy="646113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良好</a:t>
            </a:r>
            <a:r>
              <a:rPr lang="zh-CN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的生产线</a:t>
            </a:r>
            <a:endParaRPr lang="zh-CN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1016" name="Rectangle 92"/>
          <p:cNvSpPr/>
          <p:nvPr>
            <p:custDataLst>
              <p:tags r:id="rId73"/>
            </p:custDataLst>
          </p:nvPr>
        </p:nvSpPr>
        <p:spPr>
          <a:xfrm>
            <a:off x="9993313" y="7646988"/>
            <a:ext cx="2287587" cy="646112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改善必要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1017" name="Text Box 93"/>
          <p:cNvSpPr txBox="1"/>
          <p:nvPr>
            <p:custDataLst>
              <p:tags r:id="rId74"/>
            </p:custDataLst>
          </p:nvPr>
        </p:nvSpPr>
        <p:spPr>
          <a:xfrm>
            <a:off x="5056188" y="4522788"/>
            <a:ext cx="1806575" cy="1060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工作量的</a:t>
            </a:r>
            <a:endParaRPr lang="zh-CN" altLang="en-US" sz="24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24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平均値</a:t>
            </a:r>
            <a:endParaRPr lang="ja-JP" altLang="en-US" sz="24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1018" name="Line 94"/>
          <p:cNvSpPr/>
          <p:nvPr/>
        </p:nvSpPr>
        <p:spPr>
          <a:xfrm flipH="1" flipV="1">
            <a:off x="4937125" y="4416425"/>
            <a:ext cx="360363" cy="646113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Line 3"/>
          <p:cNvSpPr/>
          <p:nvPr/>
        </p:nvSpPr>
        <p:spPr>
          <a:xfrm>
            <a:off x="241300" y="2692400"/>
            <a:ext cx="87884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1987" name="Text Box 13"/>
          <p:cNvSpPr txBox="1"/>
          <p:nvPr>
            <p:custDataLst>
              <p:tags r:id="rId1"/>
            </p:custDataLst>
          </p:nvPr>
        </p:nvSpPr>
        <p:spPr>
          <a:xfrm>
            <a:off x="11637963" y="5507038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</a:t>
            </a:r>
            <a:endParaRPr lang="en-US" altLang="ja-JP" sz="27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1988" name="Text Box 14"/>
          <p:cNvSpPr txBox="1"/>
          <p:nvPr>
            <p:custDataLst>
              <p:tags r:id="rId2"/>
            </p:custDataLst>
          </p:nvPr>
        </p:nvSpPr>
        <p:spPr>
          <a:xfrm>
            <a:off x="9510713" y="5507038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1989" name="Text Box 15"/>
          <p:cNvSpPr txBox="1"/>
          <p:nvPr>
            <p:custDataLst>
              <p:tags r:id="rId3"/>
            </p:custDataLst>
          </p:nvPr>
        </p:nvSpPr>
        <p:spPr>
          <a:xfrm>
            <a:off x="10594975" y="5491163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1990" name="Text Box 16"/>
          <p:cNvSpPr txBox="1"/>
          <p:nvPr>
            <p:custDataLst>
              <p:tags r:id="rId4"/>
            </p:custDataLst>
          </p:nvPr>
        </p:nvSpPr>
        <p:spPr>
          <a:xfrm>
            <a:off x="12761913" y="5507038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⑤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1991" name="Text Box 17"/>
          <p:cNvSpPr txBox="1"/>
          <p:nvPr>
            <p:custDataLst>
              <p:tags r:id="rId5"/>
            </p:custDataLst>
          </p:nvPr>
        </p:nvSpPr>
        <p:spPr>
          <a:xfrm>
            <a:off x="8307388" y="5507038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1992" name="Rectangle 18"/>
          <p:cNvSpPr/>
          <p:nvPr>
            <p:custDataLst>
              <p:tags r:id="rId6"/>
            </p:custDataLst>
          </p:nvPr>
        </p:nvSpPr>
        <p:spPr>
          <a:xfrm>
            <a:off x="8428038" y="3233738"/>
            <a:ext cx="360362" cy="22701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3" name="Rectangle 19"/>
          <p:cNvSpPr/>
          <p:nvPr>
            <p:custDataLst>
              <p:tags r:id="rId7"/>
            </p:custDataLst>
          </p:nvPr>
        </p:nvSpPr>
        <p:spPr>
          <a:xfrm>
            <a:off x="11679238" y="3233738"/>
            <a:ext cx="360362" cy="22701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4" name="Rectangle 20"/>
          <p:cNvSpPr/>
          <p:nvPr>
            <p:custDataLst>
              <p:tags r:id="rId8"/>
            </p:custDataLst>
          </p:nvPr>
        </p:nvSpPr>
        <p:spPr>
          <a:xfrm>
            <a:off x="9510713" y="3233738"/>
            <a:ext cx="361950" cy="22701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5" name="Rectangle 21"/>
          <p:cNvSpPr/>
          <p:nvPr>
            <p:custDataLst>
              <p:tags r:id="rId9"/>
            </p:custDataLst>
          </p:nvPr>
        </p:nvSpPr>
        <p:spPr>
          <a:xfrm>
            <a:off x="12761913" y="3233738"/>
            <a:ext cx="361950" cy="22701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6" name="Rectangle 22"/>
          <p:cNvSpPr/>
          <p:nvPr>
            <p:custDataLst>
              <p:tags r:id="rId10"/>
            </p:custDataLst>
          </p:nvPr>
        </p:nvSpPr>
        <p:spPr>
          <a:xfrm>
            <a:off x="10594975" y="3241675"/>
            <a:ext cx="361950" cy="22669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7" name="Line 23"/>
          <p:cNvSpPr/>
          <p:nvPr>
            <p:custDataLst>
              <p:tags r:id="rId11"/>
            </p:custDataLst>
          </p:nvPr>
        </p:nvSpPr>
        <p:spPr>
          <a:xfrm>
            <a:off x="8066088" y="5507038"/>
            <a:ext cx="5659437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8" name="Rectangle 24"/>
          <p:cNvSpPr/>
          <p:nvPr>
            <p:custDataLst>
              <p:tags r:id="rId12"/>
            </p:custDataLst>
          </p:nvPr>
        </p:nvSpPr>
        <p:spPr>
          <a:xfrm>
            <a:off x="8788400" y="3398838"/>
            <a:ext cx="361950" cy="21082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9" name="Rectangle 25"/>
          <p:cNvSpPr/>
          <p:nvPr>
            <p:custDataLst>
              <p:tags r:id="rId13"/>
            </p:custDataLst>
          </p:nvPr>
        </p:nvSpPr>
        <p:spPr>
          <a:xfrm>
            <a:off x="9872663" y="3005138"/>
            <a:ext cx="361950" cy="25019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0" name="Rectangle 26"/>
          <p:cNvSpPr/>
          <p:nvPr>
            <p:custDataLst>
              <p:tags r:id="rId14"/>
            </p:custDataLst>
          </p:nvPr>
        </p:nvSpPr>
        <p:spPr>
          <a:xfrm>
            <a:off x="10956925" y="3240088"/>
            <a:ext cx="360363" cy="226695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1" name="Rectangle 27"/>
          <p:cNvSpPr/>
          <p:nvPr>
            <p:custDataLst>
              <p:tags r:id="rId15"/>
            </p:custDataLst>
          </p:nvPr>
        </p:nvSpPr>
        <p:spPr>
          <a:xfrm>
            <a:off x="12039600" y="3662363"/>
            <a:ext cx="361950" cy="184467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2" name="Rectangle 28"/>
          <p:cNvSpPr/>
          <p:nvPr>
            <p:custDataLst>
              <p:tags r:id="rId16"/>
            </p:custDataLst>
          </p:nvPr>
        </p:nvSpPr>
        <p:spPr>
          <a:xfrm>
            <a:off x="13123863" y="3338513"/>
            <a:ext cx="360362" cy="216852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3" name="Line 29"/>
          <p:cNvSpPr/>
          <p:nvPr>
            <p:custDataLst>
              <p:tags r:id="rId17"/>
            </p:custDataLst>
          </p:nvPr>
        </p:nvSpPr>
        <p:spPr>
          <a:xfrm flipV="1">
            <a:off x="8066088" y="2476500"/>
            <a:ext cx="0" cy="301625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2004" name="Line 30"/>
          <p:cNvSpPr/>
          <p:nvPr/>
        </p:nvSpPr>
        <p:spPr>
          <a:xfrm>
            <a:off x="7947025" y="3005138"/>
            <a:ext cx="57785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2005" name="Line 31"/>
          <p:cNvSpPr/>
          <p:nvPr/>
        </p:nvSpPr>
        <p:spPr>
          <a:xfrm>
            <a:off x="7947025" y="3240088"/>
            <a:ext cx="5778500" cy="0"/>
          </a:xfrm>
          <a:prstGeom prst="line">
            <a:avLst/>
          </a:prstGeom>
          <a:ln w="28575" cap="flat" cmpd="sng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2006" name="AutoShape 33"/>
          <p:cNvSpPr/>
          <p:nvPr>
            <p:custDataLst>
              <p:tags r:id="rId18"/>
            </p:custDataLst>
          </p:nvPr>
        </p:nvSpPr>
        <p:spPr>
          <a:xfrm>
            <a:off x="9271000" y="2609850"/>
            <a:ext cx="1082675" cy="395288"/>
          </a:xfrm>
          <a:prstGeom prst="downArrow">
            <a:avLst>
              <a:gd name="adj1" fmla="val 53703"/>
              <a:gd name="adj2" fmla="val 47222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7" name="Text Box 34"/>
          <p:cNvSpPr txBox="1"/>
          <p:nvPr/>
        </p:nvSpPr>
        <p:spPr>
          <a:xfrm>
            <a:off x="7947025" y="1938338"/>
            <a:ext cx="38512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间隔时间的</a:t>
            </a:r>
            <a:r>
              <a:rPr lang="ja-JP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短缩</a:t>
            </a:r>
            <a:endParaRPr lang="ja-JP" altLang="en-US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2008" name="Oval 35"/>
          <p:cNvSpPr/>
          <p:nvPr>
            <p:custDataLst>
              <p:tags r:id="rId19"/>
            </p:custDataLst>
          </p:nvPr>
        </p:nvSpPr>
        <p:spPr>
          <a:xfrm>
            <a:off x="11798300" y="1076325"/>
            <a:ext cx="2287588" cy="1293813"/>
          </a:xfrm>
          <a:prstGeom prst="ellipse">
            <a:avLst/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grpSp>
        <p:nvGrpSpPr>
          <p:cNvPr id="42009" name="Group 36"/>
          <p:cNvGrpSpPr/>
          <p:nvPr/>
        </p:nvGrpSpPr>
        <p:grpSpPr>
          <a:xfrm>
            <a:off x="241300" y="2476500"/>
            <a:ext cx="5778500" cy="4065868"/>
            <a:chOff x="96" y="864"/>
            <a:chExt cx="2304" cy="1520"/>
          </a:xfrm>
        </p:grpSpPr>
        <p:sp>
          <p:nvSpPr>
            <p:cNvPr id="42015" name="Text Box 37"/>
            <p:cNvSpPr txBox="1"/>
            <p:nvPr>
              <p:custDataLst>
                <p:tags r:id="rId20"/>
              </p:custDataLst>
            </p:nvPr>
          </p:nvSpPr>
          <p:spPr>
            <a:xfrm>
              <a:off x="288" y="1957"/>
              <a:ext cx="336" cy="4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①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2016" name="Text Box 38"/>
            <p:cNvSpPr txBox="1"/>
            <p:nvPr>
              <p:custDataLst>
                <p:tags r:id="rId21"/>
              </p:custDataLst>
            </p:nvPr>
          </p:nvSpPr>
          <p:spPr>
            <a:xfrm>
              <a:off x="720" y="1962"/>
              <a:ext cx="336" cy="4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②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2017" name="Text Box 39"/>
            <p:cNvSpPr txBox="1"/>
            <p:nvPr>
              <p:custDataLst>
                <p:tags r:id="rId22"/>
              </p:custDataLst>
            </p:nvPr>
          </p:nvSpPr>
          <p:spPr>
            <a:xfrm>
              <a:off x="1152" y="1962"/>
              <a:ext cx="336" cy="4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③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2018" name="Text Box 40"/>
            <p:cNvSpPr txBox="1"/>
            <p:nvPr>
              <p:custDataLst>
                <p:tags r:id="rId23"/>
              </p:custDataLst>
            </p:nvPr>
          </p:nvSpPr>
          <p:spPr>
            <a:xfrm>
              <a:off x="1576" y="1962"/>
              <a:ext cx="336" cy="4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④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2019" name="Text Box 41"/>
            <p:cNvSpPr txBox="1"/>
            <p:nvPr>
              <p:custDataLst>
                <p:tags r:id="rId24"/>
              </p:custDataLst>
            </p:nvPr>
          </p:nvSpPr>
          <p:spPr>
            <a:xfrm>
              <a:off x="2016" y="1962"/>
              <a:ext cx="336" cy="4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⑤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2020" name="Rectangle 42"/>
            <p:cNvSpPr/>
            <p:nvPr>
              <p:custDataLst>
                <p:tags r:id="rId25"/>
              </p:custDataLst>
            </p:nvPr>
          </p:nvSpPr>
          <p:spPr>
            <a:xfrm>
              <a:off x="288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21" name="Rectangle 43"/>
            <p:cNvSpPr/>
            <p:nvPr>
              <p:custDataLst>
                <p:tags r:id="rId26"/>
              </p:custDataLst>
            </p:nvPr>
          </p:nvSpPr>
          <p:spPr>
            <a:xfrm>
              <a:off x="1584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22" name="Rectangle 44"/>
            <p:cNvSpPr/>
            <p:nvPr>
              <p:custDataLst>
                <p:tags r:id="rId27"/>
              </p:custDataLst>
            </p:nvPr>
          </p:nvSpPr>
          <p:spPr>
            <a:xfrm>
              <a:off x="720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23" name="Rectangle 45"/>
            <p:cNvSpPr/>
            <p:nvPr>
              <p:custDataLst>
                <p:tags r:id="rId28"/>
              </p:custDataLst>
            </p:nvPr>
          </p:nvSpPr>
          <p:spPr>
            <a:xfrm>
              <a:off x="2016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24" name="Rectangle 46"/>
            <p:cNvSpPr/>
            <p:nvPr>
              <p:custDataLst>
                <p:tags r:id="rId29"/>
              </p:custDataLst>
            </p:nvPr>
          </p:nvSpPr>
          <p:spPr>
            <a:xfrm>
              <a:off x="1152" y="1143"/>
              <a:ext cx="144" cy="82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25" name="Line 47"/>
            <p:cNvSpPr/>
            <p:nvPr>
              <p:custDataLst>
                <p:tags r:id="rId30"/>
              </p:custDataLst>
            </p:nvPr>
          </p:nvSpPr>
          <p:spPr>
            <a:xfrm>
              <a:off x="144" y="1968"/>
              <a:ext cx="2256" cy="0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026" name="Rectangle 48"/>
            <p:cNvSpPr/>
            <p:nvPr>
              <p:custDataLst>
                <p:tags r:id="rId31"/>
              </p:custDataLst>
            </p:nvPr>
          </p:nvSpPr>
          <p:spPr>
            <a:xfrm>
              <a:off x="432" y="1200"/>
              <a:ext cx="144" cy="768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27" name="Rectangle 49"/>
            <p:cNvSpPr/>
            <p:nvPr>
              <p:custDataLst>
                <p:tags r:id="rId32"/>
              </p:custDataLst>
            </p:nvPr>
          </p:nvSpPr>
          <p:spPr>
            <a:xfrm>
              <a:off x="864" y="1056"/>
              <a:ext cx="144" cy="912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28" name="Rectangle 50"/>
            <p:cNvSpPr/>
            <p:nvPr>
              <p:custDataLst>
                <p:tags r:id="rId33"/>
              </p:custDataLst>
            </p:nvPr>
          </p:nvSpPr>
          <p:spPr>
            <a:xfrm>
              <a:off x="1296" y="1142"/>
              <a:ext cx="144" cy="82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29" name="Rectangle 51"/>
            <p:cNvSpPr/>
            <p:nvPr>
              <p:custDataLst>
                <p:tags r:id="rId34"/>
              </p:custDataLst>
            </p:nvPr>
          </p:nvSpPr>
          <p:spPr>
            <a:xfrm>
              <a:off x="1728" y="1344"/>
              <a:ext cx="144" cy="624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30" name="Rectangle 52"/>
            <p:cNvSpPr/>
            <p:nvPr>
              <p:custDataLst>
                <p:tags r:id="rId35"/>
              </p:custDataLst>
            </p:nvPr>
          </p:nvSpPr>
          <p:spPr>
            <a:xfrm>
              <a:off x="2160" y="979"/>
              <a:ext cx="144" cy="989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31" name="Line 53"/>
            <p:cNvSpPr/>
            <p:nvPr>
              <p:custDataLst>
                <p:tags r:id="rId36"/>
              </p:custDataLst>
            </p:nvPr>
          </p:nvSpPr>
          <p:spPr>
            <a:xfrm flipV="1">
              <a:off x="144" y="864"/>
              <a:ext cx="0" cy="1099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032" name="Line 54"/>
            <p:cNvSpPr/>
            <p:nvPr/>
          </p:nvSpPr>
          <p:spPr>
            <a:xfrm>
              <a:off x="96" y="1142"/>
              <a:ext cx="2304" cy="0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42010" name="AutoShape 55"/>
          <p:cNvSpPr/>
          <p:nvPr>
            <p:custDataLst>
              <p:tags r:id="rId37"/>
            </p:custDataLst>
          </p:nvPr>
        </p:nvSpPr>
        <p:spPr>
          <a:xfrm>
            <a:off x="6500813" y="3446463"/>
            <a:ext cx="1084262" cy="862012"/>
          </a:xfrm>
          <a:prstGeom prst="rightArrow">
            <a:avLst>
              <a:gd name="adj1" fmla="val 62500"/>
              <a:gd name="adj2" fmla="val 40762"/>
            </a:avLst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751" name="Text Box 63"/>
          <p:cNvSpPr txBox="1">
            <a:spLocks noChangeArrowheads="1"/>
          </p:cNvSpPr>
          <p:nvPr/>
        </p:nvSpPr>
        <p:spPr bwMode="auto">
          <a:xfrm>
            <a:off x="150813" y="155575"/>
            <a:ext cx="8758238" cy="875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37946" tIns="68973" rIns="137946" bIns="68973">
            <a:spAutoFit/>
          </a:bodyPr>
          <a:lstStyle>
            <a:lvl1pPr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1pPr>
            <a:lvl2pPr marL="6889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2pPr>
            <a:lvl3pPr marL="137985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3pPr>
            <a:lvl4pPr marL="2068830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4pPr>
            <a:lvl5pPr marL="27590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5pPr>
            <a:lvl6pPr marL="32162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6pPr>
            <a:lvl7pPr marL="36734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7pPr>
            <a:lvl8pPr marL="41306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8pPr>
            <a:lvl9pPr marL="45878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9pPr>
          </a:lstStyle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生产线平衡度向上</a:t>
            </a:r>
            <a:r>
              <a:rPr kumimoji="1" lang="ja-JP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HGS創英角ｺﾞｼｯｸUB" pitchFamily="50" charset="-128"/>
                <a:cs typeface="+mn-cs"/>
              </a:rPr>
              <a:t>①</a:t>
            </a: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HGS創英角ｺﾞｼｯｸUB" pitchFamily="50" charset="-128"/>
              <a:cs typeface="+mn-cs"/>
            </a:endParaRPr>
          </a:p>
        </p:txBody>
      </p:sp>
      <p:sp>
        <p:nvSpPr>
          <p:cNvPr id="42012" name="Text Box 64"/>
          <p:cNvSpPr txBox="1"/>
          <p:nvPr/>
        </p:nvSpPr>
        <p:spPr>
          <a:xfrm>
            <a:off x="8548688" y="8509000"/>
            <a:ext cx="5778500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※</a:t>
            </a:r>
            <a:r>
              <a:rPr lang="ja-JP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作业改善</a:t>
            </a:r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方面在后面进行注</a:t>
            </a:r>
            <a:r>
              <a:rPr lang="ja-JP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解</a:t>
            </a:r>
            <a:endParaRPr lang="ja-JP" altLang="en-US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2013" name="AutoShape 32"/>
          <p:cNvSpPr/>
          <p:nvPr>
            <p:custDataLst>
              <p:tags r:id="rId38"/>
            </p:custDataLst>
          </p:nvPr>
        </p:nvSpPr>
        <p:spPr>
          <a:xfrm>
            <a:off x="5778500" y="6570663"/>
            <a:ext cx="7947025" cy="1614487"/>
          </a:xfrm>
          <a:prstGeom prst="wedgeRectCallout">
            <a:avLst>
              <a:gd name="adj1" fmla="val 43088"/>
              <a:gd name="adj2" fmla="val -252222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・⑤</a:t>
            </a:r>
            <a:r>
              <a:rPr lang="zh-CN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进行工序的</a:t>
            </a:r>
            <a:r>
              <a:rPr lang="ja-JP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作业改善</a:t>
            </a:r>
            <a:r>
              <a:rPr lang="zh-CN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来降低工数</a:t>
            </a:r>
            <a:r>
              <a:rPr lang="ja-JP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endParaRPr lang="ja-JP" altLang="en-US" sz="30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（変更标准作业）</a:t>
            </a:r>
            <a:endParaRPr lang="ja-JP" altLang="en-US" sz="30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提高</a:t>
            </a:r>
            <a:r>
              <a:rPr lang="ja-JP" altLang="en-US" sz="30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作业者技能（技能教育）</a:t>
            </a:r>
            <a:endParaRPr lang="ja-JP" altLang="en-US" sz="30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2014" name="Oval 66"/>
          <p:cNvSpPr/>
          <p:nvPr>
            <p:custDataLst>
              <p:tags r:id="rId39"/>
            </p:custDataLst>
          </p:nvPr>
        </p:nvSpPr>
        <p:spPr>
          <a:xfrm>
            <a:off x="9391650" y="538163"/>
            <a:ext cx="2287588" cy="1292225"/>
          </a:xfrm>
          <a:prstGeom prst="ellipse">
            <a:avLst/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技能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教育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Line 2"/>
          <p:cNvSpPr/>
          <p:nvPr/>
        </p:nvSpPr>
        <p:spPr>
          <a:xfrm>
            <a:off x="241300" y="2584450"/>
            <a:ext cx="866775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43011" name="Group 3"/>
          <p:cNvGrpSpPr/>
          <p:nvPr/>
        </p:nvGrpSpPr>
        <p:grpSpPr>
          <a:xfrm>
            <a:off x="241300" y="2370138"/>
            <a:ext cx="5778500" cy="3591498"/>
            <a:chOff x="96" y="864"/>
            <a:chExt cx="2304" cy="1601"/>
          </a:xfrm>
        </p:grpSpPr>
        <p:sp>
          <p:nvSpPr>
            <p:cNvPr id="43052" name="Text Box 4"/>
            <p:cNvSpPr txBox="1"/>
            <p:nvPr>
              <p:custDataLst>
                <p:tags r:id="rId1"/>
              </p:custDataLst>
            </p:nvPr>
          </p:nvSpPr>
          <p:spPr>
            <a:xfrm>
              <a:off x="288" y="1957"/>
              <a:ext cx="336" cy="5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①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3053" name="Text Box 5"/>
            <p:cNvSpPr txBox="1"/>
            <p:nvPr>
              <p:custDataLst>
                <p:tags r:id="rId2"/>
              </p:custDataLst>
            </p:nvPr>
          </p:nvSpPr>
          <p:spPr>
            <a:xfrm>
              <a:off x="720" y="1962"/>
              <a:ext cx="336" cy="5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②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3054" name="Text Box 6"/>
            <p:cNvSpPr txBox="1"/>
            <p:nvPr>
              <p:custDataLst>
                <p:tags r:id="rId3"/>
              </p:custDataLst>
            </p:nvPr>
          </p:nvSpPr>
          <p:spPr>
            <a:xfrm>
              <a:off x="1152" y="1962"/>
              <a:ext cx="336" cy="5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③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3055" name="Text Box 7"/>
            <p:cNvSpPr txBox="1"/>
            <p:nvPr>
              <p:custDataLst>
                <p:tags r:id="rId4"/>
              </p:custDataLst>
            </p:nvPr>
          </p:nvSpPr>
          <p:spPr>
            <a:xfrm>
              <a:off x="1576" y="1962"/>
              <a:ext cx="336" cy="5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④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3056" name="Text Box 8"/>
            <p:cNvSpPr txBox="1"/>
            <p:nvPr>
              <p:custDataLst>
                <p:tags r:id="rId5"/>
              </p:custDataLst>
            </p:nvPr>
          </p:nvSpPr>
          <p:spPr>
            <a:xfrm>
              <a:off x="2016" y="1962"/>
              <a:ext cx="336" cy="5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⑤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3057" name="Rectangle 9"/>
            <p:cNvSpPr/>
            <p:nvPr>
              <p:custDataLst>
                <p:tags r:id="rId6"/>
              </p:custDataLst>
            </p:nvPr>
          </p:nvSpPr>
          <p:spPr>
            <a:xfrm>
              <a:off x="288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58" name="Rectangle 10"/>
            <p:cNvSpPr/>
            <p:nvPr>
              <p:custDataLst>
                <p:tags r:id="rId7"/>
              </p:custDataLst>
            </p:nvPr>
          </p:nvSpPr>
          <p:spPr>
            <a:xfrm>
              <a:off x="1584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59" name="Rectangle 11"/>
            <p:cNvSpPr/>
            <p:nvPr>
              <p:custDataLst>
                <p:tags r:id="rId8"/>
              </p:custDataLst>
            </p:nvPr>
          </p:nvSpPr>
          <p:spPr>
            <a:xfrm>
              <a:off x="720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60" name="Rectangle 12"/>
            <p:cNvSpPr/>
            <p:nvPr>
              <p:custDataLst>
                <p:tags r:id="rId9"/>
              </p:custDataLst>
            </p:nvPr>
          </p:nvSpPr>
          <p:spPr>
            <a:xfrm>
              <a:off x="2016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61" name="Rectangle 13"/>
            <p:cNvSpPr/>
            <p:nvPr>
              <p:custDataLst>
                <p:tags r:id="rId10"/>
              </p:custDataLst>
            </p:nvPr>
          </p:nvSpPr>
          <p:spPr>
            <a:xfrm>
              <a:off x="1152" y="1143"/>
              <a:ext cx="144" cy="82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62" name="Line 14"/>
            <p:cNvSpPr/>
            <p:nvPr>
              <p:custDataLst>
                <p:tags r:id="rId11"/>
              </p:custDataLst>
            </p:nvPr>
          </p:nvSpPr>
          <p:spPr>
            <a:xfrm>
              <a:off x="144" y="1968"/>
              <a:ext cx="2256" cy="0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3" name="Rectangle 15"/>
            <p:cNvSpPr/>
            <p:nvPr>
              <p:custDataLst>
                <p:tags r:id="rId12"/>
              </p:custDataLst>
            </p:nvPr>
          </p:nvSpPr>
          <p:spPr>
            <a:xfrm>
              <a:off x="432" y="1200"/>
              <a:ext cx="144" cy="768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64" name="Rectangle 16"/>
            <p:cNvSpPr/>
            <p:nvPr>
              <p:custDataLst>
                <p:tags r:id="rId13"/>
              </p:custDataLst>
            </p:nvPr>
          </p:nvSpPr>
          <p:spPr>
            <a:xfrm>
              <a:off x="864" y="1056"/>
              <a:ext cx="144" cy="912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65" name="Rectangle 17"/>
            <p:cNvSpPr/>
            <p:nvPr>
              <p:custDataLst>
                <p:tags r:id="rId14"/>
              </p:custDataLst>
            </p:nvPr>
          </p:nvSpPr>
          <p:spPr>
            <a:xfrm>
              <a:off x="1296" y="1142"/>
              <a:ext cx="144" cy="82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66" name="Rectangle 18"/>
            <p:cNvSpPr/>
            <p:nvPr>
              <p:custDataLst>
                <p:tags r:id="rId15"/>
              </p:custDataLst>
            </p:nvPr>
          </p:nvSpPr>
          <p:spPr>
            <a:xfrm>
              <a:off x="1728" y="1344"/>
              <a:ext cx="144" cy="624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67" name="Rectangle 19"/>
            <p:cNvSpPr/>
            <p:nvPr>
              <p:custDataLst>
                <p:tags r:id="rId16"/>
              </p:custDataLst>
            </p:nvPr>
          </p:nvSpPr>
          <p:spPr>
            <a:xfrm>
              <a:off x="2160" y="979"/>
              <a:ext cx="144" cy="989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68" name="Line 20"/>
            <p:cNvSpPr/>
            <p:nvPr>
              <p:custDataLst>
                <p:tags r:id="rId17"/>
              </p:custDataLst>
            </p:nvPr>
          </p:nvSpPr>
          <p:spPr>
            <a:xfrm flipV="1">
              <a:off x="144" y="864"/>
              <a:ext cx="0" cy="1099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9" name="Line 21"/>
            <p:cNvSpPr/>
            <p:nvPr/>
          </p:nvSpPr>
          <p:spPr>
            <a:xfrm>
              <a:off x="96" y="1142"/>
              <a:ext cx="2304" cy="0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50813" y="258763"/>
            <a:ext cx="8758238" cy="875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37946" tIns="68973" rIns="137946" bIns="68973">
            <a:spAutoFit/>
          </a:bodyPr>
          <a:lstStyle>
            <a:lvl1pPr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1pPr>
            <a:lvl2pPr marL="6889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2pPr>
            <a:lvl3pPr marL="137985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3pPr>
            <a:lvl4pPr marL="2068830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4pPr>
            <a:lvl5pPr marL="27590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5pPr>
            <a:lvl6pPr marL="32162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6pPr>
            <a:lvl7pPr marL="36734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7pPr>
            <a:lvl8pPr marL="41306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8pPr>
            <a:lvl9pPr marL="45878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9pPr>
          </a:lstStyle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生产线平衡度</a:t>
            </a:r>
            <a:r>
              <a:rPr kumimoji="1" lang="ja-JP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HGS創英角ｺﾞｼｯｸUB" pitchFamily="50" charset="-128"/>
                <a:cs typeface="+mn-cs"/>
              </a:rPr>
              <a:t>向上②</a:t>
            </a: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HGS創英角ｺﾞｼｯｸUB" pitchFamily="50" charset="-128"/>
              <a:cs typeface="+mn-cs"/>
            </a:endParaRPr>
          </a:p>
        </p:txBody>
      </p:sp>
      <p:sp>
        <p:nvSpPr>
          <p:cNvPr id="43013" name="Oval 23"/>
          <p:cNvSpPr/>
          <p:nvPr>
            <p:custDataLst>
              <p:tags r:id="rId18"/>
            </p:custDataLst>
          </p:nvPr>
        </p:nvSpPr>
        <p:spPr>
          <a:xfrm>
            <a:off x="11679238" y="969963"/>
            <a:ext cx="2287587" cy="1292225"/>
          </a:xfrm>
          <a:prstGeom prst="ellipse">
            <a:avLst/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移动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</a:t>
            </a: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量</a:t>
            </a:r>
            <a:b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3014" name="Text Box 24"/>
          <p:cNvSpPr txBox="1"/>
          <p:nvPr>
            <p:custDataLst>
              <p:tags r:id="rId19"/>
            </p:custDataLst>
          </p:nvPr>
        </p:nvSpPr>
        <p:spPr>
          <a:xfrm>
            <a:off x="8548688" y="4824413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3015" name="Text Box 25"/>
          <p:cNvSpPr txBox="1"/>
          <p:nvPr>
            <p:custDataLst>
              <p:tags r:id="rId20"/>
            </p:custDataLst>
          </p:nvPr>
        </p:nvSpPr>
        <p:spPr>
          <a:xfrm>
            <a:off x="9631363" y="4835525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3016" name="Text Box 26"/>
          <p:cNvSpPr txBox="1"/>
          <p:nvPr>
            <p:custDataLst>
              <p:tags r:id="rId21"/>
            </p:custDataLst>
          </p:nvPr>
        </p:nvSpPr>
        <p:spPr>
          <a:xfrm>
            <a:off x="10715625" y="4835525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3017" name="Text Box 27"/>
          <p:cNvSpPr txBox="1"/>
          <p:nvPr>
            <p:custDataLst>
              <p:tags r:id="rId22"/>
            </p:custDataLst>
          </p:nvPr>
        </p:nvSpPr>
        <p:spPr>
          <a:xfrm>
            <a:off x="11779250" y="4835525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3018" name="Text Box 28"/>
          <p:cNvSpPr txBox="1"/>
          <p:nvPr>
            <p:custDataLst>
              <p:tags r:id="rId23"/>
            </p:custDataLst>
          </p:nvPr>
        </p:nvSpPr>
        <p:spPr>
          <a:xfrm>
            <a:off x="12882563" y="4835525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⑤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3019" name="Rectangle 29"/>
          <p:cNvSpPr/>
          <p:nvPr>
            <p:custDataLst>
              <p:tags r:id="rId24"/>
            </p:custDataLst>
          </p:nvPr>
        </p:nvSpPr>
        <p:spPr>
          <a:xfrm>
            <a:off x="8909050" y="3122613"/>
            <a:ext cx="361950" cy="1722437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0" name="Rectangle 30"/>
          <p:cNvSpPr/>
          <p:nvPr>
            <p:custDataLst>
              <p:tags r:id="rId25"/>
            </p:custDataLst>
          </p:nvPr>
        </p:nvSpPr>
        <p:spPr>
          <a:xfrm>
            <a:off x="12160250" y="3016250"/>
            <a:ext cx="361950" cy="18288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1" name="Rectangle 31"/>
          <p:cNvSpPr/>
          <p:nvPr>
            <p:custDataLst>
              <p:tags r:id="rId26"/>
            </p:custDataLst>
          </p:nvPr>
        </p:nvSpPr>
        <p:spPr>
          <a:xfrm>
            <a:off x="9993313" y="2800350"/>
            <a:ext cx="360362" cy="20447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2" name="Rectangle 32"/>
          <p:cNvSpPr/>
          <p:nvPr>
            <p:custDataLst>
              <p:tags r:id="rId27"/>
            </p:custDataLst>
          </p:nvPr>
        </p:nvSpPr>
        <p:spPr>
          <a:xfrm>
            <a:off x="13244513" y="2908300"/>
            <a:ext cx="360362" cy="193675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3" name="Rectangle 33"/>
          <p:cNvSpPr/>
          <p:nvPr>
            <p:custDataLst>
              <p:tags r:id="rId28"/>
            </p:custDataLst>
          </p:nvPr>
        </p:nvSpPr>
        <p:spPr>
          <a:xfrm>
            <a:off x="11075988" y="2986088"/>
            <a:ext cx="361950" cy="1865312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4" name="Line 34"/>
          <p:cNvSpPr/>
          <p:nvPr>
            <p:custDataLst>
              <p:tags r:id="rId29"/>
            </p:custDataLst>
          </p:nvPr>
        </p:nvSpPr>
        <p:spPr>
          <a:xfrm>
            <a:off x="8186738" y="4848225"/>
            <a:ext cx="5659437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25" name="Rectangle 35"/>
          <p:cNvSpPr/>
          <p:nvPr>
            <p:custDataLst>
              <p:tags r:id="rId30"/>
            </p:custDataLst>
          </p:nvPr>
        </p:nvSpPr>
        <p:spPr>
          <a:xfrm>
            <a:off x="12882563" y="3536950"/>
            <a:ext cx="361950" cy="13112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6" name="Rectangle 36"/>
          <p:cNvSpPr/>
          <p:nvPr>
            <p:custDataLst>
              <p:tags r:id="rId31"/>
            </p:custDataLst>
          </p:nvPr>
        </p:nvSpPr>
        <p:spPr>
          <a:xfrm>
            <a:off x="11798300" y="2476500"/>
            <a:ext cx="361950" cy="2371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7" name="Rectangle 37"/>
          <p:cNvSpPr/>
          <p:nvPr>
            <p:custDataLst>
              <p:tags r:id="rId32"/>
            </p:custDataLst>
          </p:nvPr>
        </p:nvSpPr>
        <p:spPr>
          <a:xfrm>
            <a:off x="10715625" y="2981325"/>
            <a:ext cx="360363" cy="1863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8" name="Line 38"/>
          <p:cNvSpPr/>
          <p:nvPr>
            <p:custDataLst>
              <p:tags r:id="rId33"/>
            </p:custDataLst>
          </p:nvPr>
        </p:nvSpPr>
        <p:spPr>
          <a:xfrm flipV="1">
            <a:off x="8186738" y="2370138"/>
            <a:ext cx="0" cy="2478087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29" name="Line 39"/>
          <p:cNvSpPr/>
          <p:nvPr/>
        </p:nvSpPr>
        <p:spPr>
          <a:xfrm>
            <a:off x="8066088" y="2981325"/>
            <a:ext cx="5780087" cy="0"/>
          </a:xfrm>
          <a:prstGeom prst="line">
            <a:avLst/>
          </a:prstGeom>
          <a:ln w="28575" cap="flat" cmpd="sng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3030" name="Line 40"/>
          <p:cNvSpPr/>
          <p:nvPr/>
        </p:nvSpPr>
        <p:spPr>
          <a:xfrm>
            <a:off x="8066088" y="2800350"/>
            <a:ext cx="5780087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3031" name="AutoShape 41"/>
          <p:cNvSpPr/>
          <p:nvPr>
            <p:custDataLst>
              <p:tags r:id="rId34"/>
            </p:custDataLst>
          </p:nvPr>
        </p:nvSpPr>
        <p:spPr>
          <a:xfrm>
            <a:off x="6500813" y="6354763"/>
            <a:ext cx="7104062" cy="1400175"/>
          </a:xfrm>
          <a:prstGeom prst="wedgeRectCallout">
            <a:avLst>
              <a:gd name="adj1" fmla="val 25319"/>
              <a:gd name="adj2" fmla="val -156412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看清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r>
              <a:rPr lang="zh-CN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能力</a:t>
            </a:r>
            <a: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br>
              <a:rPr lang="en-US" altLang="ja-JP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zh-CN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进行工作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量移动（ ⑤ ⇒ ④ ）</a:t>
            </a:r>
            <a:endParaRPr lang="ja-JP" altLang="en-US" sz="30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3032" name="Oval 42"/>
          <p:cNvSpPr/>
          <p:nvPr>
            <p:custDataLst>
              <p:tags r:id="rId35"/>
            </p:custDataLst>
          </p:nvPr>
        </p:nvSpPr>
        <p:spPr>
          <a:xfrm>
            <a:off x="11618913" y="2279650"/>
            <a:ext cx="722312" cy="646113"/>
          </a:xfrm>
          <a:prstGeom prst="ellipse">
            <a:avLst/>
          </a:prstGeom>
          <a:noFill/>
          <a:ln w="381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33" name="Oval 43"/>
          <p:cNvSpPr/>
          <p:nvPr>
            <p:custDataLst>
              <p:tags r:id="rId36"/>
            </p:custDataLst>
          </p:nvPr>
        </p:nvSpPr>
        <p:spPr>
          <a:xfrm>
            <a:off x="12641263" y="2908300"/>
            <a:ext cx="722312" cy="646113"/>
          </a:xfrm>
          <a:prstGeom prst="ellipse">
            <a:avLst/>
          </a:prstGeom>
          <a:noFill/>
          <a:ln w="381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34" name="Freeform 44"/>
          <p:cNvSpPr/>
          <p:nvPr>
            <p:custDataLst>
              <p:tags r:id="rId37"/>
            </p:custDataLst>
          </p:nvPr>
        </p:nvSpPr>
        <p:spPr>
          <a:xfrm>
            <a:off x="12401550" y="2584450"/>
            <a:ext cx="601663" cy="323850"/>
          </a:xfrm>
          <a:custGeom>
            <a:avLst/>
            <a:gdLst/>
            <a:ahLst/>
            <a:cxnLst>
              <a:cxn ang="0">
                <a:pos x="279319727" y="436995094"/>
              </a:cxn>
              <a:cxn ang="0">
                <a:pos x="134487465" y="87399019"/>
              </a:cxn>
              <a:cxn ang="0">
                <a:pos x="0" y="0"/>
              </a:cxn>
            </a:cxnLst>
            <a:pathLst>
              <a:path w="1296" h="240">
                <a:moveTo>
                  <a:pt x="1296" y="240"/>
                </a:moveTo>
                <a:cubicBezTo>
                  <a:pt x="1068" y="164"/>
                  <a:pt x="840" y="88"/>
                  <a:pt x="624" y="48"/>
                </a:cubicBezTo>
                <a:cubicBezTo>
                  <a:pt x="408" y="8"/>
                  <a:pt x="104" y="8"/>
                  <a:pt x="0" y="0"/>
                </a:cubicBezTo>
              </a:path>
            </a:pathLst>
          </a:custGeom>
          <a:noFill/>
          <a:ln w="38100" cap="flat" cmpd="sng">
            <a:solidFill>
              <a:srgbClr val="003366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43035" name="Rectangle 45"/>
          <p:cNvSpPr/>
          <p:nvPr>
            <p:custDataLst>
              <p:tags r:id="rId38"/>
            </p:custDataLst>
          </p:nvPr>
        </p:nvSpPr>
        <p:spPr>
          <a:xfrm>
            <a:off x="9631363" y="2979738"/>
            <a:ext cx="361950" cy="186213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36" name="Rectangle 46"/>
          <p:cNvSpPr/>
          <p:nvPr>
            <p:custDataLst>
              <p:tags r:id="rId39"/>
            </p:custDataLst>
          </p:nvPr>
        </p:nvSpPr>
        <p:spPr>
          <a:xfrm>
            <a:off x="8548688" y="2984500"/>
            <a:ext cx="360362" cy="186213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37" name="Text Box 47"/>
          <p:cNvSpPr txBox="1"/>
          <p:nvPr/>
        </p:nvSpPr>
        <p:spPr>
          <a:xfrm>
            <a:off x="7947025" y="1830388"/>
            <a:ext cx="38512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间隔时间</a:t>
            </a:r>
            <a:r>
              <a:rPr lang="ja-JP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短缩</a:t>
            </a:r>
            <a:endParaRPr lang="ja-JP" altLang="en-US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3038" name="AutoShape 48"/>
          <p:cNvSpPr/>
          <p:nvPr>
            <p:custDataLst>
              <p:tags r:id="rId40"/>
            </p:custDataLst>
          </p:nvPr>
        </p:nvSpPr>
        <p:spPr>
          <a:xfrm>
            <a:off x="9271000" y="2476500"/>
            <a:ext cx="1082675" cy="323850"/>
          </a:xfrm>
          <a:prstGeom prst="downArrow">
            <a:avLst>
              <a:gd name="adj1" fmla="val 53703"/>
              <a:gd name="adj2" fmla="val 47222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39" name="AutoShape 49"/>
          <p:cNvSpPr/>
          <p:nvPr>
            <p:custDataLst>
              <p:tags r:id="rId41"/>
            </p:custDataLst>
          </p:nvPr>
        </p:nvSpPr>
        <p:spPr>
          <a:xfrm>
            <a:off x="6621463" y="3554413"/>
            <a:ext cx="1084262" cy="862012"/>
          </a:xfrm>
          <a:prstGeom prst="rightArrow">
            <a:avLst>
              <a:gd name="adj1" fmla="val 62500"/>
              <a:gd name="adj2" fmla="val 40762"/>
            </a:avLst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3040" name="Group 50"/>
          <p:cNvGrpSpPr/>
          <p:nvPr/>
        </p:nvGrpSpPr>
        <p:grpSpPr>
          <a:xfrm>
            <a:off x="361950" y="6030913"/>
            <a:ext cx="5537200" cy="1724025"/>
            <a:chOff x="144" y="3072"/>
            <a:chExt cx="2208" cy="768"/>
          </a:xfrm>
        </p:grpSpPr>
        <p:sp>
          <p:nvSpPr>
            <p:cNvPr id="43041" name="AutoShape 51"/>
            <p:cNvSpPr/>
            <p:nvPr>
              <p:custDataLst>
                <p:tags r:id="rId42"/>
              </p:custDataLst>
            </p:nvPr>
          </p:nvSpPr>
          <p:spPr>
            <a:xfrm>
              <a:off x="144" y="3072"/>
              <a:ext cx="2208" cy="768"/>
            </a:xfrm>
            <a:prstGeom prst="roundRect">
              <a:avLst>
                <a:gd name="adj" fmla="val 6370"/>
              </a:avLst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473620" tIns="236811" rIns="473620" bIns="236811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3042" name="Group 52"/>
            <p:cNvGrpSpPr/>
            <p:nvPr/>
          </p:nvGrpSpPr>
          <p:grpSpPr>
            <a:xfrm>
              <a:off x="1576" y="3408"/>
              <a:ext cx="296" cy="352"/>
              <a:chOff x="1680" y="3648"/>
              <a:chExt cx="296" cy="352"/>
            </a:xfrm>
          </p:grpSpPr>
          <p:sp>
            <p:nvSpPr>
              <p:cNvPr id="43049" name="AutoShape 53"/>
              <p:cNvSpPr/>
              <p:nvPr>
                <p:custDataLst>
                  <p:tags r:id="rId43"/>
                </p:custDataLst>
              </p:nvPr>
            </p:nvSpPr>
            <p:spPr>
              <a:xfrm rot="-5400000">
                <a:off x="1708" y="3716"/>
                <a:ext cx="240" cy="296"/>
              </a:xfrm>
              <a:prstGeom prst="flowChartDelay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473620" tIns="236811" rIns="473620" bIns="236811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50" name="Oval 54"/>
              <p:cNvSpPr/>
              <p:nvPr>
                <p:custDataLst>
                  <p:tags r:id="rId44"/>
                </p:custDataLst>
              </p:nvPr>
            </p:nvSpPr>
            <p:spPr>
              <a:xfrm>
                <a:off x="1760" y="3648"/>
                <a:ext cx="144" cy="144"/>
              </a:xfrm>
              <a:prstGeom prst="ellipse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473620" tIns="236811" rIns="473620" bIns="236811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51" name="Rectangle 55"/>
              <p:cNvSpPr/>
              <p:nvPr>
                <p:custDataLst>
                  <p:tags r:id="rId45"/>
                </p:custDataLst>
              </p:nvPr>
            </p:nvSpPr>
            <p:spPr>
              <a:xfrm>
                <a:off x="1688" y="3760"/>
                <a:ext cx="288" cy="2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473620" tIns="236811" rIns="473620" bIns="236811" anchor="ctr" anchorCtr="0"/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ja-JP" sz="2700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⑤</a:t>
                </a:r>
                <a:endParaRPr lang="en-US" altLang="ja-JP" sz="2700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grpSp>
          <p:nvGrpSpPr>
            <p:cNvPr id="43043" name="Group 56"/>
            <p:cNvGrpSpPr/>
            <p:nvPr/>
          </p:nvGrpSpPr>
          <p:grpSpPr>
            <a:xfrm>
              <a:off x="768" y="3408"/>
              <a:ext cx="296" cy="352"/>
              <a:chOff x="2200" y="3648"/>
              <a:chExt cx="296" cy="352"/>
            </a:xfrm>
          </p:grpSpPr>
          <p:sp>
            <p:nvSpPr>
              <p:cNvPr id="43046" name="AutoShape 57"/>
              <p:cNvSpPr/>
              <p:nvPr>
                <p:custDataLst>
                  <p:tags r:id="rId46"/>
                </p:custDataLst>
              </p:nvPr>
            </p:nvSpPr>
            <p:spPr>
              <a:xfrm rot="-5400000">
                <a:off x="2228" y="3716"/>
                <a:ext cx="240" cy="296"/>
              </a:xfrm>
              <a:prstGeom prst="flowChartDelay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473620" tIns="236811" rIns="473620" bIns="236811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47" name="Oval 58"/>
              <p:cNvSpPr/>
              <p:nvPr>
                <p:custDataLst>
                  <p:tags r:id="rId47"/>
                </p:custDataLst>
              </p:nvPr>
            </p:nvSpPr>
            <p:spPr>
              <a:xfrm>
                <a:off x="2280" y="3648"/>
                <a:ext cx="144" cy="144"/>
              </a:xfrm>
              <a:prstGeom prst="ellipse">
                <a:avLst/>
              </a:prstGeom>
              <a:solidFill>
                <a:srgbClr val="CCECFF"/>
              </a:solidFill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473620" tIns="236811" rIns="473620" bIns="236811" anchor="ctr" anchorCtr="0"/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48" name="Rectangle 59"/>
              <p:cNvSpPr/>
              <p:nvPr>
                <p:custDataLst>
                  <p:tags r:id="rId48"/>
                </p:custDataLst>
              </p:nvPr>
            </p:nvSpPr>
            <p:spPr>
              <a:xfrm>
                <a:off x="2208" y="3760"/>
                <a:ext cx="288" cy="2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473620" tIns="236811" rIns="473620" bIns="236811" anchor="ctr" anchorCtr="0"/>
              <a:lstStyle>
                <a:lvl1pPr marL="517525" indent="-51752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120775" indent="-431800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4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24025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14905" indent="-34607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103880" indent="-344805" algn="l" defTabSz="137985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ja-JP" sz="2700" dirty="0">
                    <a:solidFill>
                      <a:schemeClr val="dk1"/>
                    </a:solidFill>
                    <a:latin typeface="Arial" panose="020B0604020202020204" pitchFamily="34" charset="0"/>
                    <a:ea typeface="汉仪旗黑-55简" panose="00020600040101010101" charset="-128"/>
                  </a:rPr>
                  <a:t>④</a:t>
                </a:r>
                <a:endParaRPr lang="en-US" altLang="ja-JP" sz="2700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endParaRPr>
              </a:p>
            </p:txBody>
          </p:sp>
        </p:grpSp>
        <p:sp>
          <p:nvSpPr>
            <p:cNvPr id="43044" name="Rectangle 60"/>
            <p:cNvSpPr/>
            <p:nvPr>
              <p:custDataLst>
                <p:tags r:id="rId49"/>
              </p:custDataLst>
            </p:nvPr>
          </p:nvSpPr>
          <p:spPr>
            <a:xfrm>
              <a:off x="1144" y="3456"/>
              <a:ext cx="384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473620" tIns="236811" rIns="473620" bIns="236811" anchor="ctr" anchorCtr="0"/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ja-JP" altLang="en-US" sz="36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＞</a:t>
              </a:r>
              <a:endPara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3045" name="Rectangle 61"/>
            <p:cNvSpPr/>
            <p:nvPr>
              <p:custDataLst>
                <p:tags r:id="rId50"/>
              </p:custDataLst>
            </p:nvPr>
          </p:nvSpPr>
          <p:spPr>
            <a:xfrm>
              <a:off x="192" y="3120"/>
              <a:ext cx="12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473620" tIns="236811" rIns="473620" bIns="236811" anchor="ctr" anchorCtr="0"/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【</a:t>
              </a:r>
              <a:r>
                <a:rPr lang="ja-JP" altLang="en-US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作业者</a:t>
              </a:r>
              <a:r>
                <a:rPr lang="zh-CN" altLang="en-US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的</a:t>
              </a:r>
              <a:r>
                <a:rPr lang="ja-JP" altLang="en-US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能力</a:t>
              </a: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】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/>
          <p:nvPr>
            <p:custDataLst>
              <p:tags r:id="rId1"/>
            </p:custDataLst>
          </p:nvPr>
        </p:nvSpPr>
        <p:spPr>
          <a:xfrm>
            <a:off x="842963" y="646113"/>
            <a:ext cx="6862762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lt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就是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？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7171" name="Rectangle 3"/>
          <p:cNvSpPr/>
          <p:nvPr>
            <p:custDataLst>
              <p:tags r:id="rId2"/>
            </p:custDataLst>
          </p:nvPr>
        </p:nvSpPr>
        <p:spPr>
          <a:xfrm>
            <a:off x="722313" y="4092575"/>
            <a:ext cx="13003212" cy="2692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66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把规定的</a:t>
            </a:r>
            <a:r>
              <a:rPr lang="ja-JP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１単位</a:t>
            </a:r>
            <a:r>
              <a:rPr lang="zh-CN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的工作,按</a:t>
            </a:r>
            <a:r>
              <a:rPr lang="ja-JP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正常</a:t>
            </a:r>
            <a:r>
              <a:rPr lang="zh-CN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速</a:t>
            </a:r>
            <a:r>
              <a:rPr lang="zh-CN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度</a:t>
            </a:r>
            <a:endParaRPr lang="ja-JP" altLang="en-US" sz="42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完成时所需要的</a:t>
            </a:r>
            <a:r>
              <a:rPr lang="ja-JP" altLang="en-US" sz="42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</a:t>
            </a:r>
            <a:endParaRPr lang="ja-JP" altLang="en-US" sz="42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601663" y="3016250"/>
            <a:ext cx="11077575" cy="782955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2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ja-JP" altLang="en-US" sz="42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ＩＥ</a:t>
            </a:r>
            <a:r>
              <a:rPr lang="zh-CN" altLang="en-US" sz="42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中所说的</a:t>
            </a:r>
            <a:r>
              <a:rPr lang="ja-JP" altLang="en-US" sz="42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</a:t>
            </a:r>
            <a:r>
              <a:rPr lang="zh-CN" altLang="en-US" sz="42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就是</a:t>
            </a:r>
            <a:r>
              <a:rPr lang="ja-JP" altLang="en-US" sz="4200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・・・・・</a:t>
            </a:r>
            <a:endParaRPr lang="ja-JP" altLang="en-US" sz="4200" dirty="0">
              <a:solidFill>
                <a:schemeClr val="accen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675" y="7000875"/>
            <a:ext cx="2935288" cy="1966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AutoShape 2"/>
          <p:cNvSpPr/>
          <p:nvPr>
            <p:custDataLst>
              <p:tags r:id="rId1"/>
            </p:custDataLst>
          </p:nvPr>
        </p:nvSpPr>
        <p:spPr>
          <a:xfrm>
            <a:off x="361950" y="5276850"/>
            <a:ext cx="5537200" cy="3340100"/>
          </a:xfrm>
          <a:prstGeom prst="roundRect">
            <a:avLst>
              <a:gd name="adj" fmla="val 6370"/>
            </a:avLst>
          </a:prstGeom>
          <a:solidFill>
            <a:schemeClr val="hlink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Line 3"/>
          <p:cNvSpPr/>
          <p:nvPr/>
        </p:nvSpPr>
        <p:spPr>
          <a:xfrm>
            <a:off x="241300" y="2154238"/>
            <a:ext cx="87884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44036" name="Group 4"/>
          <p:cNvGrpSpPr/>
          <p:nvPr/>
        </p:nvGrpSpPr>
        <p:grpSpPr>
          <a:xfrm>
            <a:off x="3952875" y="7646988"/>
            <a:ext cx="742950" cy="788987"/>
            <a:chOff x="1680" y="3648"/>
            <a:chExt cx="296" cy="352"/>
          </a:xfrm>
        </p:grpSpPr>
        <p:sp>
          <p:nvSpPr>
            <p:cNvPr id="44093" name="AutoShape 5"/>
            <p:cNvSpPr/>
            <p:nvPr>
              <p:custDataLst>
                <p:tags r:id="rId2"/>
              </p:custDataLst>
            </p:nvPr>
          </p:nvSpPr>
          <p:spPr>
            <a:xfrm rot="-5400000">
              <a:off x="1708" y="3716"/>
              <a:ext cx="240" cy="296"/>
            </a:xfrm>
            <a:prstGeom prst="flowChartDelay">
              <a:avLst/>
            </a:prstGeom>
            <a:solidFill>
              <a:srgbClr val="CCECFF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37946" tIns="68973" rIns="137946" bIns="68973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94" name="Oval 6"/>
            <p:cNvSpPr/>
            <p:nvPr>
              <p:custDataLst>
                <p:tags r:id="rId3"/>
              </p:custDataLst>
            </p:nvPr>
          </p:nvSpPr>
          <p:spPr>
            <a:xfrm>
              <a:off x="1760" y="3648"/>
              <a:ext cx="144" cy="144"/>
            </a:xfrm>
            <a:prstGeom prst="ellipse">
              <a:avLst/>
            </a:prstGeom>
            <a:solidFill>
              <a:srgbClr val="CCECFF"/>
            </a:solidFill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37946" tIns="68973" rIns="137946" bIns="68973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95" name="Rectangle 7"/>
            <p:cNvSpPr/>
            <p:nvPr/>
          </p:nvSpPr>
          <p:spPr>
            <a:xfrm>
              <a:off x="1688" y="3760"/>
              <a:ext cx="288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37946" tIns="68973" rIns="137946" bIns="68973" anchor="ctr" anchorCtr="0"/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ja-JP" sz="2700" dirty="0">
                  <a:solidFill>
                    <a:srgbClr val="000000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⑤</a:t>
              </a:r>
              <a:endParaRPr lang="en-US" altLang="ja-JP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grpSp>
        <p:nvGrpSpPr>
          <p:cNvPr id="44037" name="Group 8"/>
          <p:cNvGrpSpPr/>
          <p:nvPr/>
        </p:nvGrpSpPr>
        <p:grpSpPr>
          <a:xfrm>
            <a:off x="1925638" y="7646988"/>
            <a:ext cx="742950" cy="788987"/>
            <a:chOff x="2200" y="3648"/>
            <a:chExt cx="296" cy="352"/>
          </a:xfrm>
        </p:grpSpPr>
        <p:sp>
          <p:nvSpPr>
            <p:cNvPr id="44090" name="AutoShape 9"/>
            <p:cNvSpPr/>
            <p:nvPr>
              <p:custDataLst>
                <p:tags r:id="rId4"/>
              </p:custDataLst>
            </p:nvPr>
          </p:nvSpPr>
          <p:spPr>
            <a:xfrm rot="-5400000">
              <a:off x="2228" y="3716"/>
              <a:ext cx="240" cy="296"/>
            </a:xfrm>
            <a:prstGeom prst="flowChartDelay">
              <a:avLst/>
            </a:prstGeom>
            <a:solidFill>
              <a:srgbClr val="CCECFF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37946" tIns="68973" rIns="137946" bIns="68973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91" name="Oval 10"/>
            <p:cNvSpPr/>
            <p:nvPr>
              <p:custDataLst>
                <p:tags r:id="rId5"/>
              </p:custDataLst>
            </p:nvPr>
          </p:nvSpPr>
          <p:spPr>
            <a:xfrm>
              <a:off x="2280" y="3648"/>
              <a:ext cx="144" cy="144"/>
            </a:xfrm>
            <a:prstGeom prst="ellipse">
              <a:avLst/>
            </a:prstGeom>
            <a:solidFill>
              <a:srgbClr val="CCECFF"/>
            </a:solidFill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37946" tIns="68973" rIns="137946" bIns="68973" anchor="ctr" anchorCtr="0"/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92" name="Rectangle 11"/>
            <p:cNvSpPr/>
            <p:nvPr/>
          </p:nvSpPr>
          <p:spPr>
            <a:xfrm>
              <a:off x="2208" y="3760"/>
              <a:ext cx="288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37946" tIns="68973" rIns="137946" bIns="68973" anchor="ctr" anchorCtr="0"/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ja-JP" sz="2700" dirty="0">
                  <a:solidFill>
                    <a:srgbClr val="000000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④</a:t>
              </a:r>
              <a:endParaRPr lang="en-US" altLang="ja-JP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sp>
        <p:nvSpPr>
          <p:cNvPr id="44038" name="Rectangle 12"/>
          <p:cNvSpPr/>
          <p:nvPr/>
        </p:nvSpPr>
        <p:spPr>
          <a:xfrm>
            <a:off x="2870200" y="7754938"/>
            <a:ext cx="962025" cy="754062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＞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4039" name="Text Box 14"/>
          <p:cNvSpPr txBox="1"/>
          <p:nvPr/>
        </p:nvSpPr>
        <p:spPr>
          <a:xfrm>
            <a:off x="12761913" y="4416425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</a:t>
            </a:r>
            <a:endParaRPr lang="en-US" altLang="ja-JP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4040" name="Text Box 15"/>
          <p:cNvSpPr txBox="1"/>
          <p:nvPr>
            <p:custDataLst>
              <p:tags r:id="rId6"/>
            </p:custDataLst>
          </p:nvPr>
        </p:nvSpPr>
        <p:spPr>
          <a:xfrm>
            <a:off x="9510713" y="4416425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4041" name="Text Box 16"/>
          <p:cNvSpPr txBox="1"/>
          <p:nvPr>
            <p:custDataLst>
              <p:tags r:id="rId7"/>
            </p:custDataLst>
          </p:nvPr>
        </p:nvSpPr>
        <p:spPr>
          <a:xfrm>
            <a:off x="10594975" y="4402138"/>
            <a:ext cx="842963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4042" name="Text Box 17"/>
          <p:cNvSpPr txBox="1"/>
          <p:nvPr/>
        </p:nvSpPr>
        <p:spPr>
          <a:xfrm>
            <a:off x="11679238" y="4416425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⑤</a:t>
            </a:r>
            <a:endParaRPr lang="en-US" altLang="ja-JP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4043" name="Text Box 18"/>
          <p:cNvSpPr txBox="1"/>
          <p:nvPr>
            <p:custDataLst>
              <p:tags r:id="rId8"/>
            </p:custDataLst>
          </p:nvPr>
        </p:nvSpPr>
        <p:spPr>
          <a:xfrm>
            <a:off x="8307388" y="4416425"/>
            <a:ext cx="842962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4044" name="Rectangle 19"/>
          <p:cNvSpPr/>
          <p:nvPr>
            <p:custDataLst>
              <p:tags r:id="rId9"/>
            </p:custDataLst>
          </p:nvPr>
        </p:nvSpPr>
        <p:spPr>
          <a:xfrm>
            <a:off x="8428038" y="2557463"/>
            <a:ext cx="360362" cy="18557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5" name="Rectangle 20"/>
          <p:cNvSpPr/>
          <p:nvPr>
            <p:custDataLst>
              <p:tags r:id="rId10"/>
            </p:custDataLst>
          </p:nvPr>
        </p:nvSpPr>
        <p:spPr>
          <a:xfrm>
            <a:off x="11679238" y="2557463"/>
            <a:ext cx="360362" cy="18557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6" name="Rectangle 21"/>
          <p:cNvSpPr/>
          <p:nvPr>
            <p:custDataLst>
              <p:tags r:id="rId11"/>
            </p:custDataLst>
          </p:nvPr>
        </p:nvSpPr>
        <p:spPr>
          <a:xfrm>
            <a:off x="9510713" y="2557463"/>
            <a:ext cx="361950" cy="18557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7" name="Rectangle 22"/>
          <p:cNvSpPr/>
          <p:nvPr>
            <p:custDataLst>
              <p:tags r:id="rId12"/>
            </p:custDataLst>
          </p:nvPr>
        </p:nvSpPr>
        <p:spPr>
          <a:xfrm>
            <a:off x="12761913" y="2557463"/>
            <a:ext cx="361950" cy="18557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8" name="Rectangle 23"/>
          <p:cNvSpPr/>
          <p:nvPr>
            <p:custDataLst>
              <p:tags r:id="rId13"/>
            </p:custDataLst>
          </p:nvPr>
        </p:nvSpPr>
        <p:spPr>
          <a:xfrm>
            <a:off x="10594975" y="2565400"/>
            <a:ext cx="361950" cy="18526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9" name="Line 24"/>
          <p:cNvSpPr/>
          <p:nvPr>
            <p:custDataLst>
              <p:tags r:id="rId14"/>
            </p:custDataLst>
          </p:nvPr>
        </p:nvSpPr>
        <p:spPr>
          <a:xfrm>
            <a:off x="8066088" y="4416425"/>
            <a:ext cx="5659437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50" name="Rectangle 25"/>
          <p:cNvSpPr/>
          <p:nvPr>
            <p:custDataLst>
              <p:tags r:id="rId15"/>
            </p:custDataLst>
          </p:nvPr>
        </p:nvSpPr>
        <p:spPr>
          <a:xfrm>
            <a:off x="8788400" y="2692400"/>
            <a:ext cx="361950" cy="172402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1" name="Rectangle 26"/>
          <p:cNvSpPr/>
          <p:nvPr>
            <p:custDataLst>
              <p:tags r:id="rId16"/>
            </p:custDataLst>
          </p:nvPr>
        </p:nvSpPr>
        <p:spPr>
          <a:xfrm>
            <a:off x="9872663" y="2370138"/>
            <a:ext cx="361950" cy="2046287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2" name="Rectangle 27"/>
          <p:cNvSpPr/>
          <p:nvPr>
            <p:custDataLst>
              <p:tags r:id="rId17"/>
            </p:custDataLst>
          </p:nvPr>
        </p:nvSpPr>
        <p:spPr>
          <a:xfrm>
            <a:off x="10956925" y="2562225"/>
            <a:ext cx="360363" cy="18542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3" name="Rectangle 28"/>
          <p:cNvSpPr/>
          <p:nvPr>
            <p:custDataLst>
              <p:tags r:id="rId18"/>
            </p:custDataLst>
          </p:nvPr>
        </p:nvSpPr>
        <p:spPr>
          <a:xfrm>
            <a:off x="12039600" y="2584450"/>
            <a:ext cx="361950" cy="183197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4" name="Rectangle 29"/>
          <p:cNvSpPr/>
          <p:nvPr>
            <p:custDataLst>
              <p:tags r:id="rId19"/>
            </p:custDataLst>
          </p:nvPr>
        </p:nvSpPr>
        <p:spPr>
          <a:xfrm>
            <a:off x="13123863" y="2476500"/>
            <a:ext cx="360362" cy="193992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5" name="Line 30"/>
          <p:cNvSpPr/>
          <p:nvPr>
            <p:custDataLst>
              <p:tags r:id="rId20"/>
            </p:custDataLst>
          </p:nvPr>
        </p:nvSpPr>
        <p:spPr>
          <a:xfrm flipV="1">
            <a:off x="8066088" y="1938338"/>
            <a:ext cx="0" cy="24669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56" name="Line 31"/>
          <p:cNvSpPr/>
          <p:nvPr/>
        </p:nvSpPr>
        <p:spPr>
          <a:xfrm>
            <a:off x="7947025" y="2370138"/>
            <a:ext cx="57785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4057" name="Line 32"/>
          <p:cNvSpPr/>
          <p:nvPr/>
        </p:nvSpPr>
        <p:spPr>
          <a:xfrm>
            <a:off x="7947025" y="2562225"/>
            <a:ext cx="5778500" cy="0"/>
          </a:xfrm>
          <a:prstGeom prst="line">
            <a:avLst/>
          </a:prstGeom>
          <a:ln w="28575" cap="flat" cmpd="sng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4058" name="AutoShape 33"/>
          <p:cNvSpPr/>
          <p:nvPr>
            <p:custDataLst>
              <p:tags r:id="rId21"/>
            </p:custDataLst>
          </p:nvPr>
        </p:nvSpPr>
        <p:spPr>
          <a:xfrm>
            <a:off x="6742113" y="6030913"/>
            <a:ext cx="7104062" cy="1724025"/>
          </a:xfrm>
          <a:prstGeom prst="wedgeRectCallout">
            <a:avLst>
              <a:gd name="adj1" fmla="val 30120"/>
              <a:gd name="adj2" fmla="val -95833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000" u="sng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掌握</a:t>
            </a:r>
            <a:r>
              <a:rPr lang="ja-JP" altLang="en-US" sz="3000" u="sng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作业难易度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及</a:t>
            </a:r>
            <a:r>
              <a:rPr lang="ja-JP" altLang="en-US" sz="3000" u="sng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作业者能力</a:t>
            </a:r>
            <a:r>
              <a:rPr lang="en-US" altLang="ja-JP" sz="3000" u="sng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3000" u="sng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进行</a:t>
            </a: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作业工</a:t>
            </a:r>
            <a:r>
              <a:rPr lang="zh-CN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位调整</a:t>
            </a:r>
            <a:b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0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 ④ ⇔ ⑤ ）</a:t>
            </a:r>
            <a:endParaRPr lang="ja-JP" altLang="en-US" sz="30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4059" name="AutoShape 34"/>
          <p:cNvSpPr/>
          <p:nvPr>
            <p:custDataLst>
              <p:tags r:id="rId22"/>
            </p:custDataLst>
          </p:nvPr>
        </p:nvSpPr>
        <p:spPr>
          <a:xfrm>
            <a:off x="9271000" y="2046288"/>
            <a:ext cx="1082675" cy="323850"/>
          </a:xfrm>
          <a:prstGeom prst="downArrow">
            <a:avLst>
              <a:gd name="adj1" fmla="val 53703"/>
              <a:gd name="adj2" fmla="val 47222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60" name="Text Box 35"/>
          <p:cNvSpPr txBox="1"/>
          <p:nvPr/>
        </p:nvSpPr>
        <p:spPr>
          <a:xfrm>
            <a:off x="7947025" y="1400175"/>
            <a:ext cx="3851275" cy="55245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间隔时间</a:t>
            </a:r>
            <a:r>
              <a:rPr lang="ja-JP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短缩</a:t>
            </a:r>
            <a:endParaRPr lang="ja-JP" altLang="en-US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4061" name="Oval 36"/>
          <p:cNvSpPr/>
          <p:nvPr>
            <p:custDataLst>
              <p:tags r:id="rId23"/>
            </p:custDataLst>
          </p:nvPr>
        </p:nvSpPr>
        <p:spPr>
          <a:xfrm>
            <a:off x="11679238" y="969963"/>
            <a:ext cx="2287587" cy="1292225"/>
          </a:xfrm>
          <a:prstGeom prst="ellipse">
            <a:avLst/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移动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grpSp>
        <p:nvGrpSpPr>
          <p:cNvPr id="44062" name="Group 37"/>
          <p:cNvGrpSpPr/>
          <p:nvPr/>
        </p:nvGrpSpPr>
        <p:grpSpPr>
          <a:xfrm>
            <a:off x="241300" y="1938338"/>
            <a:ext cx="5778500" cy="3593410"/>
            <a:chOff x="96" y="864"/>
            <a:chExt cx="2304" cy="1601"/>
          </a:xfrm>
        </p:grpSpPr>
        <p:sp>
          <p:nvSpPr>
            <p:cNvPr id="44072" name="Text Box 38"/>
            <p:cNvSpPr txBox="1"/>
            <p:nvPr>
              <p:custDataLst>
                <p:tags r:id="rId24"/>
              </p:custDataLst>
            </p:nvPr>
          </p:nvSpPr>
          <p:spPr>
            <a:xfrm>
              <a:off x="288" y="1957"/>
              <a:ext cx="336" cy="5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①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4073" name="Text Box 39"/>
            <p:cNvSpPr txBox="1"/>
            <p:nvPr>
              <p:custDataLst>
                <p:tags r:id="rId25"/>
              </p:custDataLst>
            </p:nvPr>
          </p:nvSpPr>
          <p:spPr>
            <a:xfrm>
              <a:off x="720" y="1962"/>
              <a:ext cx="336" cy="5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②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4074" name="Text Box 40"/>
            <p:cNvSpPr txBox="1"/>
            <p:nvPr>
              <p:custDataLst>
                <p:tags r:id="rId26"/>
              </p:custDataLst>
            </p:nvPr>
          </p:nvSpPr>
          <p:spPr>
            <a:xfrm>
              <a:off x="1152" y="1962"/>
              <a:ext cx="336" cy="5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③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4075" name="Text Box 41"/>
            <p:cNvSpPr txBox="1"/>
            <p:nvPr>
              <p:custDataLst>
                <p:tags r:id="rId27"/>
              </p:custDataLst>
            </p:nvPr>
          </p:nvSpPr>
          <p:spPr>
            <a:xfrm>
              <a:off x="1576" y="1962"/>
              <a:ext cx="336" cy="5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④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4076" name="Text Box 42"/>
            <p:cNvSpPr txBox="1"/>
            <p:nvPr>
              <p:custDataLst>
                <p:tags r:id="rId28"/>
              </p:custDataLst>
            </p:nvPr>
          </p:nvSpPr>
          <p:spPr>
            <a:xfrm>
              <a:off x="2016" y="1962"/>
              <a:ext cx="336" cy="5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14503" tIns="357253" rIns="714503" bIns="35725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ja-JP" sz="27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⑤</a:t>
              </a:r>
              <a:endPara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4077" name="Rectangle 43"/>
            <p:cNvSpPr/>
            <p:nvPr>
              <p:custDataLst>
                <p:tags r:id="rId29"/>
              </p:custDataLst>
            </p:nvPr>
          </p:nvSpPr>
          <p:spPr>
            <a:xfrm>
              <a:off x="288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78" name="Rectangle 44"/>
            <p:cNvSpPr/>
            <p:nvPr>
              <p:custDataLst>
                <p:tags r:id="rId30"/>
              </p:custDataLst>
            </p:nvPr>
          </p:nvSpPr>
          <p:spPr>
            <a:xfrm>
              <a:off x="1584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79" name="Rectangle 45"/>
            <p:cNvSpPr/>
            <p:nvPr>
              <p:custDataLst>
                <p:tags r:id="rId31"/>
              </p:custDataLst>
            </p:nvPr>
          </p:nvSpPr>
          <p:spPr>
            <a:xfrm>
              <a:off x="720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80" name="Rectangle 46"/>
            <p:cNvSpPr/>
            <p:nvPr>
              <p:custDataLst>
                <p:tags r:id="rId32"/>
              </p:custDataLst>
            </p:nvPr>
          </p:nvSpPr>
          <p:spPr>
            <a:xfrm>
              <a:off x="2016" y="1140"/>
              <a:ext cx="144" cy="8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81" name="Rectangle 47"/>
            <p:cNvSpPr/>
            <p:nvPr>
              <p:custDataLst>
                <p:tags r:id="rId33"/>
              </p:custDataLst>
            </p:nvPr>
          </p:nvSpPr>
          <p:spPr>
            <a:xfrm>
              <a:off x="1152" y="1143"/>
              <a:ext cx="144" cy="82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82" name="Line 48"/>
            <p:cNvSpPr/>
            <p:nvPr>
              <p:custDataLst>
                <p:tags r:id="rId34"/>
              </p:custDataLst>
            </p:nvPr>
          </p:nvSpPr>
          <p:spPr>
            <a:xfrm>
              <a:off x="144" y="1968"/>
              <a:ext cx="2256" cy="0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83" name="Rectangle 49"/>
            <p:cNvSpPr/>
            <p:nvPr>
              <p:custDataLst>
                <p:tags r:id="rId35"/>
              </p:custDataLst>
            </p:nvPr>
          </p:nvSpPr>
          <p:spPr>
            <a:xfrm>
              <a:off x="432" y="1200"/>
              <a:ext cx="144" cy="768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84" name="Rectangle 50"/>
            <p:cNvSpPr/>
            <p:nvPr>
              <p:custDataLst>
                <p:tags r:id="rId36"/>
              </p:custDataLst>
            </p:nvPr>
          </p:nvSpPr>
          <p:spPr>
            <a:xfrm>
              <a:off x="864" y="1056"/>
              <a:ext cx="144" cy="912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85" name="Rectangle 51"/>
            <p:cNvSpPr/>
            <p:nvPr>
              <p:custDataLst>
                <p:tags r:id="rId37"/>
              </p:custDataLst>
            </p:nvPr>
          </p:nvSpPr>
          <p:spPr>
            <a:xfrm>
              <a:off x="1296" y="1142"/>
              <a:ext cx="144" cy="82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86" name="Rectangle 52"/>
            <p:cNvSpPr/>
            <p:nvPr>
              <p:custDataLst>
                <p:tags r:id="rId38"/>
              </p:custDataLst>
            </p:nvPr>
          </p:nvSpPr>
          <p:spPr>
            <a:xfrm>
              <a:off x="1728" y="1344"/>
              <a:ext cx="144" cy="624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87" name="Rectangle 53"/>
            <p:cNvSpPr/>
            <p:nvPr>
              <p:custDataLst>
                <p:tags r:id="rId39"/>
              </p:custDataLst>
            </p:nvPr>
          </p:nvSpPr>
          <p:spPr>
            <a:xfrm>
              <a:off x="2160" y="979"/>
              <a:ext cx="144" cy="989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714503" tIns="357253" rIns="714503" bIns="35725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88" name="Line 54"/>
            <p:cNvSpPr/>
            <p:nvPr>
              <p:custDataLst>
                <p:tags r:id="rId40"/>
              </p:custDataLst>
            </p:nvPr>
          </p:nvSpPr>
          <p:spPr>
            <a:xfrm flipV="1">
              <a:off x="144" y="864"/>
              <a:ext cx="0" cy="1099"/>
            </a:xfrm>
            <a:prstGeom prst="line">
              <a:avLst/>
            </a:prstGeom>
            <a:ln w="9525" cap="flat" cmpd="sng">
              <a:solidFill>
                <a:schemeClr val="dk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89" name="Line 55"/>
            <p:cNvSpPr/>
            <p:nvPr/>
          </p:nvSpPr>
          <p:spPr>
            <a:xfrm>
              <a:off x="96" y="1142"/>
              <a:ext cx="2304" cy="0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44063" name="AutoShape 56"/>
          <p:cNvSpPr/>
          <p:nvPr>
            <p:custDataLst>
              <p:tags r:id="rId41"/>
            </p:custDataLst>
          </p:nvPr>
        </p:nvSpPr>
        <p:spPr>
          <a:xfrm>
            <a:off x="6500813" y="2908300"/>
            <a:ext cx="1084262" cy="862013"/>
          </a:xfrm>
          <a:prstGeom prst="rightArrow">
            <a:avLst>
              <a:gd name="adj1" fmla="val 62500"/>
              <a:gd name="adj2" fmla="val 40762"/>
            </a:avLst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64" name="Freeform 57"/>
          <p:cNvSpPr/>
          <p:nvPr>
            <p:custDataLst>
              <p:tags r:id="rId42"/>
            </p:custDataLst>
          </p:nvPr>
        </p:nvSpPr>
        <p:spPr>
          <a:xfrm>
            <a:off x="12160250" y="4846638"/>
            <a:ext cx="963613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9427135" y="683110588"/>
              </a:cxn>
              <a:cxn ang="0">
                <a:pos x="2147483646" y="0"/>
              </a:cxn>
            </a:cxnLst>
            <a:pathLst>
              <a:path w="384" h="136">
                <a:moveTo>
                  <a:pt x="0" y="0"/>
                </a:moveTo>
                <a:cubicBezTo>
                  <a:pt x="33" y="23"/>
                  <a:pt x="136" y="136"/>
                  <a:pt x="200" y="136"/>
                </a:cubicBezTo>
                <a:cubicBezTo>
                  <a:pt x="264" y="136"/>
                  <a:pt x="346" y="28"/>
                  <a:pt x="384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grpSp>
        <p:nvGrpSpPr>
          <p:cNvPr id="44065" name="Group 58"/>
          <p:cNvGrpSpPr/>
          <p:nvPr/>
        </p:nvGrpSpPr>
        <p:grpSpPr>
          <a:xfrm>
            <a:off x="1565275" y="6030913"/>
            <a:ext cx="3611563" cy="754062"/>
            <a:chOff x="384" y="2640"/>
            <a:chExt cx="1440" cy="336"/>
          </a:xfrm>
        </p:grpSpPr>
        <p:sp>
          <p:nvSpPr>
            <p:cNvPr id="44069" name="Rectangle 59"/>
            <p:cNvSpPr/>
            <p:nvPr/>
          </p:nvSpPr>
          <p:spPr>
            <a:xfrm>
              <a:off x="384" y="2688"/>
              <a:ext cx="624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313947" tIns="156974" rIns="313947" bIns="156974" anchor="ctr" anchorCtr="0"/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ja-JP" sz="2700" dirty="0">
                  <a:solidFill>
                    <a:srgbClr val="FFFFFF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④</a:t>
              </a:r>
              <a:r>
                <a:rPr lang="ja-JP" altLang="en-US" sz="2700" dirty="0">
                  <a:solidFill>
                    <a:srgbClr val="FFFFFF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工程</a:t>
              </a:r>
              <a:endParaRPr lang="ja-JP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4070" name="Rectangle 60"/>
            <p:cNvSpPr/>
            <p:nvPr/>
          </p:nvSpPr>
          <p:spPr>
            <a:xfrm>
              <a:off x="1200" y="2688"/>
              <a:ext cx="624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313947" tIns="156974" rIns="313947" bIns="156974" anchor="ctr" anchorCtr="0"/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ja-JP" sz="2700" dirty="0">
                  <a:solidFill>
                    <a:srgbClr val="FFFFFF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⑤</a:t>
              </a:r>
              <a:r>
                <a:rPr lang="ja-JP" altLang="en-US" sz="2700" dirty="0">
                  <a:solidFill>
                    <a:srgbClr val="FFFFFF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工程</a:t>
              </a:r>
              <a:endParaRPr lang="ja-JP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44071" name="Rectangle 61"/>
            <p:cNvSpPr/>
            <p:nvPr/>
          </p:nvSpPr>
          <p:spPr>
            <a:xfrm rot="10800000">
              <a:off x="864" y="2640"/>
              <a:ext cx="384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313947" tIns="156974" rIns="313947" bIns="156974" anchor="ctr" anchorCtr="0"/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ja-JP" altLang="en-US" sz="3600" dirty="0">
                  <a:solidFill>
                    <a:srgbClr val="FFFFFF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＞</a:t>
              </a:r>
              <a:endPara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sp>
        <p:nvSpPr>
          <p:cNvPr id="44066" name="Rectangle 62"/>
          <p:cNvSpPr/>
          <p:nvPr>
            <p:custDataLst>
              <p:tags r:id="rId43"/>
            </p:custDataLst>
          </p:nvPr>
        </p:nvSpPr>
        <p:spPr>
          <a:xfrm>
            <a:off x="361950" y="5384800"/>
            <a:ext cx="3009900" cy="646113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【</a:t>
            </a: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作业难易度</a:t>
            </a: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】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4067" name="Rectangle 63"/>
          <p:cNvSpPr/>
          <p:nvPr>
            <p:custDataLst>
              <p:tags r:id="rId44"/>
            </p:custDataLst>
          </p:nvPr>
        </p:nvSpPr>
        <p:spPr>
          <a:xfrm>
            <a:off x="481013" y="7000875"/>
            <a:ext cx="3009900" cy="646113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【</a:t>
            </a: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作业者能力</a:t>
            </a:r>
            <a:r>
              <a:rPr lang="en-US" altLang="ja-JP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】</a:t>
            </a:r>
            <a:endParaRPr lang="en-US" altLang="ja-JP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150813" y="155575"/>
            <a:ext cx="8758238" cy="875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37946" tIns="68973" rIns="137946" bIns="68973">
            <a:spAutoFit/>
          </a:bodyPr>
          <a:lstStyle>
            <a:lvl1pPr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1pPr>
            <a:lvl2pPr marL="6889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2pPr>
            <a:lvl3pPr marL="137985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3pPr>
            <a:lvl4pPr marL="2068830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4pPr>
            <a:lvl5pPr marL="27590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5pPr>
            <a:lvl6pPr marL="32162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6pPr>
            <a:lvl7pPr marL="36734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7pPr>
            <a:lvl8pPr marL="41306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8pPr>
            <a:lvl9pPr marL="45878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9pPr>
          </a:lstStyle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生产线平衡度</a:t>
            </a:r>
            <a:r>
              <a:rPr kumimoji="1" lang="ja-JP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HGS創英角ｺﾞｼｯｸUB" pitchFamily="50" charset="-128"/>
                <a:cs typeface="+mn-cs"/>
              </a:rPr>
              <a:t>向上③</a:t>
            </a:r>
            <a:endParaRPr kumimoji="1" lang="ja-JP" alt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HGS創英角ｺﾞｼｯｸUB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Text Box 2"/>
          <p:cNvSpPr txBox="1"/>
          <p:nvPr/>
        </p:nvSpPr>
        <p:spPr>
          <a:xfrm>
            <a:off x="150813" y="155575"/>
            <a:ext cx="6591300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作业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分派的注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意点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45059" name="Text Box 3"/>
          <p:cNvSpPr txBox="1"/>
          <p:nvPr/>
        </p:nvSpPr>
        <p:spPr>
          <a:xfrm>
            <a:off x="481013" y="1454150"/>
            <a:ext cx="12160250" cy="733933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．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明确每位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作业内容（质量対応）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②．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需要用干净的手操作的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和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、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容易弄脏的作业要分开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（质量対応）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③．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生产线第一工位的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尽量减少工作量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避免工作延误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（投入不足対応）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④．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使用相同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治工具・设备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工程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尽量集中在一个工位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（设备投资対応）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⑤．作業時間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相差大的作业不应安排在一起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（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考虑整个生产线平衡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）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⑥．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当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稳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定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之后,区分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工程（质量対応）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⑦．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机器标准时间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分割困难</a:t>
            </a:r>
            <a:r>
              <a:rPr lang="en-US" altLang="ja-JP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应考虑其需要的台数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（设备投资対応）</a:t>
            </a:r>
            <a:b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⑧．編成効率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的目标为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９０％以上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Text Box 1026"/>
          <p:cNvSpPr txBox="1"/>
          <p:nvPr>
            <p:custDataLst>
              <p:tags r:id="rId1"/>
            </p:custDataLst>
          </p:nvPr>
        </p:nvSpPr>
        <p:spPr>
          <a:xfrm>
            <a:off x="241300" y="1227138"/>
            <a:ext cx="5657850" cy="875665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例</a:t>
            </a:r>
            <a:r>
              <a:rPr lang="ja-JP" altLang="en-US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①：作业</a:t>
            </a:r>
            <a:r>
              <a:rPr lang="zh-CN" altLang="en-US" u="sng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分割少</a:t>
            </a:r>
            <a:endParaRPr lang="zh-CN" altLang="en-US" u="sng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6083" name="Text Box 1027"/>
          <p:cNvSpPr txBox="1"/>
          <p:nvPr>
            <p:custDataLst>
              <p:tags r:id="rId2"/>
            </p:custDataLst>
          </p:nvPr>
        </p:nvSpPr>
        <p:spPr>
          <a:xfrm>
            <a:off x="722313" y="2262188"/>
            <a:ext cx="6105525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为什么发生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？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6084" name="Rectangle 1029"/>
          <p:cNvSpPr/>
          <p:nvPr>
            <p:custDataLst>
              <p:tags r:id="rId3"/>
            </p:custDataLst>
          </p:nvPr>
        </p:nvSpPr>
        <p:spPr>
          <a:xfrm>
            <a:off x="842963" y="3122613"/>
            <a:ext cx="4575175" cy="31178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dk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46085" name="Rectangle 1030"/>
          <p:cNvSpPr/>
          <p:nvPr>
            <p:custDataLst>
              <p:tags r:id="rId4"/>
            </p:custDataLst>
          </p:nvPr>
        </p:nvSpPr>
        <p:spPr>
          <a:xfrm>
            <a:off x="1806575" y="3332163"/>
            <a:ext cx="962025" cy="2908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6" name="Rectangle 1031"/>
          <p:cNvSpPr/>
          <p:nvPr>
            <p:custDataLst>
              <p:tags r:id="rId5"/>
            </p:custDataLst>
          </p:nvPr>
        </p:nvSpPr>
        <p:spPr>
          <a:xfrm>
            <a:off x="3251200" y="4232275"/>
            <a:ext cx="962025" cy="200818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Text Box 1032"/>
          <p:cNvSpPr txBox="1"/>
          <p:nvPr>
            <p:custDataLst>
              <p:tags r:id="rId6"/>
            </p:custDataLst>
          </p:nvPr>
        </p:nvSpPr>
        <p:spPr>
          <a:xfrm>
            <a:off x="1471613" y="6207125"/>
            <a:ext cx="1304290" cy="96774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工作量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的平均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6088" name="Text Box 1033"/>
          <p:cNvSpPr txBox="1"/>
          <p:nvPr>
            <p:custDataLst>
              <p:tags r:id="rId7"/>
            </p:custDataLst>
          </p:nvPr>
        </p:nvSpPr>
        <p:spPr>
          <a:xfrm>
            <a:off x="3009900" y="6207125"/>
            <a:ext cx="1647190" cy="138366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给作业员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安排的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工作量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6089" name="Line 1034"/>
          <p:cNvSpPr/>
          <p:nvPr>
            <p:custDataLst>
              <p:tags r:id="rId8"/>
            </p:custDataLst>
          </p:nvPr>
        </p:nvSpPr>
        <p:spPr>
          <a:xfrm>
            <a:off x="2768600" y="3332163"/>
            <a:ext cx="482600" cy="900112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90" name="Line 1035"/>
          <p:cNvSpPr/>
          <p:nvPr>
            <p:custDataLst>
              <p:tags r:id="rId9"/>
            </p:custDataLst>
          </p:nvPr>
        </p:nvSpPr>
        <p:spPr>
          <a:xfrm>
            <a:off x="2751138" y="3332163"/>
            <a:ext cx="2065337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091" name="Line 1036"/>
          <p:cNvSpPr/>
          <p:nvPr>
            <p:custDataLst>
              <p:tags r:id="rId10"/>
            </p:custDataLst>
          </p:nvPr>
        </p:nvSpPr>
        <p:spPr>
          <a:xfrm>
            <a:off x="3251200" y="4232275"/>
            <a:ext cx="1565275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092" name="AutoShape 1037"/>
          <p:cNvSpPr/>
          <p:nvPr>
            <p:custDataLst>
              <p:tags r:id="rId11"/>
            </p:custDataLst>
          </p:nvPr>
        </p:nvSpPr>
        <p:spPr>
          <a:xfrm>
            <a:off x="4213225" y="3398838"/>
            <a:ext cx="603250" cy="763587"/>
          </a:xfrm>
          <a:prstGeom prst="rightBrace">
            <a:avLst>
              <a:gd name="adj1" fmla="val 10548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3" name="Text Box 1038"/>
          <p:cNvSpPr txBox="1"/>
          <p:nvPr/>
        </p:nvSpPr>
        <p:spPr>
          <a:xfrm>
            <a:off x="4816475" y="3509963"/>
            <a:ext cx="2332990" cy="55245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发生员工等待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6094" name="Text Box 1039"/>
          <p:cNvSpPr txBox="1"/>
          <p:nvPr>
            <p:custDataLst>
              <p:tags r:id="rId12"/>
            </p:custDataLst>
          </p:nvPr>
        </p:nvSpPr>
        <p:spPr>
          <a:xfrm>
            <a:off x="7464425" y="3038475"/>
            <a:ext cx="6983413" cy="1244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次出现等待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・作业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不积极做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6095" name="Rectangle 1040"/>
          <p:cNvSpPr/>
          <p:nvPr>
            <p:custDataLst>
              <p:tags r:id="rId13"/>
            </p:custDataLst>
          </p:nvPr>
        </p:nvSpPr>
        <p:spPr>
          <a:xfrm>
            <a:off x="7524750" y="2149475"/>
            <a:ext cx="1927225" cy="754063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现　象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pic>
        <p:nvPicPr>
          <p:cNvPr id="46096" name="Picture 10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5075" y="4416425"/>
            <a:ext cx="6500813" cy="436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7" name="Text Box 1042"/>
          <p:cNvSpPr txBox="1"/>
          <p:nvPr>
            <p:custDataLst>
              <p:tags r:id="rId15"/>
            </p:custDataLst>
          </p:nvPr>
        </p:nvSpPr>
        <p:spPr>
          <a:xfrm>
            <a:off x="1263650" y="7897813"/>
            <a:ext cx="3704590" cy="124460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・作业配分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不合适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・作业者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太多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6098" name="Rectangle 1043"/>
          <p:cNvSpPr/>
          <p:nvPr>
            <p:custDataLst>
              <p:tags r:id="rId16"/>
            </p:custDataLst>
          </p:nvPr>
        </p:nvSpPr>
        <p:spPr>
          <a:xfrm>
            <a:off x="481013" y="7216775"/>
            <a:ext cx="1927225" cy="752475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原 因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6099" name="AutoShape 1044"/>
          <p:cNvSpPr/>
          <p:nvPr>
            <p:custDataLst>
              <p:tags r:id="rId17"/>
            </p:custDataLst>
          </p:nvPr>
        </p:nvSpPr>
        <p:spPr>
          <a:xfrm>
            <a:off x="10836275" y="7216775"/>
            <a:ext cx="842963" cy="1076325"/>
          </a:xfrm>
          <a:prstGeom prst="upArrow">
            <a:avLst>
              <a:gd name="adj1" fmla="val 50000"/>
              <a:gd name="adj2" fmla="val 3192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0" name="Text Box 1045"/>
          <p:cNvSpPr txBox="1"/>
          <p:nvPr/>
        </p:nvSpPr>
        <p:spPr>
          <a:xfrm>
            <a:off x="150813" y="155575"/>
            <a:ext cx="8277225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生产线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编成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浪费的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発生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46101" name="Text Box 1046"/>
          <p:cNvSpPr txBox="1"/>
          <p:nvPr>
            <p:custDataLst>
              <p:tags r:id="rId18"/>
            </p:custDataLst>
          </p:nvPr>
        </p:nvSpPr>
        <p:spPr>
          <a:xfrm>
            <a:off x="1203325" y="3122613"/>
            <a:ext cx="618490" cy="55245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Ｔ</a:t>
            </a:r>
            <a:endParaRPr lang="ja-JP" altLang="en-US" sz="27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Text Box 2"/>
          <p:cNvSpPr txBox="1"/>
          <p:nvPr/>
        </p:nvSpPr>
        <p:spPr>
          <a:xfrm>
            <a:off x="241300" y="323850"/>
            <a:ext cx="13122275" cy="875665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u="sng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</a:t>
            </a:r>
            <a:r>
              <a:rPr lang="ja-JP" altLang="en-US" u="sng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②：作业者手（作业）</a:t>
            </a:r>
            <a:r>
              <a:rPr lang="zh-CN" altLang="en-US" u="sng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快</a:t>
            </a:r>
            <a:endParaRPr lang="zh-CN" altLang="en-US" u="sng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1" name="Text Box 3"/>
          <p:cNvSpPr txBox="1"/>
          <p:nvPr>
            <p:custDataLst>
              <p:tags r:id="rId1"/>
            </p:custDataLst>
          </p:nvPr>
        </p:nvSpPr>
        <p:spPr>
          <a:xfrm>
            <a:off x="842963" y="1724025"/>
            <a:ext cx="6105525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为什么发生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？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8132" name="Text Box 4"/>
          <p:cNvSpPr txBox="1"/>
          <p:nvPr>
            <p:custDataLst>
              <p:tags r:id="rId2"/>
            </p:custDataLst>
          </p:nvPr>
        </p:nvSpPr>
        <p:spPr>
          <a:xfrm>
            <a:off x="7343775" y="2584450"/>
            <a:ext cx="7104063" cy="1244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・作业速度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快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、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完成自己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后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等待下个工作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8133" name="Rectangle 5"/>
          <p:cNvSpPr/>
          <p:nvPr>
            <p:custDataLst>
              <p:tags r:id="rId3"/>
            </p:custDataLst>
          </p:nvPr>
        </p:nvSpPr>
        <p:spPr>
          <a:xfrm>
            <a:off x="7524750" y="1803400"/>
            <a:ext cx="1927225" cy="754063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现　象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pic>
        <p:nvPicPr>
          <p:cNvPr id="4813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375" y="4092575"/>
            <a:ext cx="5657850" cy="379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5" name="Text Box 7"/>
          <p:cNvSpPr txBox="1"/>
          <p:nvPr>
            <p:custDataLst>
              <p:tags r:id="rId5"/>
            </p:custDataLst>
          </p:nvPr>
        </p:nvSpPr>
        <p:spPr>
          <a:xfrm>
            <a:off x="8658225" y="7891463"/>
            <a:ext cx="4847590" cy="69088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（他事业　参考写真）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8136" name="Rectangle 9"/>
          <p:cNvSpPr/>
          <p:nvPr>
            <p:custDataLst>
              <p:tags r:id="rId6"/>
            </p:custDataLst>
          </p:nvPr>
        </p:nvSpPr>
        <p:spPr>
          <a:xfrm>
            <a:off x="361950" y="2584450"/>
            <a:ext cx="5367338" cy="48466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dk1"/>
              </a:solidFill>
              <a:ea typeface="HGS創英角ｺﾞｼｯｸUB" pitchFamily="50" charset="-128"/>
            </a:endParaRPr>
          </a:p>
        </p:txBody>
      </p:sp>
      <p:sp>
        <p:nvSpPr>
          <p:cNvPr id="48137" name="Rectangle 10"/>
          <p:cNvSpPr/>
          <p:nvPr>
            <p:custDataLst>
              <p:tags r:id="rId7"/>
            </p:custDataLst>
          </p:nvPr>
        </p:nvSpPr>
        <p:spPr>
          <a:xfrm>
            <a:off x="963613" y="3230563"/>
            <a:ext cx="962025" cy="42005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8" name="Rectangle 11"/>
          <p:cNvSpPr/>
          <p:nvPr>
            <p:custDataLst>
              <p:tags r:id="rId8"/>
            </p:custDataLst>
          </p:nvPr>
        </p:nvSpPr>
        <p:spPr>
          <a:xfrm>
            <a:off x="2408238" y="3230563"/>
            <a:ext cx="963612" cy="42005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9" name="Text Box 12"/>
          <p:cNvSpPr txBox="1"/>
          <p:nvPr>
            <p:custDataLst>
              <p:tags r:id="rId9"/>
            </p:custDataLst>
          </p:nvPr>
        </p:nvSpPr>
        <p:spPr>
          <a:xfrm>
            <a:off x="671513" y="7431088"/>
            <a:ext cx="1304290" cy="96774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平均的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工作量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8140" name="Text Box 13"/>
          <p:cNvSpPr txBox="1"/>
          <p:nvPr>
            <p:custDataLst>
              <p:tags r:id="rId10"/>
            </p:custDataLst>
          </p:nvPr>
        </p:nvSpPr>
        <p:spPr>
          <a:xfrm>
            <a:off x="3681413" y="7429500"/>
            <a:ext cx="1647190" cy="96774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作业员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实力时间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8141" name="Line 14"/>
          <p:cNvSpPr/>
          <p:nvPr>
            <p:custDataLst>
              <p:tags r:id="rId11"/>
            </p:custDataLst>
          </p:nvPr>
        </p:nvSpPr>
        <p:spPr>
          <a:xfrm>
            <a:off x="3371850" y="3230563"/>
            <a:ext cx="841375" cy="1077912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8142" name="Line 15"/>
          <p:cNvSpPr/>
          <p:nvPr>
            <p:custDataLst>
              <p:tags r:id="rId12"/>
            </p:custDataLst>
          </p:nvPr>
        </p:nvSpPr>
        <p:spPr>
          <a:xfrm>
            <a:off x="3062288" y="3230563"/>
            <a:ext cx="2065337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8143" name="Line 16"/>
          <p:cNvSpPr/>
          <p:nvPr>
            <p:custDataLst>
              <p:tags r:id="rId13"/>
            </p:custDataLst>
          </p:nvPr>
        </p:nvSpPr>
        <p:spPr>
          <a:xfrm>
            <a:off x="3852863" y="4308475"/>
            <a:ext cx="1274762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8144" name="AutoShape 17"/>
          <p:cNvSpPr/>
          <p:nvPr>
            <p:custDataLst>
              <p:tags r:id="rId14"/>
            </p:custDataLst>
          </p:nvPr>
        </p:nvSpPr>
        <p:spPr>
          <a:xfrm>
            <a:off x="4524375" y="3230563"/>
            <a:ext cx="412750" cy="1077912"/>
          </a:xfrm>
          <a:prstGeom prst="rightBrace">
            <a:avLst>
              <a:gd name="adj1" fmla="val 21762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5" name="Text Box 18"/>
          <p:cNvSpPr txBox="1"/>
          <p:nvPr/>
        </p:nvSpPr>
        <p:spPr>
          <a:xfrm>
            <a:off x="5176838" y="3230563"/>
            <a:ext cx="961390" cy="55245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等待</a:t>
            </a:r>
            <a:endParaRPr lang="zh-CN" altLang="en-US" sz="27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8146" name="Rectangle 20"/>
          <p:cNvSpPr/>
          <p:nvPr>
            <p:custDataLst>
              <p:tags r:id="rId15"/>
            </p:custDataLst>
          </p:nvPr>
        </p:nvSpPr>
        <p:spPr>
          <a:xfrm>
            <a:off x="3732213" y="4308475"/>
            <a:ext cx="963612" cy="3122613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7" name="Text Box 21"/>
          <p:cNvSpPr txBox="1"/>
          <p:nvPr>
            <p:custDataLst>
              <p:tags r:id="rId16"/>
            </p:custDataLst>
          </p:nvPr>
        </p:nvSpPr>
        <p:spPr>
          <a:xfrm>
            <a:off x="1925638" y="7431088"/>
            <a:ext cx="1647190" cy="138366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给作业员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安排的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工作量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8148" name="Text Box 22"/>
          <p:cNvSpPr txBox="1"/>
          <p:nvPr>
            <p:custDataLst>
              <p:tags r:id="rId17"/>
            </p:custDataLst>
          </p:nvPr>
        </p:nvSpPr>
        <p:spPr>
          <a:xfrm>
            <a:off x="722313" y="2800350"/>
            <a:ext cx="618490" cy="55245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Ｔ</a:t>
            </a:r>
            <a:endParaRPr lang="ja-JP" altLang="en-US" sz="27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9154" name="Text Box 2"/>
          <p:cNvSpPr txBox="1"/>
          <p:nvPr/>
        </p:nvSpPr>
        <p:spPr>
          <a:xfrm>
            <a:off x="481013" y="323850"/>
            <a:ext cx="12642850" cy="875665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</a:t>
            </a:r>
            <a:r>
              <a:rPr lang="ja-JP" altLang="en-US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③：前工程</a:t>
            </a: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dirty="0">
                <a:solidFill>
                  <a:schemeClr val="accent1"/>
                </a:solidFill>
                <a:latin typeface="Arial" panose="020B0604020202020204" pitchFamily="34" charset="0"/>
                <a:ea typeface="HGS創英角ｺﾞｼｯｸUB" pitchFamily="50" charset="-128"/>
              </a:rPr>
              <a:t>作业</a:t>
            </a: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慢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5" name="Text Box 3"/>
          <p:cNvSpPr txBox="1"/>
          <p:nvPr>
            <p:custDataLst>
              <p:tags r:id="rId1"/>
            </p:custDataLst>
          </p:nvPr>
        </p:nvSpPr>
        <p:spPr>
          <a:xfrm>
            <a:off x="722313" y="1616075"/>
            <a:ext cx="6105525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为什么发生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？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56" name="Text Box 4"/>
          <p:cNvSpPr txBox="1"/>
          <p:nvPr>
            <p:custDataLst>
              <p:tags r:id="rId2"/>
            </p:custDataLst>
          </p:nvPr>
        </p:nvSpPr>
        <p:spPr>
          <a:xfrm>
            <a:off x="8307388" y="2584450"/>
            <a:ext cx="5297487" cy="1798955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该作业者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前后工程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都出现等待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状态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（制品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流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动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57" name="Rectangle 5"/>
          <p:cNvSpPr/>
          <p:nvPr>
            <p:custDataLst>
              <p:tags r:id="rId3"/>
            </p:custDataLst>
          </p:nvPr>
        </p:nvSpPr>
        <p:spPr>
          <a:xfrm>
            <a:off x="8428038" y="1803400"/>
            <a:ext cx="1925637" cy="754063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现　象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58" name="Rectangle 6"/>
          <p:cNvSpPr/>
          <p:nvPr>
            <p:custDataLst>
              <p:tags r:id="rId4"/>
            </p:custDataLst>
          </p:nvPr>
        </p:nvSpPr>
        <p:spPr>
          <a:xfrm>
            <a:off x="839788" y="7100888"/>
            <a:ext cx="1927225" cy="754062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原 因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59" name="Text Box 7"/>
          <p:cNvSpPr txBox="1"/>
          <p:nvPr>
            <p:custDataLst>
              <p:tags r:id="rId5"/>
            </p:custDataLst>
          </p:nvPr>
        </p:nvSpPr>
        <p:spPr>
          <a:xfrm>
            <a:off x="839788" y="7885113"/>
            <a:ext cx="5076190" cy="124460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・作业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分割不合适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工位之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没有备用空间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60" name="Rectangle 8"/>
          <p:cNvSpPr/>
          <p:nvPr>
            <p:custDataLst>
              <p:tags r:id="rId6"/>
            </p:custDataLst>
          </p:nvPr>
        </p:nvSpPr>
        <p:spPr>
          <a:xfrm>
            <a:off x="1203325" y="2370138"/>
            <a:ext cx="5368925" cy="31273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dk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49161" name="Rectangle 9"/>
          <p:cNvSpPr/>
          <p:nvPr>
            <p:custDataLst>
              <p:tags r:id="rId7"/>
            </p:custDataLst>
          </p:nvPr>
        </p:nvSpPr>
        <p:spPr>
          <a:xfrm>
            <a:off x="3441700" y="2578100"/>
            <a:ext cx="963613" cy="2919413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影响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效率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工位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62" name="Rectangle 10"/>
          <p:cNvSpPr/>
          <p:nvPr>
            <p:custDataLst>
              <p:tags r:id="rId8"/>
            </p:custDataLst>
          </p:nvPr>
        </p:nvSpPr>
        <p:spPr>
          <a:xfrm>
            <a:off x="4886325" y="3482975"/>
            <a:ext cx="963613" cy="2014538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3" name="Line 11"/>
          <p:cNvSpPr/>
          <p:nvPr>
            <p:custDataLst>
              <p:tags r:id="rId9"/>
            </p:custDataLst>
          </p:nvPr>
        </p:nvSpPr>
        <p:spPr>
          <a:xfrm>
            <a:off x="4405313" y="2578100"/>
            <a:ext cx="481012" cy="9048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64" name="Line 12"/>
          <p:cNvSpPr/>
          <p:nvPr>
            <p:custDataLst>
              <p:tags r:id="rId10"/>
            </p:custDataLst>
          </p:nvPr>
        </p:nvSpPr>
        <p:spPr>
          <a:xfrm flipV="1">
            <a:off x="1806575" y="2578100"/>
            <a:ext cx="4645025" cy="635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65" name="Line 13"/>
          <p:cNvSpPr/>
          <p:nvPr>
            <p:custDataLst>
              <p:tags r:id="rId11"/>
            </p:custDataLst>
          </p:nvPr>
        </p:nvSpPr>
        <p:spPr>
          <a:xfrm>
            <a:off x="4886325" y="3482975"/>
            <a:ext cx="1565275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66" name="AutoShape 14"/>
          <p:cNvSpPr/>
          <p:nvPr>
            <p:custDataLst>
              <p:tags r:id="rId12"/>
            </p:custDataLst>
          </p:nvPr>
        </p:nvSpPr>
        <p:spPr>
          <a:xfrm>
            <a:off x="6140450" y="2647950"/>
            <a:ext cx="311150" cy="765175"/>
          </a:xfrm>
          <a:prstGeom prst="rightBrace">
            <a:avLst>
              <a:gd name="adj1" fmla="val 2049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7" name="Text Box 15"/>
          <p:cNvSpPr txBox="1"/>
          <p:nvPr/>
        </p:nvSpPr>
        <p:spPr>
          <a:xfrm>
            <a:off x="6572250" y="2508250"/>
            <a:ext cx="1304290" cy="138366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发生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endParaRPr lang="ja-JP" altLang="en-US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者</a:t>
            </a:r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等待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68" name="Line 16"/>
          <p:cNvSpPr/>
          <p:nvPr>
            <p:custDataLst>
              <p:tags r:id="rId13"/>
            </p:custDataLst>
          </p:nvPr>
        </p:nvSpPr>
        <p:spPr>
          <a:xfrm flipV="1">
            <a:off x="947738" y="2908300"/>
            <a:ext cx="0" cy="258445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69" name="Text Box 17"/>
          <p:cNvSpPr txBox="1"/>
          <p:nvPr>
            <p:custDataLst>
              <p:tags r:id="rId14"/>
            </p:custDataLst>
          </p:nvPr>
        </p:nvSpPr>
        <p:spPr>
          <a:xfrm>
            <a:off x="294958" y="3489325"/>
            <a:ext cx="690880" cy="150876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作业时间</a:t>
            </a:r>
            <a:endParaRPr lang="ja-JP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70" name="Text Box 18"/>
          <p:cNvSpPr txBox="1"/>
          <p:nvPr>
            <p:custDataLst>
              <p:tags r:id="rId15"/>
            </p:custDataLst>
          </p:nvPr>
        </p:nvSpPr>
        <p:spPr>
          <a:xfrm>
            <a:off x="1323975" y="5492750"/>
            <a:ext cx="1927225" cy="506095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4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作业者Ａ</a:t>
            </a:r>
            <a:endParaRPr lang="ja-JP" altLang="en-US" sz="24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71" name="Text Box 19"/>
          <p:cNvSpPr txBox="1"/>
          <p:nvPr>
            <p:custDataLst>
              <p:tags r:id="rId16"/>
            </p:custDataLst>
          </p:nvPr>
        </p:nvSpPr>
        <p:spPr>
          <a:xfrm>
            <a:off x="4695825" y="5492750"/>
            <a:ext cx="1494790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4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作业者Ｃ</a:t>
            </a:r>
            <a:endParaRPr lang="ja-JP" altLang="en-US" sz="24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72" name="Line 20"/>
          <p:cNvSpPr/>
          <p:nvPr>
            <p:custDataLst>
              <p:tags r:id="rId17"/>
            </p:custDataLst>
          </p:nvPr>
        </p:nvSpPr>
        <p:spPr>
          <a:xfrm>
            <a:off x="3049588" y="5492750"/>
            <a:ext cx="0" cy="11842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73" name="Line 21"/>
          <p:cNvSpPr/>
          <p:nvPr>
            <p:custDataLst>
              <p:tags r:id="rId18"/>
            </p:custDataLst>
          </p:nvPr>
        </p:nvSpPr>
        <p:spPr>
          <a:xfrm>
            <a:off x="4614863" y="5492750"/>
            <a:ext cx="0" cy="11842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74" name="AutoShape 22"/>
          <p:cNvSpPr/>
          <p:nvPr>
            <p:custDataLst>
              <p:tags r:id="rId19"/>
            </p:custDataLst>
          </p:nvPr>
        </p:nvSpPr>
        <p:spPr>
          <a:xfrm>
            <a:off x="4614863" y="5816600"/>
            <a:ext cx="2127250" cy="968375"/>
          </a:xfrm>
          <a:prstGeom prst="rightArrow">
            <a:avLst>
              <a:gd name="adj1" fmla="val 67129"/>
              <a:gd name="adj2" fmla="val 66227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1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想提前做,</a:t>
            </a:r>
            <a:endParaRPr lang="zh-CN" altLang="en-US" sz="21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1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但做不到</a:t>
            </a:r>
            <a:endParaRPr lang="zh-CN" altLang="en-US" sz="21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75" name="AutoShape 23"/>
          <p:cNvSpPr/>
          <p:nvPr>
            <p:custDataLst>
              <p:tags r:id="rId20"/>
            </p:custDataLst>
          </p:nvPr>
        </p:nvSpPr>
        <p:spPr>
          <a:xfrm>
            <a:off x="481013" y="5816600"/>
            <a:ext cx="2528887" cy="968375"/>
          </a:xfrm>
          <a:prstGeom prst="rightArrow">
            <a:avLst>
              <a:gd name="adj1" fmla="val 67129"/>
              <a:gd name="adj2" fmla="val 78731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1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想送到后工</a:t>
            </a:r>
            <a:endParaRPr lang="zh-CN" altLang="en-US" sz="21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1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序,但送不了</a:t>
            </a:r>
            <a:endParaRPr lang="zh-CN" altLang="en-US" sz="21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76" name="Rectangle 24"/>
          <p:cNvSpPr/>
          <p:nvPr>
            <p:custDataLst>
              <p:tags r:id="rId21"/>
            </p:custDataLst>
          </p:nvPr>
        </p:nvSpPr>
        <p:spPr>
          <a:xfrm>
            <a:off x="1925638" y="3463925"/>
            <a:ext cx="963612" cy="201612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77" name="Text Box 25"/>
          <p:cNvSpPr txBox="1"/>
          <p:nvPr>
            <p:custDataLst>
              <p:tags r:id="rId22"/>
            </p:custDataLst>
          </p:nvPr>
        </p:nvSpPr>
        <p:spPr>
          <a:xfrm>
            <a:off x="3130550" y="5492750"/>
            <a:ext cx="1494790" cy="506095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4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作业者Ｂ</a:t>
            </a:r>
            <a:endParaRPr lang="ja-JP" altLang="en-US" sz="24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49178" name="Line 26"/>
          <p:cNvSpPr/>
          <p:nvPr>
            <p:custDataLst>
              <p:tags r:id="rId23"/>
            </p:custDataLst>
          </p:nvPr>
        </p:nvSpPr>
        <p:spPr>
          <a:xfrm flipV="1">
            <a:off x="2889250" y="2692400"/>
            <a:ext cx="482600" cy="754063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79" name="Line 27"/>
          <p:cNvSpPr/>
          <p:nvPr>
            <p:custDataLst>
              <p:tags r:id="rId24"/>
            </p:custDataLst>
          </p:nvPr>
        </p:nvSpPr>
        <p:spPr>
          <a:xfrm>
            <a:off x="7947025" y="1724025"/>
            <a:ext cx="0" cy="7539038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49180" name="Picture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86738" y="4497388"/>
            <a:ext cx="5659437" cy="3795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81" name="AutoShape 29"/>
          <p:cNvSpPr/>
          <p:nvPr>
            <p:custDataLst>
              <p:tags r:id="rId26"/>
            </p:custDataLst>
          </p:nvPr>
        </p:nvSpPr>
        <p:spPr>
          <a:xfrm>
            <a:off x="2408238" y="2655888"/>
            <a:ext cx="320675" cy="765175"/>
          </a:xfrm>
          <a:prstGeom prst="rightBrace">
            <a:avLst>
              <a:gd name="adj1" fmla="val 19884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Text Box 1026"/>
          <p:cNvSpPr txBox="1"/>
          <p:nvPr>
            <p:custDataLst>
              <p:tags r:id="rId1"/>
            </p:custDataLst>
          </p:nvPr>
        </p:nvSpPr>
        <p:spPr>
          <a:xfrm>
            <a:off x="241300" y="323850"/>
            <a:ext cx="8788400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生产线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编成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改善问题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203" name="Text Box 1027"/>
          <p:cNvSpPr txBox="1"/>
          <p:nvPr>
            <p:custDataLst>
              <p:tags r:id="rId2"/>
            </p:custDataLst>
          </p:nvPr>
        </p:nvSpPr>
        <p:spPr>
          <a:xfrm>
            <a:off x="3827463" y="7999413"/>
            <a:ext cx="290512" cy="646112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chemeClr val="dk1"/>
              </a:solidFill>
              <a:ea typeface="HGS創英角ｺﾞｼｯｸUB" pitchFamily="50" charset="-128"/>
            </a:endParaRPr>
          </a:p>
        </p:txBody>
      </p:sp>
      <p:sp>
        <p:nvSpPr>
          <p:cNvPr id="51204" name="Text Box 1028"/>
          <p:cNvSpPr txBox="1"/>
          <p:nvPr>
            <p:custDataLst>
              <p:tags r:id="rId3"/>
            </p:custDataLst>
          </p:nvPr>
        </p:nvSpPr>
        <p:spPr>
          <a:xfrm>
            <a:off x="10836275" y="2522538"/>
            <a:ext cx="2561590" cy="124460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找出照片中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的问题点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。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205" name="Rectangle 1029"/>
          <p:cNvSpPr/>
          <p:nvPr>
            <p:custDataLst>
              <p:tags r:id="rId4"/>
            </p:custDataLst>
          </p:nvPr>
        </p:nvSpPr>
        <p:spPr>
          <a:xfrm>
            <a:off x="11317288" y="1724025"/>
            <a:ext cx="2046287" cy="646113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问　题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206" name="Rectangle 1030"/>
          <p:cNvSpPr/>
          <p:nvPr>
            <p:custDataLst>
              <p:tags r:id="rId5"/>
            </p:custDataLst>
          </p:nvPr>
        </p:nvSpPr>
        <p:spPr>
          <a:xfrm>
            <a:off x="11317288" y="5922963"/>
            <a:ext cx="2046287" cy="6477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改善案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1207" name="Text Box 1031"/>
          <p:cNvSpPr txBox="1"/>
          <p:nvPr>
            <p:custDataLst>
              <p:tags r:id="rId6"/>
            </p:custDataLst>
          </p:nvPr>
        </p:nvSpPr>
        <p:spPr>
          <a:xfrm>
            <a:off x="10814050" y="6953250"/>
            <a:ext cx="2104390" cy="124460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怎样改善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pic>
        <p:nvPicPr>
          <p:cNvPr id="51208" name="Picture 10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" y="1508125"/>
            <a:ext cx="10233025" cy="686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226" name="Text Box 2"/>
          <p:cNvSpPr txBox="1"/>
          <p:nvPr/>
        </p:nvSpPr>
        <p:spPr>
          <a:xfrm>
            <a:off x="241300" y="323850"/>
            <a:ext cx="7223125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考虑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改善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案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52227" name="Rectangle 3"/>
          <p:cNvSpPr/>
          <p:nvPr>
            <p:custDataLst>
              <p:tags r:id="rId1"/>
            </p:custDataLst>
          </p:nvPr>
        </p:nvSpPr>
        <p:spPr>
          <a:xfrm>
            <a:off x="241300" y="1508125"/>
            <a:ext cx="2046288" cy="646113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问　题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2228" name="Rectangle 4"/>
          <p:cNvSpPr/>
          <p:nvPr>
            <p:custDataLst>
              <p:tags r:id="rId2"/>
            </p:custDataLst>
          </p:nvPr>
        </p:nvSpPr>
        <p:spPr>
          <a:xfrm>
            <a:off x="11798300" y="1400175"/>
            <a:ext cx="2047875" cy="646113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改善案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2229" name="Rectangle 5"/>
          <p:cNvSpPr/>
          <p:nvPr>
            <p:custDataLst>
              <p:tags r:id="rId3"/>
            </p:custDataLst>
          </p:nvPr>
        </p:nvSpPr>
        <p:spPr>
          <a:xfrm>
            <a:off x="361950" y="6462713"/>
            <a:ext cx="6862763" cy="247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手拿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部品</a:t>
            </a:r>
            <a:r>
              <a:rPr lang="en-US" altLang="ja-JP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等待工作流过来</a:t>
            </a:r>
            <a:endParaRPr lang="ja-JP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有2名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</a:t>
            </a:r>
            <a:endParaRPr lang="zh-CN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</a:t>
            </a:r>
            <a:endParaRPr lang="zh-CN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→作业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分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配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不合理</a:t>
            </a:r>
            <a:endParaRPr lang="zh-CN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2230" name="Rectangle 6"/>
          <p:cNvSpPr/>
          <p:nvPr>
            <p:custDataLst>
              <p:tags r:id="rId4"/>
            </p:custDataLst>
          </p:nvPr>
        </p:nvSpPr>
        <p:spPr>
          <a:xfrm>
            <a:off x="7464425" y="6462713"/>
            <a:ext cx="6742113" cy="247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把作业向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前后工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位分派</a:t>
            </a:r>
            <a:endParaRPr lang="ja-JP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来减少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endParaRPr lang="ja-JP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或者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、作业者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之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加上备用空间</a:t>
            </a:r>
            <a:endParaRPr lang="zh-CN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pic>
        <p:nvPicPr>
          <p:cNvPr id="52231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" y="1400175"/>
            <a:ext cx="5537200" cy="371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2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238" y="3230563"/>
            <a:ext cx="4575175" cy="307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3" name="Rectangle 9"/>
          <p:cNvSpPr/>
          <p:nvPr>
            <p:custDataLst>
              <p:tags r:id="rId7"/>
            </p:custDataLst>
          </p:nvPr>
        </p:nvSpPr>
        <p:spPr>
          <a:xfrm>
            <a:off x="5210175" y="1385888"/>
            <a:ext cx="2046288" cy="6477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问　题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2234" name="Line 11"/>
          <p:cNvSpPr/>
          <p:nvPr>
            <p:custDataLst>
              <p:tags r:id="rId8"/>
            </p:custDataLst>
          </p:nvPr>
        </p:nvSpPr>
        <p:spPr>
          <a:xfrm flipV="1">
            <a:off x="7947025" y="2584450"/>
            <a:ext cx="0" cy="3446463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52235" name="Group 12"/>
          <p:cNvGrpSpPr/>
          <p:nvPr/>
        </p:nvGrpSpPr>
        <p:grpSpPr>
          <a:xfrm>
            <a:off x="7947025" y="2584450"/>
            <a:ext cx="7055275" cy="4763901"/>
            <a:chOff x="3120" y="816"/>
            <a:chExt cx="2813" cy="2123"/>
          </a:xfrm>
        </p:grpSpPr>
        <p:sp>
          <p:nvSpPr>
            <p:cNvPr id="52241" name="Rectangle 13"/>
            <p:cNvSpPr/>
            <p:nvPr>
              <p:custDataLst>
                <p:tags r:id="rId9"/>
              </p:custDataLst>
            </p:nvPr>
          </p:nvSpPr>
          <p:spPr>
            <a:xfrm>
              <a:off x="3572" y="816"/>
              <a:ext cx="480" cy="158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626118" tIns="813063" rIns="1626118" bIns="81306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42" name="Rectangle 14"/>
            <p:cNvSpPr/>
            <p:nvPr>
              <p:custDataLst>
                <p:tags r:id="rId10"/>
              </p:custDataLst>
            </p:nvPr>
          </p:nvSpPr>
          <p:spPr>
            <a:xfrm>
              <a:off x="3620" y="816"/>
              <a:ext cx="384" cy="158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626118" tIns="813063" rIns="1626118" bIns="81306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2243" name="Group 15"/>
            <p:cNvGrpSpPr/>
            <p:nvPr/>
          </p:nvGrpSpPr>
          <p:grpSpPr>
            <a:xfrm>
              <a:off x="3236" y="1680"/>
              <a:ext cx="288" cy="336"/>
              <a:chOff x="552" y="1584"/>
              <a:chExt cx="288" cy="336"/>
            </a:xfrm>
          </p:grpSpPr>
          <p:sp>
            <p:nvSpPr>
              <p:cNvPr id="52270" name="AutoShape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552" y="1728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626118" tIns="813063" rIns="1626118" bIns="813063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71" name="Oval 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576" y="1584"/>
                <a:ext cx="240" cy="240"/>
              </a:xfrm>
              <a:prstGeom prst="ellipse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1626118" tIns="813063" rIns="1626118" bIns="813063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2244" name="Group 18"/>
            <p:cNvGrpSpPr/>
            <p:nvPr/>
          </p:nvGrpSpPr>
          <p:grpSpPr>
            <a:xfrm>
              <a:off x="4100" y="1776"/>
              <a:ext cx="288" cy="336"/>
              <a:chOff x="552" y="1584"/>
              <a:chExt cx="288" cy="336"/>
            </a:xfrm>
          </p:grpSpPr>
          <p:sp>
            <p:nvSpPr>
              <p:cNvPr id="52268" name="AutoShape 19"/>
              <p:cNvSpPr/>
              <p:nvPr>
                <p:custDataLst>
                  <p:tags r:id="rId13"/>
                </p:custDataLst>
              </p:nvPr>
            </p:nvSpPr>
            <p:spPr>
              <a:xfrm>
                <a:off x="552" y="1728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626118" tIns="813063" rIns="1626118" bIns="813063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69" name="Oval 20"/>
              <p:cNvSpPr/>
              <p:nvPr>
                <p:custDataLst>
                  <p:tags r:id="rId14"/>
                </p:custDataLst>
              </p:nvPr>
            </p:nvSpPr>
            <p:spPr>
              <a:xfrm>
                <a:off x="576" y="1584"/>
                <a:ext cx="240" cy="240"/>
              </a:xfrm>
              <a:prstGeom prst="ellipse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1626118" tIns="813063" rIns="1626118" bIns="813063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2245" name="Group 21"/>
            <p:cNvGrpSpPr/>
            <p:nvPr/>
          </p:nvGrpSpPr>
          <p:grpSpPr>
            <a:xfrm>
              <a:off x="4100" y="1296"/>
              <a:ext cx="288" cy="336"/>
              <a:chOff x="552" y="1584"/>
              <a:chExt cx="288" cy="336"/>
            </a:xfrm>
          </p:grpSpPr>
          <p:sp>
            <p:nvSpPr>
              <p:cNvPr id="52266" name="AutoShape 22"/>
              <p:cNvSpPr/>
              <p:nvPr>
                <p:custDataLst>
                  <p:tags r:id="rId15"/>
                </p:custDataLst>
              </p:nvPr>
            </p:nvSpPr>
            <p:spPr>
              <a:xfrm>
                <a:off x="552" y="1728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626118" tIns="813063" rIns="1626118" bIns="813063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67" name="Oval 23"/>
              <p:cNvSpPr/>
              <p:nvPr>
                <p:custDataLst>
                  <p:tags r:id="rId16"/>
                </p:custDataLst>
              </p:nvPr>
            </p:nvSpPr>
            <p:spPr>
              <a:xfrm>
                <a:off x="576" y="1584"/>
                <a:ext cx="240" cy="240"/>
              </a:xfrm>
              <a:prstGeom prst="ellipse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1626118" tIns="813063" rIns="1626118" bIns="813063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2246" name="Rectangle 24"/>
            <p:cNvSpPr/>
            <p:nvPr>
              <p:custDataLst>
                <p:tags r:id="rId17"/>
              </p:custDataLst>
            </p:nvPr>
          </p:nvSpPr>
          <p:spPr>
            <a:xfrm rot="5400000">
              <a:off x="3548" y="1848"/>
              <a:ext cx="528" cy="192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626118" tIns="813063" rIns="1626118" bIns="81306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47" name="Rectangle 25"/>
            <p:cNvSpPr/>
            <p:nvPr>
              <p:custDataLst>
                <p:tags r:id="rId18"/>
              </p:custDataLst>
            </p:nvPr>
          </p:nvSpPr>
          <p:spPr>
            <a:xfrm>
              <a:off x="3764" y="1776"/>
              <a:ext cx="144" cy="336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626118" tIns="813063" rIns="1626118" bIns="81306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2248" name="Group 26"/>
            <p:cNvGrpSpPr/>
            <p:nvPr/>
          </p:nvGrpSpPr>
          <p:grpSpPr>
            <a:xfrm>
              <a:off x="3236" y="912"/>
              <a:ext cx="288" cy="336"/>
              <a:chOff x="552" y="1584"/>
              <a:chExt cx="288" cy="336"/>
            </a:xfrm>
          </p:grpSpPr>
          <p:sp>
            <p:nvSpPr>
              <p:cNvPr id="52264" name="AutoShape 27"/>
              <p:cNvSpPr/>
              <p:nvPr>
                <p:custDataLst>
                  <p:tags r:id="rId19"/>
                </p:custDataLst>
              </p:nvPr>
            </p:nvSpPr>
            <p:spPr>
              <a:xfrm>
                <a:off x="552" y="1728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626118" tIns="813063" rIns="1626118" bIns="813063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65" name="Oval 28"/>
              <p:cNvSpPr/>
              <p:nvPr>
                <p:custDataLst>
                  <p:tags r:id="rId20"/>
                </p:custDataLst>
              </p:nvPr>
            </p:nvSpPr>
            <p:spPr>
              <a:xfrm>
                <a:off x="576" y="1584"/>
                <a:ext cx="240" cy="240"/>
              </a:xfrm>
              <a:prstGeom prst="ellipse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1626118" tIns="813063" rIns="1626118" bIns="813063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2249" name="Group 29"/>
            <p:cNvGrpSpPr/>
            <p:nvPr/>
          </p:nvGrpSpPr>
          <p:grpSpPr>
            <a:xfrm>
              <a:off x="4100" y="864"/>
              <a:ext cx="288" cy="336"/>
              <a:chOff x="552" y="1584"/>
              <a:chExt cx="288" cy="336"/>
            </a:xfrm>
          </p:grpSpPr>
          <p:sp>
            <p:nvSpPr>
              <p:cNvPr id="52262" name="AutoShape 30"/>
              <p:cNvSpPr/>
              <p:nvPr>
                <p:custDataLst>
                  <p:tags r:id="rId21"/>
                </p:custDataLst>
              </p:nvPr>
            </p:nvSpPr>
            <p:spPr>
              <a:xfrm>
                <a:off x="552" y="1728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626118" tIns="813063" rIns="1626118" bIns="813063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63" name="Oval 31"/>
              <p:cNvSpPr/>
              <p:nvPr>
                <p:custDataLst>
                  <p:tags r:id="rId22"/>
                </p:custDataLst>
              </p:nvPr>
            </p:nvSpPr>
            <p:spPr>
              <a:xfrm>
                <a:off x="576" y="1584"/>
                <a:ext cx="240" cy="240"/>
              </a:xfrm>
              <a:prstGeom prst="ellipse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1626118" tIns="813063" rIns="1626118" bIns="813063">
                <a:spAutoFit/>
              </a:bodyPr>
              <a:p>
                <a:pPr eaLnBrk="1" hangingPunct="1"/>
                <a:endParaRPr lang="zh-CN" altLang="en-US" sz="2400" dirty="0">
                  <a:solidFill>
                    <a:schemeClr val="dk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2250" name="Rectangle 32"/>
            <p:cNvSpPr/>
            <p:nvPr>
              <p:custDataLst>
                <p:tags r:id="rId23"/>
              </p:custDataLst>
            </p:nvPr>
          </p:nvSpPr>
          <p:spPr>
            <a:xfrm rot="-5400000" flipH="1">
              <a:off x="3548" y="984"/>
              <a:ext cx="528" cy="192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626118" tIns="813063" rIns="1626118" bIns="81306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51" name="Rectangle 33"/>
            <p:cNvSpPr/>
            <p:nvPr>
              <p:custDataLst>
                <p:tags r:id="rId24"/>
              </p:custDataLst>
            </p:nvPr>
          </p:nvSpPr>
          <p:spPr>
            <a:xfrm flipH="1">
              <a:off x="3716" y="912"/>
              <a:ext cx="144" cy="336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626118" tIns="813063" rIns="1626118" bIns="81306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52" name="AutoShape 34"/>
            <p:cNvSpPr/>
            <p:nvPr>
              <p:custDataLst>
                <p:tags r:id="rId25"/>
              </p:custDataLst>
            </p:nvPr>
          </p:nvSpPr>
          <p:spPr>
            <a:xfrm>
              <a:off x="3476" y="960"/>
              <a:ext cx="240" cy="2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626118" tIns="813063" rIns="1626118" bIns="81306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53" name="AutoShape 35"/>
            <p:cNvSpPr/>
            <p:nvPr>
              <p:custDataLst>
                <p:tags r:id="rId26"/>
              </p:custDataLst>
            </p:nvPr>
          </p:nvSpPr>
          <p:spPr>
            <a:xfrm flipH="1">
              <a:off x="3908" y="1872"/>
              <a:ext cx="240" cy="2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626118" tIns="813063" rIns="1626118" bIns="81306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54" name="AutoShape 36"/>
            <p:cNvSpPr/>
            <p:nvPr>
              <p:custDataLst>
                <p:tags r:id="rId27"/>
              </p:custDataLst>
            </p:nvPr>
          </p:nvSpPr>
          <p:spPr>
            <a:xfrm flipH="1">
              <a:off x="3874" y="954"/>
              <a:ext cx="240" cy="2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626118" tIns="813063" rIns="1626118" bIns="813063">
              <a:spAutoFit/>
            </a:bodyPr>
            <a:p>
              <a:pPr eaLnBrk="1" hangingPunct="1"/>
              <a:endPara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55" name="Text Box 37"/>
            <p:cNvSpPr txBox="1"/>
            <p:nvPr>
              <p:custDataLst>
                <p:tags r:id="rId28"/>
              </p:custDataLst>
            </p:nvPr>
          </p:nvSpPr>
          <p:spPr>
            <a:xfrm>
              <a:off x="3120" y="1968"/>
              <a:ext cx="1661" cy="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626118" tIns="813063" rIns="1626118" bIns="81306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ja-JP" altLang="en-US" sz="36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手待</a:t>
              </a:r>
              <a:endPara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52256" name="Text Box 38"/>
            <p:cNvSpPr txBox="1"/>
            <p:nvPr>
              <p:custDataLst>
                <p:tags r:id="rId29"/>
              </p:custDataLst>
            </p:nvPr>
          </p:nvSpPr>
          <p:spPr>
            <a:xfrm>
              <a:off x="4272" y="1392"/>
              <a:ext cx="1661" cy="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626118" tIns="813063" rIns="1626118" bIns="81306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ja-JP" altLang="en-US" sz="3600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手待</a:t>
              </a:r>
              <a:endPara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52257" name="Text Box 39"/>
            <p:cNvSpPr txBox="1"/>
            <p:nvPr>
              <p:custDataLst>
                <p:tags r:id="rId30"/>
              </p:custDataLst>
            </p:nvPr>
          </p:nvSpPr>
          <p:spPr>
            <a:xfrm>
              <a:off x="4145" y="1728"/>
              <a:ext cx="1398" cy="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626118" tIns="813063" rIns="1626118" bIns="81306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ja-JP" sz="36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1</a:t>
              </a:r>
              <a:endPara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52258" name="Text Box 40"/>
            <p:cNvSpPr txBox="1"/>
            <p:nvPr>
              <p:custDataLst>
                <p:tags r:id="rId31"/>
              </p:custDataLst>
            </p:nvPr>
          </p:nvSpPr>
          <p:spPr>
            <a:xfrm>
              <a:off x="3285" y="1633"/>
              <a:ext cx="1398" cy="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626118" tIns="813063" rIns="1626118" bIns="81306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ja-JP" sz="36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2</a:t>
              </a:r>
              <a:endPara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52259" name="Text Box 41"/>
            <p:cNvSpPr txBox="1"/>
            <p:nvPr>
              <p:custDataLst>
                <p:tags r:id="rId32"/>
              </p:custDataLst>
            </p:nvPr>
          </p:nvSpPr>
          <p:spPr>
            <a:xfrm>
              <a:off x="4149" y="1262"/>
              <a:ext cx="1398" cy="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626118" tIns="813063" rIns="1626118" bIns="81306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ja-JP" sz="3600" dirty="0">
                  <a:solidFill>
                    <a:schemeClr val="dk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3</a:t>
              </a:r>
              <a:endParaRPr lang="en-US" altLang="ja-JP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52260" name="Text Box 42"/>
            <p:cNvSpPr txBox="1"/>
            <p:nvPr>
              <p:custDataLst>
                <p:tags r:id="rId33"/>
              </p:custDataLst>
            </p:nvPr>
          </p:nvSpPr>
          <p:spPr>
            <a:xfrm>
              <a:off x="4135" y="817"/>
              <a:ext cx="1398" cy="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626118" tIns="813063" rIns="1626118" bIns="81306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ja-JP" sz="36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4</a:t>
              </a:r>
              <a:endPara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  <p:sp>
          <p:nvSpPr>
            <p:cNvPr id="52261" name="Text Box 43"/>
            <p:cNvSpPr txBox="1"/>
            <p:nvPr>
              <p:custDataLst>
                <p:tags r:id="rId34"/>
              </p:custDataLst>
            </p:nvPr>
          </p:nvSpPr>
          <p:spPr>
            <a:xfrm>
              <a:off x="3265" y="872"/>
              <a:ext cx="1398" cy="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626118" tIns="813063" rIns="1626118" bIns="813063">
              <a:spAutoFit/>
            </a:bodyPr>
            <a:lstStyle>
              <a:lvl1pPr marL="517525" indent="-51752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20775" indent="-431800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24025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14905" indent="-34607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03880" indent="-344805" algn="l" defTabSz="137985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ja-JP" sz="3600" dirty="0">
                  <a:solidFill>
                    <a:schemeClr val="lt1"/>
                  </a:solidFill>
                  <a:latin typeface="Arial" panose="020B0604020202020204" pitchFamily="34" charset="0"/>
                  <a:ea typeface="汉仪旗黑-55简" panose="00020600040101010101" charset="-128"/>
                </a:rPr>
                <a:t>4</a:t>
              </a:r>
              <a:endPara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endParaRPr>
            </a:p>
          </p:txBody>
        </p:sp>
      </p:grpSp>
      <p:sp>
        <p:nvSpPr>
          <p:cNvPr id="52236" name="AutoShape 44"/>
          <p:cNvSpPr/>
          <p:nvPr>
            <p:custDataLst>
              <p:tags r:id="rId35"/>
            </p:custDataLst>
          </p:nvPr>
        </p:nvSpPr>
        <p:spPr>
          <a:xfrm>
            <a:off x="11437938" y="4416425"/>
            <a:ext cx="2768600" cy="968375"/>
          </a:xfrm>
          <a:prstGeom prst="wedgeRectCallout">
            <a:avLst>
              <a:gd name="adj1" fmla="val -109509"/>
              <a:gd name="adj2" fmla="val -7361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24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en-US" altLang="ja-JP" sz="24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1,4</a:t>
            </a:r>
            <a:r>
              <a:rPr lang="zh-CN" altLang="en-US" sz="24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之</a:t>
            </a:r>
            <a:r>
              <a:rPr lang="ja-JP" altLang="en-US" sz="24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</a:t>
            </a:r>
            <a:r>
              <a:rPr lang="zh-CN" altLang="en-US" sz="24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加上一    </a:t>
            </a:r>
            <a:endParaRPr lang="zh-CN" altLang="en-US" sz="24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  处备用空间</a:t>
            </a:r>
            <a:endParaRPr lang="zh-CN" altLang="en-US" sz="24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2237" name="Rectangle 45"/>
          <p:cNvSpPr/>
          <p:nvPr>
            <p:custDataLst>
              <p:tags r:id="rId36"/>
            </p:custDataLst>
          </p:nvPr>
        </p:nvSpPr>
        <p:spPr>
          <a:xfrm>
            <a:off x="9510713" y="3876675"/>
            <a:ext cx="361950" cy="53975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dirty="0">
              <a:solidFill>
                <a:schemeClr val="dk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52238" name="AutoShape 46"/>
          <p:cNvSpPr/>
          <p:nvPr>
            <p:custDataLst>
              <p:tags r:id="rId37"/>
            </p:custDataLst>
          </p:nvPr>
        </p:nvSpPr>
        <p:spPr>
          <a:xfrm>
            <a:off x="11679238" y="2800350"/>
            <a:ext cx="2406650" cy="646113"/>
          </a:xfrm>
          <a:prstGeom prst="wedgeRectCallout">
            <a:avLst>
              <a:gd name="adj1" fmla="val -77190"/>
              <a:gd name="adj2" fmla="val 12986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2,3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合并</a:t>
            </a:r>
            <a:endParaRPr lang="zh-CN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2239" name="AutoShape 47"/>
          <p:cNvSpPr/>
          <p:nvPr>
            <p:custDataLst>
              <p:tags r:id="rId38"/>
            </p:custDataLst>
          </p:nvPr>
        </p:nvSpPr>
        <p:spPr>
          <a:xfrm>
            <a:off x="7464425" y="4738688"/>
            <a:ext cx="722313" cy="431800"/>
          </a:xfrm>
          <a:prstGeom prst="leftArrow">
            <a:avLst>
              <a:gd name="adj1" fmla="val 34370"/>
              <a:gd name="adj2" fmla="val 66795"/>
            </a:avLst>
          </a:prstGeom>
          <a:solidFill>
            <a:srgbClr val="FFCCCC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0" name="AutoShape 48"/>
          <p:cNvSpPr/>
          <p:nvPr>
            <p:custDataLst>
              <p:tags r:id="rId39"/>
            </p:custDataLst>
          </p:nvPr>
        </p:nvSpPr>
        <p:spPr>
          <a:xfrm>
            <a:off x="10836275" y="5708650"/>
            <a:ext cx="3370263" cy="538163"/>
          </a:xfrm>
          <a:prstGeom prst="wedgeRectCallout">
            <a:avLst>
              <a:gd name="adj1" fmla="val -107736"/>
              <a:gd name="adj2" fmla="val -6541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做其</a:t>
            </a:r>
            <a:r>
              <a:rPr lang="ja-JP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他</a:t>
            </a:r>
            <a:r>
              <a:rPr lang="zh-CN" altLang="en-US" sz="30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</a:t>
            </a:r>
            <a:endParaRPr lang="zh-CN" altLang="en-US" sz="30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50" name="Text Box 2"/>
          <p:cNvSpPr txBox="1"/>
          <p:nvPr/>
        </p:nvSpPr>
        <p:spPr>
          <a:xfrm>
            <a:off x="481013" y="323850"/>
            <a:ext cx="6983412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标准作业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确认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53251" name="AutoShape 4"/>
          <p:cNvSpPr/>
          <p:nvPr>
            <p:custDataLst>
              <p:tags r:id="rId1"/>
            </p:custDataLst>
          </p:nvPr>
        </p:nvSpPr>
        <p:spPr>
          <a:xfrm>
            <a:off x="1203325" y="1724025"/>
            <a:ext cx="11558588" cy="841375"/>
          </a:xfrm>
          <a:prstGeom prst="rightArrow">
            <a:avLst>
              <a:gd name="adj1" fmla="val 64287"/>
              <a:gd name="adj2" fmla="val 14125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Rectangle 5"/>
          <p:cNvSpPr/>
          <p:nvPr>
            <p:custDataLst>
              <p:tags r:id="rId2"/>
            </p:custDataLst>
          </p:nvPr>
        </p:nvSpPr>
        <p:spPr>
          <a:xfrm flipV="1">
            <a:off x="2879725" y="2154238"/>
            <a:ext cx="688975" cy="244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2143125"/>
            <a:ext cx="1852613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0" y="2143125"/>
            <a:ext cx="1789113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363" y="2224088"/>
            <a:ext cx="1852612" cy="1065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6" name="Rectangle 9"/>
          <p:cNvSpPr/>
          <p:nvPr>
            <p:custDataLst>
              <p:tags r:id="rId4"/>
            </p:custDataLst>
          </p:nvPr>
        </p:nvSpPr>
        <p:spPr>
          <a:xfrm flipV="1">
            <a:off x="6343650" y="2166938"/>
            <a:ext cx="528638" cy="2476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7" name="Rectangle 10"/>
          <p:cNvSpPr/>
          <p:nvPr>
            <p:custDataLst>
              <p:tags r:id="rId5"/>
            </p:custDataLst>
          </p:nvPr>
        </p:nvSpPr>
        <p:spPr>
          <a:xfrm flipV="1">
            <a:off x="8462963" y="2127250"/>
            <a:ext cx="523875" cy="244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8" name="Rectangle 11"/>
          <p:cNvSpPr/>
          <p:nvPr>
            <p:custDataLst>
              <p:tags r:id="rId6"/>
            </p:custDataLst>
          </p:nvPr>
        </p:nvSpPr>
        <p:spPr>
          <a:xfrm>
            <a:off x="2690813" y="1851025"/>
            <a:ext cx="566737" cy="249238"/>
          </a:xfrm>
          <a:prstGeom prst="rect">
            <a:avLst/>
          </a:prstGeom>
          <a:solidFill>
            <a:srgbClr val="3366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9" name="Rectangle 12"/>
          <p:cNvSpPr/>
          <p:nvPr>
            <p:custDataLst>
              <p:tags r:id="rId7"/>
            </p:custDataLst>
          </p:nvPr>
        </p:nvSpPr>
        <p:spPr>
          <a:xfrm>
            <a:off x="3328988" y="1866900"/>
            <a:ext cx="484187" cy="24447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0" name="Rectangle 13"/>
          <p:cNvSpPr/>
          <p:nvPr>
            <p:custDataLst>
              <p:tags r:id="rId8"/>
            </p:custDataLst>
          </p:nvPr>
        </p:nvSpPr>
        <p:spPr>
          <a:xfrm>
            <a:off x="6130925" y="1866900"/>
            <a:ext cx="454025" cy="26035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1" name="Rectangle 14"/>
          <p:cNvSpPr/>
          <p:nvPr>
            <p:custDataLst>
              <p:tags r:id="rId9"/>
            </p:custDataLst>
          </p:nvPr>
        </p:nvSpPr>
        <p:spPr>
          <a:xfrm>
            <a:off x="6680200" y="1866900"/>
            <a:ext cx="519113" cy="2762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2" name="Rectangle 15"/>
          <p:cNvSpPr/>
          <p:nvPr>
            <p:custDataLst>
              <p:tags r:id="rId10"/>
            </p:custDataLst>
          </p:nvPr>
        </p:nvSpPr>
        <p:spPr>
          <a:xfrm>
            <a:off x="8154988" y="1866900"/>
            <a:ext cx="425450" cy="2603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3" name="Rectangle 16"/>
          <p:cNvSpPr/>
          <p:nvPr>
            <p:custDataLst>
              <p:tags r:id="rId11"/>
            </p:custDataLst>
          </p:nvPr>
        </p:nvSpPr>
        <p:spPr>
          <a:xfrm>
            <a:off x="8723313" y="1839913"/>
            <a:ext cx="430212" cy="3143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4" name="Oval 17"/>
          <p:cNvSpPr/>
          <p:nvPr>
            <p:custDataLst>
              <p:tags r:id="rId12"/>
            </p:custDataLst>
          </p:nvPr>
        </p:nvSpPr>
        <p:spPr>
          <a:xfrm>
            <a:off x="2832100" y="2914650"/>
            <a:ext cx="903288" cy="4238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ja-JP" altLang="en-US" sz="18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Ａ</a:t>
            </a:r>
            <a:endParaRPr lang="ja-JP" altLang="en-US" sz="18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3265" name="Oval 18"/>
          <p:cNvSpPr/>
          <p:nvPr>
            <p:custDataLst>
              <p:tags r:id="rId13"/>
            </p:custDataLst>
          </p:nvPr>
        </p:nvSpPr>
        <p:spPr>
          <a:xfrm>
            <a:off x="6438900" y="2914650"/>
            <a:ext cx="808038" cy="4238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ja-JP" altLang="en-US" sz="18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Ｂ</a:t>
            </a:r>
            <a:endParaRPr lang="ja-JP" altLang="en-US" sz="18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3266" name="Oval 19"/>
          <p:cNvSpPr/>
          <p:nvPr>
            <p:custDataLst>
              <p:tags r:id="rId14"/>
            </p:custDataLst>
          </p:nvPr>
        </p:nvSpPr>
        <p:spPr>
          <a:xfrm>
            <a:off x="8174038" y="2914650"/>
            <a:ext cx="806450" cy="4238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lIns="137946" tIns="68973" rIns="137946" bIns="68973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ja-JP" altLang="en-US" sz="18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Ｃ</a:t>
            </a:r>
            <a:endParaRPr lang="ja-JP" altLang="en-US" sz="18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3267" name="Rectangle 20"/>
          <p:cNvSpPr/>
          <p:nvPr>
            <p:custDataLst>
              <p:tags r:id="rId15"/>
            </p:custDataLst>
          </p:nvPr>
        </p:nvSpPr>
        <p:spPr>
          <a:xfrm>
            <a:off x="4090988" y="1654175"/>
            <a:ext cx="1590675" cy="62388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半成品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71701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19800" y="1400175"/>
            <a:ext cx="1565275" cy="601663"/>
          </a:xfrm>
          <a:prstGeom prst="rect">
            <a:avLst/>
          </a:prstGeom>
          <a:solidFill>
            <a:schemeClr val="lt2"/>
          </a:solidFill>
          <a:ln w="9525">
            <a:solidFill>
              <a:schemeClr val="dk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946" tIns="68973" rIns="137946" bIns="68973" anchor="ctr"/>
          <a:lstStyle>
            <a:lvl1pPr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1pPr>
            <a:lvl2pPr marL="6889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2pPr>
            <a:lvl3pPr marL="137985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3pPr>
            <a:lvl4pPr marL="2068830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4pPr>
            <a:lvl5pPr marL="2759075" defTabSz="137985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5pPr>
            <a:lvl6pPr marL="32162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6pPr>
            <a:lvl7pPr marL="36734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7pPr>
            <a:lvl8pPr marL="41306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8pPr>
            <a:lvl9pPr marL="4587875" defTabSz="137985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50" charset="-128"/>
              </a:defRPr>
            </a:lvl9pPr>
          </a:lstStyle>
          <a:p>
            <a:pPr marL="0" marR="0" lvl="0" indent="0" algn="ctr" defTabSz="13798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汉仪旗黑-55简" panose="00020600040101010101" charset="-128"/>
                <a:cs typeface="+mn-cs"/>
              </a:rPr>
              <a:t>机械</a:t>
            </a: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汉仪旗黑-55简" panose="00020600040101010101" charset="-128"/>
              <a:cs typeface="+mn-cs"/>
            </a:endParaRPr>
          </a:p>
        </p:txBody>
      </p:sp>
      <p:pic>
        <p:nvPicPr>
          <p:cNvPr id="53269" name="Picture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761913" y="5170488"/>
            <a:ext cx="760412" cy="2332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70" name="AutoShape 53"/>
          <p:cNvSpPr/>
          <p:nvPr>
            <p:custDataLst>
              <p:tags r:id="rId18"/>
            </p:custDataLst>
          </p:nvPr>
        </p:nvSpPr>
        <p:spPr>
          <a:xfrm>
            <a:off x="481013" y="3554413"/>
            <a:ext cx="11558587" cy="4522787"/>
          </a:xfrm>
          <a:prstGeom prst="wedgeRectCallout">
            <a:avLst>
              <a:gd name="adj1" fmla="val 57468"/>
              <a:gd name="adj2" fmla="val -2926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7946" tIns="68973" rIns="137946" bIns="68973" anchor="t" anchorCtr="1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生产线的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是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・・・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遵守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作业方法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吗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？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遵守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程序</a:t>
            </a:r>
            <a:r>
              <a:rPr lang="en-US" altLang="ja-JP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反复作业吗?</a:t>
            </a:r>
            <a:endParaRPr lang="en-US" altLang="ja-JP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按照规定的速度进行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作业？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・工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位之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间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的半成品数量合理吗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？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・物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品放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置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位置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符合规定吗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？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・（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其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他质量、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空手</a:t>
            </a:r>
            <a:r>
              <a:rPr lang="ja-JP" altLang="en-US" sz="3600" dirty="0">
                <a:solidFill>
                  <a:srgbClr val="000000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、部品欠品、机械故障等）</a:t>
            </a:r>
            <a:endParaRPr lang="ja-JP" altLang="en-US" sz="3600" dirty="0">
              <a:solidFill>
                <a:srgbClr val="000000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3271" name="Rectangle 54"/>
          <p:cNvSpPr/>
          <p:nvPr>
            <p:custDataLst>
              <p:tags r:id="rId19"/>
            </p:custDataLst>
          </p:nvPr>
        </p:nvSpPr>
        <p:spPr>
          <a:xfrm>
            <a:off x="9271000" y="1616075"/>
            <a:ext cx="1590675" cy="62388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半成品</a:t>
            </a:r>
            <a:endParaRPr lang="zh-CN" altLang="en-US" sz="27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3272" name="Text Box 55"/>
          <p:cNvSpPr txBox="1"/>
          <p:nvPr/>
        </p:nvSpPr>
        <p:spPr>
          <a:xfrm>
            <a:off x="1565275" y="8185150"/>
            <a:ext cx="12761913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发现与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标准作业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不同点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⇒ 异常！ ⇒ 指导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改正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！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53273" name="AutoShape 56"/>
          <p:cNvSpPr/>
          <p:nvPr>
            <p:custDataLst>
              <p:tags r:id="rId20"/>
            </p:custDataLst>
          </p:nvPr>
        </p:nvSpPr>
        <p:spPr>
          <a:xfrm flipV="1">
            <a:off x="601663" y="7754938"/>
            <a:ext cx="963612" cy="968375"/>
          </a:xfrm>
          <a:custGeom>
            <a:avLst/>
            <a:gdLst>
              <a:gd name="txL" fmla="*/ 12427 w 21600"/>
              <a:gd name="txT" fmla="*/ 2912 h 21600"/>
              <a:gd name="txR" fmla="*/ 18227 w 21600"/>
              <a:gd name="txB" fmla="*/ 9246 h 21600"/>
            </a:gdLst>
            <a:ahLst/>
            <a:cxnLst>
              <a:cxn ang="17694720">
                <a:pos x="30103774" y="0"/>
              </a:cxn>
              <a:cxn ang="5898240">
                <a:pos x="30103774" y="24436674"/>
              </a:cxn>
              <a:cxn ang="5898240">
                <a:pos x="6442282" y="43414358"/>
              </a:cxn>
              <a:cxn ang="0">
                <a:pos x="42988337" y="12218337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53274" name="Text Box 50"/>
          <p:cNvSpPr txBox="1"/>
          <p:nvPr/>
        </p:nvSpPr>
        <p:spPr>
          <a:xfrm>
            <a:off x="12401550" y="4200525"/>
            <a:ext cx="2046288" cy="96774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生产线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7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组长</a:t>
            </a:r>
            <a:endParaRPr lang="zh-CN" altLang="en-US" sz="27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14"/>
          <p:cNvSpPr/>
          <p:nvPr/>
        </p:nvSpPr>
        <p:spPr>
          <a:xfrm>
            <a:off x="361950" y="323850"/>
            <a:ext cx="6799263" cy="9683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就是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？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8195" name="Rectangle 15"/>
          <p:cNvSpPr/>
          <p:nvPr>
            <p:custDataLst>
              <p:tags r:id="rId1"/>
            </p:custDataLst>
          </p:nvPr>
        </p:nvSpPr>
        <p:spPr>
          <a:xfrm>
            <a:off x="361950" y="1606550"/>
            <a:ext cx="13242925" cy="863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所规定的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作业方法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8196" name="Rectangle 16"/>
          <p:cNvSpPr/>
          <p:nvPr>
            <p:custDataLst>
              <p:tags r:id="rId2"/>
            </p:custDataLst>
          </p:nvPr>
        </p:nvSpPr>
        <p:spPr>
          <a:xfrm>
            <a:off x="361950" y="2632075"/>
            <a:ext cx="13242925" cy="86201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２．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按照规定的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作业条件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8197" name="Rectangle 17"/>
          <p:cNvSpPr/>
          <p:nvPr>
            <p:custDataLst>
              <p:tags r:id="rId3"/>
            </p:custDataLst>
          </p:nvPr>
        </p:nvSpPr>
        <p:spPr>
          <a:xfrm>
            <a:off x="361950" y="6084888"/>
            <a:ext cx="13242925" cy="862012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４．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在所规定的作业模式下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8198" name="Rectangle 18"/>
          <p:cNvSpPr/>
          <p:nvPr>
            <p:custDataLst>
              <p:tags r:id="rId4"/>
            </p:custDataLst>
          </p:nvPr>
        </p:nvSpPr>
        <p:spPr>
          <a:xfrm>
            <a:off x="361950" y="8075613"/>
            <a:ext cx="13242925" cy="863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５．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包含适当的余裕率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8199" name="Rectangle 19"/>
          <p:cNvSpPr/>
          <p:nvPr>
            <p:custDataLst>
              <p:tags r:id="rId5"/>
            </p:custDataLst>
          </p:nvPr>
        </p:nvSpPr>
        <p:spPr>
          <a:xfrm>
            <a:off x="361950" y="3659188"/>
            <a:ext cx="13242925" cy="140493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３．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在工作中所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要求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的符合性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、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熟练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程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度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进行充分的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训练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8200" name="Rectangle 20"/>
          <p:cNvSpPr/>
          <p:nvPr/>
        </p:nvSpPr>
        <p:spPr>
          <a:xfrm>
            <a:off x="8961438" y="1660525"/>
            <a:ext cx="4370387" cy="754063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＜标准作业方法＞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8201" name="Rectangle 21"/>
          <p:cNvSpPr/>
          <p:nvPr/>
        </p:nvSpPr>
        <p:spPr>
          <a:xfrm>
            <a:off x="8961438" y="2740025"/>
            <a:ext cx="4370387" cy="754063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＜标准作业条件＞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8202" name="Rectangle 22"/>
          <p:cNvSpPr/>
          <p:nvPr/>
        </p:nvSpPr>
        <p:spPr>
          <a:xfrm>
            <a:off x="8961438" y="4141788"/>
            <a:ext cx="4370387" cy="757237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＜标准作业能力＞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8203" name="Rectangle 23"/>
          <p:cNvSpPr/>
          <p:nvPr/>
        </p:nvSpPr>
        <p:spPr>
          <a:xfrm>
            <a:off x="8961438" y="6137275"/>
            <a:ext cx="4370387" cy="75565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＜标准作业速度＞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8204" name="Rectangle 24"/>
          <p:cNvSpPr/>
          <p:nvPr>
            <p:custDataLst>
              <p:tags r:id="rId6"/>
            </p:custDataLst>
          </p:nvPr>
        </p:nvSpPr>
        <p:spPr>
          <a:xfrm>
            <a:off x="361950" y="5167313"/>
            <a:ext cx="13242925" cy="862012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期待能够执行那个作业的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作业者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8205" name="Rectangle 25"/>
          <p:cNvSpPr/>
          <p:nvPr>
            <p:custDataLst>
              <p:tags r:id="rId7"/>
            </p:custDataLst>
          </p:nvPr>
        </p:nvSpPr>
        <p:spPr>
          <a:xfrm>
            <a:off x="361950" y="7108825"/>
            <a:ext cx="13242925" cy="863600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完成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１単位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工作时,所需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要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时间。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361950" y="646113"/>
            <a:ext cx="7464425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构成（</a:t>
            </a:r>
            <a:r>
              <a:rPr lang="en-US" altLang="ja-JP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1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）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9219" name="Rectangle 3"/>
          <p:cNvSpPr/>
          <p:nvPr>
            <p:custDataLst>
              <p:tags r:id="rId1"/>
            </p:custDataLst>
          </p:nvPr>
        </p:nvSpPr>
        <p:spPr>
          <a:xfrm>
            <a:off x="1323975" y="2154238"/>
            <a:ext cx="11558588" cy="15081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lt2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　准　时　间</a:t>
            </a:r>
            <a:endParaRPr lang="ja-JP" altLang="en-US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9220" name="Rectangle 4"/>
          <p:cNvSpPr/>
          <p:nvPr>
            <p:custDataLst>
              <p:tags r:id="rId2"/>
            </p:custDataLst>
          </p:nvPr>
        </p:nvSpPr>
        <p:spPr>
          <a:xfrm>
            <a:off x="1323975" y="3662363"/>
            <a:ext cx="7585075" cy="193833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lt2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实质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 时 间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9221" name="Rectangle 5"/>
          <p:cNvSpPr/>
          <p:nvPr>
            <p:custDataLst>
              <p:tags r:id="rId3"/>
            </p:custDataLst>
          </p:nvPr>
        </p:nvSpPr>
        <p:spPr>
          <a:xfrm>
            <a:off x="8909050" y="3662363"/>
            <a:ext cx="3973513" cy="1938337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lt2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余裕时间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9222" name="Text Box 6"/>
          <p:cNvSpPr txBox="1"/>
          <p:nvPr/>
        </p:nvSpPr>
        <p:spPr>
          <a:xfrm>
            <a:off x="1444625" y="7431088"/>
            <a:ext cx="12160250" cy="1429385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标准时间　＝　</a:t>
            </a:r>
            <a:r>
              <a:rPr lang="zh-CN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实质</a:t>
            </a: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　＋　余裕时间</a:t>
            </a:r>
            <a:b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　　　　＝　</a:t>
            </a:r>
            <a:r>
              <a:rPr lang="zh-CN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实质</a:t>
            </a: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时间（１＋余裕率）</a:t>
            </a:r>
            <a:endParaRPr lang="ja-JP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9223" name="AutoShape 7"/>
          <p:cNvSpPr/>
          <p:nvPr>
            <p:custDataLst>
              <p:tags r:id="rId4"/>
            </p:custDataLst>
          </p:nvPr>
        </p:nvSpPr>
        <p:spPr>
          <a:xfrm flipV="1">
            <a:off x="4454525" y="5276850"/>
            <a:ext cx="1323975" cy="862013"/>
          </a:xfrm>
          <a:prstGeom prst="downArrow">
            <a:avLst>
              <a:gd name="adj1" fmla="val 50759"/>
              <a:gd name="adj2" fmla="val 58333"/>
            </a:avLst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Text Box 8"/>
          <p:cNvSpPr txBox="1"/>
          <p:nvPr/>
        </p:nvSpPr>
        <p:spPr>
          <a:xfrm>
            <a:off x="3371850" y="6138863"/>
            <a:ext cx="4935538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ＲＷＦ、ＣＳＴＤ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/>
          <p:nvPr/>
        </p:nvSpPr>
        <p:spPr>
          <a:xfrm>
            <a:off x="361950" y="646113"/>
            <a:ext cx="7464425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构成（</a:t>
            </a:r>
            <a:r>
              <a:rPr lang="en-US" altLang="ja-JP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2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）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10243" name="Text Box 3"/>
          <p:cNvSpPr txBox="1"/>
          <p:nvPr>
            <p:custDataLst>
              <p:tags r:id="rId1"/>
            </p:custDataLst>
          </p:nvPr>
        </p:nvSpPr>
        <p:spPr>
          <a:xfrm>
            <a:off x="420688" y="2476500"/>
            <a:ext cx="2468562" cy="86201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标准时间</a:t>
            </a:r>
            <a:endParaRPr lang="ja-JP" altLang="en-US" sz="36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10244" name="Text Box 4"/>
          <p:cNvSpPr txBox="1"/>
          <p:nvPr>
            <p:custDataLst>
              <p:tags r:id="rId2"/>
            </p:custDataLst>
          </p:nvPr>
        </p:nvSpPr>
        <p:spPr>
          <a:xfrm>
            <a:off x="3867150" y="2476500"/>
            <a:ext cx="2273300" cy="86201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实质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10245" name="Text Box 5"/>
          <p:cNvSpPr txBox="1"/>
          <p:nvPr>
            <p:custDataLst>
              <p:tags r:id="rId3"/>
            </p:custDataLst>
          </p:nvPr>
        </p:nvSpPr>
        <p:spPr>
          <a:xfrm>
            <a:off x="7389813" y="2476500"/>
            <a:ext cx="2362200" cy="862013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主作业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10246" name="Text Box 6"/>
          <p:cNvSpPr txBox="1"/>
          <p:nvPr>
            <p:custDataLst>
              <p:tags r:id="rId4"/>
            </p:custDataLst>
          </p:nvPr>
        </p:nvSpPr>
        <p:spPr>
          <a:xfrm>
            <a:off x="7389813" y="3662363"/>
            <a:ext cx="2362200" cy="860425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dk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付随作业</a:t>
            </a:r>
            <a:endParaRPr lang="ja-JP" altLang="en-US" sz="3600" dirty="0">
              <a:solidFill>
                <a:schemeClr val="dk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0247" name="Text Box 7"/>
          <p:cNvSpPr txBox="1"/>
          <p:nvPr>
            <p:custDataLst>
              <p:tags r:id="rId5"/>
            </p:custDataLst>
          </p:nvPr>
        </p:nvSpPr>
        <p:spPr>
          <a:xfrm>
            <a:off x="3732213" y="6462713"/>
            <a:ext cx="2408237" cy="860425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余裕时间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0248" name="Text Box 8"/>
          <p:cNvSpPr txBox="1"/>
          <p:nvPr>
            <p:custDataLst>
              <p:tags r:id="rId6"/>
            </p:custDataLst>
          </p:nvPr>
        </p:nvSpPr>
        <p:spPr>
          <a:xfrm>
            <a:off x="7404100" y="5384800"/>
            <a:ext cx="2468563" cy="86201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人的余裕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0249" name="Text Box 9"/>
          <p:cNvSpPr txBox="1"/>
          <p:nvPr>
            <p:custDataLst>
              <p:tags r:id="rId7"/>
            </p:custDataLst>
          </p:nvPr>
        </p:nvSpPr>
        <p:spPr>
          <a:xfrm>
            <a:off x="7464425" y="7539038"/>
            <a:ext cx="2408238" cy="1184275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非人的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余裕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0250" name="Text Box 10"/>
          <p:cNvSpPr txBox="1"/>
          <p:nvPr>
            <p:custDataLst>
              <p:tags r:id="rId8"/>
            </p:custDataLst>
          </p:nvPr>
        </p:nvSpPr>
        <p:spPr>
          <a:xfrm>
            <a:off x="11437938" y="4833938"/>
            <a:ext cx="2408237" cy="860425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生理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余裕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0251" name="Text Box 11"/>
          <p:cNvSpPr txBox="1"/>
          <p:nvPr>
            <p:custDataLst>
              <p:tags r:id="rId9"/>
            </p:custDataLst>
          </p:nvPr>
        </p:nvSpPr>
        <p:spPr>
          <a:xfrm>
            <a:off x="11437938" y="5937250"/>
            <a:ext cx="2408237" cy="86201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疲労余裕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0252" name="Text Box 12"/>
          <p:cNvSpPr txBox="1"/>
          <p:nvPr>
            <p:custDataLst>
              <p:tags r:id="rId10"/>
            </p:custDataLst>
          </p:nvPr>
        </p:nvSpPr>
        <p:spPr>
          <a:xfrm>
            <a:off x="11437938" y="7081838"/>
            <a:ext cx="2408237" cy="862012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作业余裕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0253" name="Text Box 13"/>
          <p:cNvSpPr txBox="1"/>
          <p:nvPr>
            <p:custDataLst>
              <p:tags r:id="rId11"/>
            </p:custDataLst>
          </p:nvPr>
        </p:nvSpPr>
        <p:spPr>
          <a:xfrm>
            <a:off x="11437938" y="8185150"/>
            <a:ext cx="2408237" cy="86201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/>
            </a:outerShdw>
          </a:effectLst>
        </p:spPr>
        <p:txBody>
          <a:bodyPr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职场余裕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cxnSp>
        <p:nvCxnSpPr>
          <p:cNvPr id="10254" name="AutoShape 14"/>
          <p:cNvCxnSpPr>
            <a:stCxn id="10243" idx="3"/>
            <a:endCxn id="10244" idx="1"/>
          </p:cNvCxnSpPr>
          <p:nvPr/>
        </p:nvCxnSpPr>
        <p:spPr>
          <a:xfrm>
            <a:off x="2889250" y="2908300"/>
            <a:ext cx="977900" cy="0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255" name="AutoShape 15"/>
          <p:cNvCxnSpPr>
            <a:stCxn id="10243" idx="3"/>
            <a:endCxn id="10247" idx="1"/>
          </p:cNvCxnSpPr>
          <p:nvPr/>
        </p:nvCxnSpPr>
        <p:spPr>
          <a:xfrm>
            <a:off x="2889250" y="2908300"/>
            <a:ext cx="842963" cy="3984625"/>
          </a:xfrm>
          <a:prstGeom prst="bentConnector3">
            <a:avLst>
              <a:gd name="adj1" fmla="val 49907"/>
            </a:avLst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0256" name="AutoShape 16"/>
          <p:cNvCxnSpPr>
            <a:stCxn id="10244" idx="3"/>
            <a:endCxn id="10245" idx="1"/>
          </p:cNvCxnSpPr>
          <p:nvPr/>
        </p:nvCxnSpPr>
        <p:spPr>
          <a:xfrm>
            <a:off x="6140450" y="2908300"/>
            <a:ext cx="1249363" cy="0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257" name="AutoShape 17"/>
          <p:cNvCxnSpPr>
            <a:stCxn id="10244" idx="3"/>
            <a:endCxn id="10246" idx="1"/>
          </p:cNvCxnSpPr>
          <p:nvPr/>
        </p:nvCxnSpPr>
        <p:spPr>
          <a:xfrm>
            <a:off x="6140450" y="2908300"/>
            <a:ext cx="1249363" cy="1184275"/>
          </a:xfrm>
          <a:prstGeom prst="bentConnector3">
            <a:avLst>
              <a:gd name="adj1" fmla="val 49935"/>
            </a:avLst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0258" name="AutoShape 18"/>
          <p:cNvCxnSpPr>
            <a:stCxn id="10247" idx="3"/>
            <a:endCxn id="10248" idx="1"/>
          </p:cNvCxnSpPr>
          <p:nvPr/>
        </p:nvCxnSpPr>
        <p:spPr>
          <a:xfrm flipV="1">
            <a:off x="6140450" y="5816600"/>
            <a:ext cx="1263650" cy="1076325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0259" name="AutoShape 19"/>
          <p:cNvCxnSpPr>
            <a:stCxn id="10247" idx="3"/>
            <a:endCxn id="10249" idx="1"/>
          </p:cNvCxnSpPr>
          <p:nvPr/>
        </p:nvCxnSpPr>
        <p:spPr>
          <a:xfrm>
            <a:off x="6140450" y="6892925"/>
            <a:ext cx="1323975" cy="1238250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0260" name="AutoShape 20"/>
          <p:cNvCxnSpPr>
            <a:stCxn id="10248" idx="3"/>
            <a:endCxn id="10250" idx="1"/>
          </p:cNvCxnSpPr>
          <p:nvPr/>
        </p:nvCxnSpPr>
        <p:spPr>
          <a:xfrm flipV="1">
            <a:off x="9872663" y="5264150"/>
            <a:ext cx="1565275" cy="552450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0261" name="AutoShape 21"/>
          <p:cNvCxnSpPr>
            <a:stCxn id="10248" idx="3"/>
            <a:endCxn id="10251" idx="1"/>
          </p:cNvCxnSpPr>
          <p:nvPr/>
        </p:nvCxnSpPr>
        <p:spPr>
          <a:xfrm>
            <a:off x="9872663" y="5816600"/>
            <a:ext cx="1565275" cy="552450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0262" name="AutoShape 22"/>
          <p:cNvCxnSpPr>
            <a:stCxn id="10249" idx="3"/>
            <a:endCxn id="10252" idx="1"/>
          </p:cNvCxnSpPr>
          <p:nvPr/>
        </p:nvCxnSpPr>
        <p:spPr>
          <a:xfrm flipV="1">
            <a:off x="9872663" y="7513638"/>
            <a:ext cx="1565275" cy="617537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0263" name="AutoShape 23"/>
          <p:cNvCxnSpPr>
            <a:stCxn id="10249" idx="3"/>
            <a:endCxn id="10253" idx="1"/>
          </p:cNvCxnSpPr>
          <p:nvPr/>
        </p:nvCxnSpPr>
        <p:spPr>
          <a:xfrm>
            <a:off x="9872663" y="8131175"/>
            <a:ext cx="1565275" cy="485775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/>
          <p:nvPr>
            <p:custDataLst>
              <p:tags r:id="rId1"/>
            </p:custDataLst>
          </p:nvPr>
        </p:nvSpPr>
        <p:spPr>
          <a:xfrm>
            <a:off x="361950" y="646113"/>
            <a:ext cx="6981825" cy="9699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lt2"/>
            </a:outerShdw>
          </a:effectLst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实质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时间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构成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HGS創英角ｺﾞｼｯｸUB" pitchFamily="50" charset="-128"/>
            </a:endParaRPr>
          </a:p>
        </p:txBody>
      </p:sp>
      <p:sp>
        <p:nvSpPr>
          <p:cNvPr id="11267" name="Rectangle 3"/>
          <p:cNvSpPr/>
          <p:nvPr/>
        </p:nvSpPr>
        <p:spPr>
          <a:xfrm>
            <a:off x="541338" y="2262188"/>
            <a:ext cx="3492500" cy="6354762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实质</a:t>
            </a:r>
            <a:r>
              <a:rPr lang="ja-JP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55简" panose="00020600040101010101" charset="-128"/>
              </a:rPr>
              <a:t>时间</a:t>
            </a:r>
            <a:endParaRPr lang="ja-JP" altLang="en-US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1268" name="Rectangle 4"/>
          <p:cNvSpPr/>
          <p:nvPr>
            <p:custDataLst>
              <p:tags r:id="rId2"/>
            </p:custDataLst>
          </p:nvPr>
        </p:nvSpPr>
        <p:spPr>
          <a:xfrm>
            <a:off x="4756150" y="2262188"/>
            <a:ext cx="3490913" cy="3014662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主作业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1269" name="Rectangle 5"/>
          <p:cNvSpPr/>
          <p:nvPr>
            <p:custDataLst>
              <p:tags r:id="rId3"/>
            </p:custDataLst>
          </p:nvPr>
        </p:nvSpPr>
        <p:spPr>
          <a:xfrm>
            <a:off x="4756150" y="5492750"/>
            <a:ext cx="3490913" cy="3124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付随作业</a:t>
            </a:r>
            <a:endParaRPr lang="ja-JP" altLang="en-US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1270" name="AutoShape 6"/>
          <p:cNvSpPr/>
          <p:nvPr>
            <p:custDataLst>
              <p:tags r:id="rId4"/>
            </p:custDataLst>
          </p:nvPr>
        </p:nvSpPr>
        <p:spPr>
          <a:xfrm>
            <a:off x="4154488" y="3016250"/>
            <a:ext cx="541337" cy="1506538"/>
          </a:xfrm>
          <a:prstGeom prst="rightArrow">
            <a:avLst>
              <a:gd name="adj1" fmla="val 78574"/>
              <a:gd name="adj2" fmla="val 625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rgbClr val="000066"/>
              </a:solidFill>
              <a:ea typeface="HGS創英角ｺﾞｼｯｸUB" pitchFamily="50" charset="-128"/>
            </a:endParaRPr>
          </a:p>
        </p:txBody>
      </p:sp>
      <p:sp>
        <p:nvSpPr>
          <p:cNvPr id="11271" name="Text Box 7"/>
          <p:cNvSpPr txBox="1"/>
          <p:nvPr>
            <p:custDataLst>
              <p:tags r:id="rId5"/>
            </p:custDataLst>
          </p:nvPr>
        </p:nvSpPr>
        <p:spPr>
          <a:xfrm>
            <a:off x="8488363" y="2692400"/>
            <a:ext cx="5176837" cy="1244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产生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付加価値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作业、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且每次反复的作业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1272" name="Text Box 8"/>
          <p:cNvSpPr txBox="1"/>
          <p:nvPr>
            <p:custDataLst>
              <p:tags r:id="rId6"/>
            </p:custDataLst>
          </p:nvPr>
        </p:nvSpPr>
        <p:spPr>
          <a:xfrm>
            <a:off x="8488363" y="5816600"/>
            <a:ext cx="5176837" cy="1244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跟随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主作业</a:t>
            </a:r>
            <a:r>
              <a:rPr lang="en-US" altLang="ja-JP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,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也要每次反复的作业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1273" name="Text Box 9"/>
          <p:cNvSpPr txBox="1"/>
          <p:nvPr>
            <p:custDataLst>
              <p:tags r:id="rId7"/>
            </p:custDataLst>
          </p:nvPr>
        </p:nvSpPr>
        <p:spPr>
          <a:xfrm>
            <a:off x="8609013" y="7216775"/>
            <a:ext cx="5176837" cy="1244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工具的取和放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、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　治具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固定等..</a:t>
            </a:r>
            <a:endParaRPr lang="zh-CN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1274" name="Text Box 10"/>
          <p:cNvSpPr txBox="1"/>
          <p:nvPr>
            <p:custDataLst>
              <p:tags r:id="rId8"/>
            </p:custDataLst>
          </p:nvPr>
        </p:nvSpPr>
        <p:spPr>
          <a:xfrm>
            <a:off x="8609013" y="4416425"/>
            <a:ext cx="5176837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固定螺丝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、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粘贴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等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1275" name="Rectangle 11"/>
          <p:cNvSpPr/>
          <p:nvPr>
            <p:custDataLst>
              <p:tags r:id="rId9"/>
            </p:custDataLst>
          </p:nvPr>
        </p:nvSpPr>
        <p:spPr>
          <a:xfrm>
            <a:off x="8247063" y="2262188"/>
            <a:ext cx="5780087" cy="30146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6" name="Rectangle 12"/>
          <p:cNvSpPr/>
          <p:nvPr>
            <p:custDataLst>
              <p:tags r:id="rId10"/>
            </p:custDataLst>
          </p:nvPr>
        </p:nvSpPr>
        <p:spPr>
          <a:xfrm>
            <a:off x="8247063" y="5492750"/>
            <a:ext cx="5780087" cy="3124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7" name="AutoShape 13"/>
          <p:cNvSpPr/>
          <p:nvPr>
            <p:custDataLst>
              <p:tags r:id="rId11"/>
            </p:custDataLst>
          </p:nvPr>
        </p:nvSpPr>
        <p:spPr>
          <a:xfrm>
            <a:off x="4154488" y="6354763"/>
            <a:ext cx="541337" cy="1508125"/>
          </a:xfrm>
          <a:prstGeom prst="rightArrow">
            <a:avLst>
              <a:gd name="adj1" fmla="val 78574"/>
              <a:gd name="adj2" fmla="val 625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3600" dirty="0">
              <a:solidFill>
                <a:srgbClr val="000066"/>
              </a:solidFill>
              <a:ea typeface="HGS創英角ｺﾞｼｯｸUB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1236"/>
          <p:cNvSpPr txBox="1"/>
          <p:nvPr/>
        </p:nvSpPr>
        <p:spPr>
          <a:xfrm>
            <a:off x="271463" y="688975"/>
            <a:ext cx="6350000" cy="8756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dirty="0">
                <a:solidFill>
                  <a:schemeClr val="lt1"/>
                </a:solidFill>
                <a:latin typeface="Arial" panose="020B0604020202020204" pitchFamily="34" charset="0"/>
                <a:ea typeface="HGS創英角ｺﾞｼｯｸUB" pitchFamily="50" charset="-128"/>
              </a:rPr>
              <a:t>标准作业</a:t>
            </a:r>
            <a:r>
              <a: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就是:</a:t>
            </a:r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Text Box 1237"/>
          <p:cNvSpPr txBox="1"/>
          <p:nvPr>
            <p:custDataLst>
              <p:tags r:id="rId1"/>
            </p:custDataLst>
          </p:nvPr>
        </p:nvSpPr>
        <p:spPr>
          <a:xfrm>
            <a:off x="4094163" y="3446463"/>
            <a:ext cx="3249612" cy="1244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有効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的重复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2292" name="Rectangle 1238"/>
          <p:cNvSpPr/>
          <p:nvPr>
            <p:custDataLst>
              <p:tags r:id="rId2"/>
            </p:custDataLst>
          </p:nvPr>
        </p:nvSpPr>
        <p:spPr>
          <a:xfrm>
            <a:off x="601663" y="2908300"/>
            <a:ext cx="2889250" cy="1076325"/>
          </a:xfrm>
          <a:prstGeom prst="rect">
            <a:avLst/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主作业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2293" name="Rectangle 1239"/>
          <p:cNvSpPr/>
          <p:nvPr>
            <p:custDataLst>
              <p:tags r:id="rId3"/>
            </p:custDataLst>
          </p:nvPr>
        </p:nvSpPr>
        <p:spPr>
          <a:xfrm>
            <a:off x="601663" y="3984625"/>
            <a:ext cx="2889250" cy="10779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付随作业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2294" name="Rectangle 1240"/>
          <p:cNvSpPr/>
          <p:nvPr>
            <p:custDataLst>
              <p:tags r:id="rId4"/>
            </p:custDataLst>
          </p:nvPr>
        </p:nvSpPr>
        <p:spPr>
          <a:xfrm>
            <a:off x="601663" y="5708650"/>
            <a:ext cx="2889250" cy="1076325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多余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2295" name="AutoShape 1241"/>
          <p:cNvSpPr/>
          <p:nvPr>
            <p:custDataLst>
              <p:tags r:id="rId5"/>
            </p:custDataLst>
          </p:nvPr>
        </p:nvSpPr>
        <p:spPr>
          <a:xfrm>
            <a:off x="3611563" y="3230563"/>
            <a:ext cx="482600" cy="1616075"/>
          </a:xfrm>
          <a:prstGeom prst="rightBrace">
            <a:avLst>
              <a:gd name="adj1" fmla="val 27905"/>
              <a:gd name="adj2" fmla="val 50000"/>
            </a:avLst>
          </a:prstGeom>
          <a:noFill/>
          <a:ln w="444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6" name="Text Box 1242"/>
          <p:cNvSpPr txBox="1"/>
          <p:nvPr>
            <p:custDataLst>
              <p:tags r:id="rId6"/>
            </p:custDataLst>
          </p:nvPr>
        </p:nvSpPr>
        <p:spPr>
          <a:xfrm>
            <a:off x="3732213" y="5600700"/>
            <a:ext cx="3251200" cy="124460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多余的动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动</a:t>
            </a:r>
            <a:b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</a:b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・不要</a:t>
            </a:r>
            <a:r>
              <a:rPr lang="zh-CN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36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endParaRPr lang="ja-JP" altLang="en-US" sz="36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2297" name="AutoShape 1243"/>
          <p:cNvSpPr/>
          <p:nvPr>
            <p:custDataLst>
              <p:tags r:id="rId7"/>
            </p:custDataLst>
          </p:nvPr>
        </p:nvSpPr>
        <p:spPr>
          <a:xfrm>
            <a:off x="7464425" y="3230563"/>
            <a:ext cx="1084263" cy="969962"/>
          </a:xfrm>
          <a:prstGeom prst="rightArrow">
            <a:avLst>
              <a:gd name="adj1" fmla="val 61111"/>
              <a:gd name="adj2" fmla="val 40366"/>
            </a:avLst>
          </a:prstGeom>
          <a:solidFill>
            <a:srgbClr val="0000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8" name="Rectangle 1244"/>
          <p:cNvSpPr/>
          <p:nvPr>
            <p:custDataLst>
              <p:tags r:id="rId8"/>
            </p:custDataLst>
          </p:nvPr>
        </p:nvSpPr>
        <p:spPr>
          <a:xfrm>
            <a:off x="8788400" y="1830388"/>
            <a:ext cx="4816475" cy="323215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ja-JP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① </a:t>
            </a: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作业方法</a:t>
            </a:r>
            <a:endParaRPr lang="ja-JP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② 作业手顺</a:t>
            </a:r>
            <a:endParaRPr lang="ja-JP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③ 作业时间</a:t>
            </a:r>
            <a:endParaRPr lang="ja-JP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④ 作业</a:t>
            </a:r>
            <a:r>
              <a:rPr lang="zh-CN" altLang="en-US" sz="4200" dirty="0">
                <a:solidFill>
                  <a:schemeClr val="lt1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区域</a:t>
            </a:r>
            <a:endParaRPr lang="zh-CN" altLang="en-US" sz="4200" dirty="0">
              <a:solidFill>
                <a:schemeClr val="lt1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2299" name="Rectangle 1245"/>
          <p:cNvSpPr/>
          <p:nvPr>
            <p:custDataLst>
              <p:tags r:id="rId9"/>
            </p:custDataLst>
          </p:nvPr>
        </p:nvSpPr>
        <p:spPr>
          <a:xfrm>
            <a:off x="361950" y="2476500"/>
            <a:ext cx="3370263" cy="5170488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0" name="Text Box 1246"/>
          <p:cNvSpPr txBox="1"/>
          <p:nvPr/>
        </p:nvSpPr>
        <p:spPr>
          <a:xfrm>
            <a:off x="241300" y="1724025"/>
            <a:ext cx="4575175" cy="690880"/>
          </a:xfrm>
          <a:prstGeom prst="rect">
            <a:avLst/>
          </a:prstGeom>
          <a:noFill/>
          <a:ln w="9525">
            <a:noFill/>
          </a:ln>
        </p:spPr>
        <p:txBody>
          <a:bodyPr lIns="137946" tIns="68973" rIns="137946" bIns="68973">
            <a:spAutoFit/>
          </a:bodyPr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１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个周期的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作业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2301" name="Line 1247"/>
          <p:cNvSpPr/>
          <p:nvPr/>
        </p:nvSpPr>
        <p:spPr>
          <a:xfrm>
            <a:off x="963613" y="5600700"/>
            <a:ext cx="5778500" cy="15081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2" name="Line 1248"/>
          <p:cNvSpPr/>
          <p:nvPr/>
        </p:nvSpPr>
        <p:spPr>
          <a:xfrm flipV="1">
            <a:off x="963613" y="5600700"/>
            <a:ext cx="5778500" cy="15081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3" name="AutoShape 1250"/>
          <p:cNvSpPr/>
          <p:nvPr>
            <p:custDataLst>
              <p:tags r:id="rId10"/>
            </p:custDataLst>
          </p:nvPr>
        </p:nvSpPr>
        <p:spPr>
          <a:xfrm>
            <a:off x="10234613" y="5276850"/>
            <a:ext cx="1804987" cy="646113"/>
          </a:xfrm>
          <a:prstGeom prst="downArrow">
            <a:avLst>
              <a:gd name="adj1" fmla="val 63333"/>
              <a:gd name="adj2" fmla="val 38888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4" name="Rectangle 1251"/>
          <p:cNvSpPr/>
          <p:nvPr>
            <p:custDataLst>
              <p:tags r:id="rId11"/>
            </p:custDataLst>
          </p:nvPr>
        </p:nvSpPr>
        <p:spPr>
          <a:xfrm>
            <a:off x="8669338" y="6138863"/>
            <a:ext cx="4935537" cy="1077912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标准作业书</a:t>
            </a:r>
            <a:r>
              <a:rPr lang="zh-CN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</a:t>
            </a:r>
            <a:r>
              <a:rPr lang="ja-JP" altLang="en-US" sz="42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作成</a:t>
            </a:r>
            <a:endParaRPr lang="ja-JP" altLang="en-US" sz="42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2305" name="Rectangle 1252"/>
          <p:cNvSpPr/>
          <p:nvPr/>
        </p:nvSpPr>
        <p:spPr>
          <a:xfrm>
            <a:off x="3732213" y="8293100"/>
            <a:ext cx="9993312" cy="538163"/>
          </a:xfrm>
          <a:prstGeom prst="rect">
            <a:avLst/>
          </a:prstGeom>
          <a:noFill/>
          <a:ln w="9525">
            <a:noFill/>
          </a:ln>
        </p:spPr>
        <p:txBody>
          <a:bodyPr wrap="none" lIns="137946" tIns="68973" rIns="137946" bIns="68973" anchor="ctr" anchorCtr="0"/>
          <a:lstStyle>
            <a:lvl1pPr marL="517525" indent="-51752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0775" indent="-431800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4025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4905" indent="-34607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03880" indent="-344805" algn="l" defTabSz="13798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为了准确地掌握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现状作业</a:t>
            </a:r>
            <a:r>
              <a: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的好坏所定</a:t>
            </a:r>
            <a:r>
              <a:rPr lang="ja-JP" altLang="en-US" sz="3600" dirty="0">
                <a:solidFill>
                  <a:srgbClr val="FFFFFF"/>
                </a:solidFill>
                <a:latin typeface="Arial" panose="020B0604020202020204" pitchFamily="34" charset="0"/>
                <a:ea typeface="汉仪旗黑-55简" panose="00020600040101010101" charset="-128"/>
              </a:rPr>
              <a:t>基准</a:t>
            </a:r>
            <a:endParaRPr lang="ja-JP" altLang="en-US" sz="3600" dirty="0">
              <a:solidFill>
                <a:srgbClr val="FFFFFF"/>
              </a:solidFill>
              <a:latin typeface="Arial" panose="020B0604020202020204" pitchFamily="34" charset="0"/>
              <a:ea typeface="汉仪旗黑-55简" panose="00020600040101010101" charset="-128"/>
            </a:endParaRPr>
          </a:p>
        </p:txBody>
      </p:sp>
      <p:sp>
        <p:nvSpPr>
          <p:cNvPr id="12306" name="AutoShape 1253"/>
          <p:cNvSpPr/>
          <p:nvPr>
            <p:custDataLst>
              <p:tags r:id="rId12"/>
            </p:custDataLst>
          </p:nvPr>
        </p:nvSpPr>
        <p:spPr>
          <a:xfrm>
            <a:off x="10234613" y="7431088"/>
            <a:ext cx="1804987" cy="646112"/>
          </a:xfrm>
          <a:prstGeom prst="downArrow">
            <a:avLst>
              <a:gd name="adj1" fmla="val 63333"/>
              <a:gd name="adj2" fmla="val 38888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0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0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0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0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1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1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3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3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3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5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5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5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5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5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5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5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5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5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7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9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9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1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6"/>
  <p:tag name="KSO_WM_UNIT_TEXT_FILL_TYPE" val="1"/>
</p:tagLst>
</file>

<file path=ppt/tags/tag2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0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0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2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7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8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8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8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8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8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8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8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8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2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9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6"/>
  <p:tag name="KSO_WM_UNIT_TEXT_FILL_TYPE" val="1"/>
</p:tagLst>
</file>

<file path=ppt/tags/tag2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1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2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6"/>
  <p:tag name="KSO_WM_UNIT_TEXT_FILL_TYPE" val="1"/>
</p:tagLst>
</file>

<file path=ppt/tags/tag32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2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2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30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3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3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3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3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3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3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3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3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4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6"/>
  <p:tag name="KSO_WM_UNIT_TEXT_FILL_TYPE" val="1"/>
</p:tagLst>
</file>

<file path=ppt/tags/tag34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4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5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5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6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6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6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6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8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6"/>
  <p:tag name="KSO_WM_UNIT_TEXT_FILL_TYPE" val="1"/>
</p:tagLst>
</file>

<file path=ppt/tags/tag3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39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9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1.xml><?xml version="1.0" encoding="utf-8"?>
<p:tagLst xmlns:p="http://schemas.openxmlformats.org/presentationml/2006/main">
  <p:tag name="KSO_WM_UNIT_FILL_FORE_SCHEMECOLOR_INDEX_BRIGHTNESS" val="0"/>
  <p:tag name="KSO_WM_UNIT_FILL_FORE_SCHEMECOLOR_INDEX" val="11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02.xml><?xml version="1.0" encoding="utf-8"?>
<p:tagLst xmlns:p="http://schemas.openxmlformats.org/presentationml/2006/main"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3"/>
  <p:tag name="KSO_WM_UNIT_TEXT_FILL_TYPE" val="1"/>
</p:tagLst>
</file>

<file path=ppt/tags/tag40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0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1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2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6"/>
  <p:tag name="KSO_WM_UNIT_TEXT_FILL_TYPE" val="1"/>
</p:tagLst>
</file>

<file path=ppt/tags/tag4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3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3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4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4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4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45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4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47.xml><?xml version="1.0" encoding="utf-8"?>
<p:tagLst xmlns:p="http://schemas.openxmlformats.org/presentationml/2006/main">
  <p:tag name="KSO_WM_UNIT_LINE_FORE_SCHEMECOLOR_INDEX_BRIGHTNESS" val="0"/>
  <p:tag name="KSO_WM_UNIT_LINE_FORE_SCHEMECOLOR_INDEX" val="8"/>
  <p:tag name="KSO_WM_UNIT_LINE_FILL_TYPE" val="2"/>
</p:tagLst>
</file>

<file path=ppt/tags/tag4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50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4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5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6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7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6"/>
  <p:tag name="KSO_WM_UNIT_TEXT_FILL_TYPE" val="1"/>
</p:tagLst>
</file>

<file path=ppt/tags/tag49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9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49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49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9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49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9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49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0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50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50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50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0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50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0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0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6"/>
  <p:tag name="KSO_WM_UNIT_TEXT_FILL_TYPE" val="1"/>
</p:tagLst>
</file>

<file path=ppt/tags/tag50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0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5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5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9.xml><?xml version="1.0" encoding="utf-8"?>
<p:tagLst xmlns:p="http://schemas.openxmlformats.org/presentationml/2006/main"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4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43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54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5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5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3.xml><?xml version="1.0" encoding="utf-8"?>
<p:tagLst xmlns:p="http://schemas.openxmlformats.org/presentationml/2006/main">
  <p:tag name="KSO_WM_UNIT_LINE_FORE_SCHEMECOLOR_INDEX_BRIGHTNESS" val="0"/>
  <p:tag name="KSO_WM_UNIT_LINE_FORE_SCHEMECOLOR_INDEX" val="8"/>
  <p:tag name="KSO_WM_UNIT_LINE_FILL_TYPE" val="2"/>
</p:tagLst>
</file>

<file path=ppt/tags/tag56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56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6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5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UNIT_LINE_FORE_SCHEMECOLOR_INDEX_BRIGHTNESS" val="0"/>
  <p:tag name="KSO_WM_UNIT_LINE_FORE_SCHEMECOLOR_INDEX" val="8"/>
  <p:tag name="KSO_WM_UNIT_LINE_FILL_TYPE" val="2"/>
</p:tagLst>
</file>

<file path=ppt/tags/tag58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8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59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6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1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1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1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2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2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2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2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3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3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3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3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3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3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4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4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4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4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4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5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5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5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5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5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5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6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7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7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7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7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7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8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8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8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8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8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8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9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9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9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9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0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0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0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2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2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6"/>
  <p:tag name="KSO_WM_UNIT_TEXT_FILL_TYPE" val="1"/>
</p:tagLst>
</file>

<file path=ppt/tags/tag73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4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4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4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4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4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4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4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4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5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5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5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5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76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6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6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6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6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6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6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6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7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7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7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7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7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8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8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8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8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8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9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92.xml><?xml version="1.0" encoding="utf-8"?>
<p:tagLst xmlns:p="http://schemas.openxmlformats.org/presentationml/2006/main">
  <p:tag name="KSO_WM_UNIT_FILL_FORE_SCHEMECOLOR_INDEX_BRIGHTNESS" val="0"/>
  <p:tag name="KSO_WM_UNIT_FILL_FORE_SCHEMECOLOR_INDEX" val="11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9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9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9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1.xml><?xml version="1.0" encoding="utf-8"?>
<p:tagLst xmlns:p="http://schemas.openxmlformats.org/presentationml/2006/main">
  <p:tag name="KSO_WM_UNIT_FILL_FORE_SCHEMECOLOR_INDEX_BRIGHTNESS" val="0"/>
  <p:tag name="KSO_WM_UNIT_FILL_FORE_SCHEMECOLOR_INDEX" val="11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0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0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0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0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1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1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1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1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1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1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1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1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1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2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2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2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2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8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83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3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3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3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3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3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3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3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3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3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4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4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8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5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5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5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6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6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6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7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7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7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7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8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8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8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8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8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8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8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9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9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9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9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0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90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90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0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6"/>
  <p:tag name="KSO_WM_UNIT_TEXT_FILL_TYPE" val="1"/>
</p:tagLst>
</file>

<file path=ppt/tags/tag9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0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1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1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1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1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91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1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17.xml><?xml version="1.0" encoding="utf-8"?>
<p:tagLst xmlns:p="http://schemas.openxmlformats.org/presentationml/2006/main">
  <p:tag name="KSO_WM_UNIT_FILL_FORE_SCHEMECOLOR_INDEX_BRIGHTNESS" val="0"/>
  <p:tag name="KSO_WM_UNIT_FILL_FORE_SCHEMECOLOR_INDEX" val="11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1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19.xml><?xml version="1.0" encoding="utf-8"?>
<p:tagLst xmlns:p="http://schemas.openxmlformats.org/presentationml/2006/main">
  <p:tag name="KSO_WM_UNIT_FILL_FORE_SCHEMECOLOR_INDEX_BRIGHTNESS" val="0"/>
  <p:tag name="KSO_WM_UNIT_FILL_FORE_SCHEMECOLOR_INDEX" val="11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21.xml><?xml version="1.0" encoding="utf-8"?>
<p:tagLst xmlns:p="http://schemas.openxmlformats.org/presentationml/2006/main">
  <p:tag name="KSO_WM_UNIT_FILL_FORE_SCHEMECOLOR_INDEX_BRIGHTNESS" val="0"/>
  <p:tag name="KSO_WM_UNIT_FILL_FORE_SCHEMECOLOR_INDEX" val="11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2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2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24.xml><?xml version="1.0" encoding="utf-8"?>
<p:tagLst xmlns:p="http://schemas.openxmlformats.org/presentationml/2006/main"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25.xml><?xml version="1.0" encoding="utf-8"?>
<p:tagLst xmlns:p="http://schemas.openxmlformats.org/presentationml/2006/main">
  <p:tag name="KSO_WM_UNIT_FILL_FORE_SCHEMECOLOR_INDEX_BRIGHTNESS" val="0"/>
  <p:tag name="KSO_WM_UNIT_FILL_FORE_SCHEMECOLOR_INDEX" val="11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2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27.xml><?xml version="1.0" encoding="utf-8"?>
<p:tagLst xmlns:p="http://schemas.openxmlformats.org/presentationml/2006/main">
  <p:tag name="KSO_WM_UNIT_FILL_FORE_SCHEMECOLOR_INDEX_BRIGHTNESS" val="0"/>
  <p:tag name="KSO_WM_UNIT_FILL_FORE_SCHEMECOLOR_INDEX" val="11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2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2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30.xml><?xml version="1.0" encoding="utf-8"?>
<p:tagLst xmlns:p="http://schemas.openxmlformats.org/presentationml/2006/main"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3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3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3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9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4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4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4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4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4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5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5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5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6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96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6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64.xml><?xml version="1.0" encoding="utf-8"?>
<p:tagLst xmlns:p="http://schemas.openxmlformats.org/presentationml/2006/main">
  <p:tag name="KSO_WPP_MARK_KEY" val="5ff337a8-29d6-46c3-99ca-29ef2151dc36"/>
  <p:tag name="FULLTEXTBEAUTIFYED" val="1"/>
  <p:tag name="COMMONDATA" val="eyJoZGlkIjoiODc5OTdkZDQxOTMwNGQxNTBmNzRiMmEzNWM0ZjQ1MmMifQ=="/>
</p:tagLst>
</file>

<file path=ppt/tags/tag9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標準デザイン">
  <a:themeElements>
    <a:clrScheme name="">
      <a:dk1>
        <a:srgbClr val="000000"/>
      </a:dk1>
      <a:lt1>
        <a:srgbClr val="FFFFFF"/>
      </a:lt1>
      <a:dk2>
        <a:srgbClr val="0C0E1F"/>
      </a:dk2>
      <a:lt2>
        <a:srgbClr val="0F1227"/>
      </a:lt2>
      <a:accent1>
        <a:srgbClr val="00E9DB"/>
      </a:accent1>
      <a:accent2>
        <a:srgbClr val="00D0FF"/>
      </a:accent2>
      <a:accent3>
        <a:srgbClr val="2F6FFF"/>
      </a:accent3>
      <a:accent4>
        <a:srgbClr val="4E60FF"/>
      </a:accent4>
      <a:accent5>
        <a:srgbClr val="164FFF"/>
      </a:accent5>
      <a:accent6>
        <a:srgbClr val="39A8C4"/>
      </a:accent6>
      <a:hlink>
        <a:srgbClr val="304FFE"/>
      </a:hlink>
      <a:folHlink>
        <a:srgbClr val="492067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標準デザイン">
  <a:themeElements>
    <a:clrScheme name="">
      <a:dk1>
        <a:srgbClr val="000000"/>
      </a:dk1>
      <a:lt1>
        <a:srgbClr val="FFFFFF"/>
      </a:lt1>
      <a:dk2>
        <a:srgbClr val="0C0E1F"/>
      </a:dk2>
      <a:lt2>
        <a:srgbClr val="0F1227"/>
      </a:lt2>
      <a:accent1>
        <a:srgbClr val="00E9DB"/>
      </a:accent1>
      <a:accent2>
        <a:srgbClr val="00D0FF"/>
      </a:accent2>
      <a:accent3>
        <a:srgbClr val="2F6FFF"/>
      </a:accent3>
      <a:accent4>
        <a:srgbClr val="4E60FF"/>
      </a:accent4>
      <a:accent5>
        <a:srgbClr val="164FFF"/>
      </a:accent5>
      <a:accent6>
        <a:srgbClr val="39A8C4"/>
      </a:accent6>
      <a:hlink>
        <a:srgbClr val="304FFE"/>
      </a:hlink>
      <a:folHlink>
        <a:srgbClr val="492067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標準デザイン">
  <a:themeElements>
    <a:clrScheme name="">
      <a:dk1>
        <a:srgbClr val="000000"/>
      </a:dk1>
      <a:lt1>
        <a:srgbClr val="FFFFFF"/>
      </a:lt1>
      <a:dk2>
        <a:srgbClr val="0C0E1F"/>
      </a:dk2>
      <a:lt2>
        <a:srgbClr val="0F1227"/>
      </a:lt2>
      <a:accent1>
        <a:srgbClr val="00E9DB"/>
      </a:accent1>
      <a:accent2>
        <a:srgbClr val="00D0FF"/>
      </a:accent2>
      <a:accent3>
        <a:srgbClr val="2F6FFF"/>
      </a:accent3>
      <a:accent4>
        <a:srgbClr val="4E60FF"/>
      </a:accent4>
      <a:accent5>
        <a:srgbClr val="164FFF"/>
      </a:accent5>
      <a:accent6>
        <a:srgbClr val="39A8C4"/>
      </a:accent6>
      <a:hlink>
        <a:srgbClr val="304FFE"/>
      </a:hlink>
      <a:folHlink>
        <a:srgbClr val="492067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標準デザイン">
  <a:themeElements>
    <a:clrScheme name="">
      <a:dk1>
        <a:srgbClr val="000000"/>
      </a:dk1>
      <a:lt1>
        <a:srgbClr val="FFFFFF"/>
      </a:lt1>
      <a:dk2>
        <a:srgbClr val="0C0E1F"/>
      </a:dk2>
      <a:lt2>
        <a:srgbClr val="0F1227"/>
      </a:lt2>
      <a:accent1>
        <a:srgbClr val="00E9DB"/>
      </a:accent1>
      <a:accent2>
        <a:srgbClr val="00D0FF"/>
      </a:accent2>
      <a:accent3>
        <a:srgbClr val="2F6FFF"/>
      </a:accent3>
      <a:accent4>
        <a:srgbClr val="4E60FF"/>
      </a:accent4>
      <a:accent5>
        <a:srgbClr val="164FFF"/>
      </a:accent5>
      <a:accent6>
        <a:srgbClr val="39A8C4"/>
      </a:accent6>
      <a:hlink>
        <a:srgbClr val="304FFE"/>
      </a:hlink>
      <a:folHlink>
        <a:srgbClr val="492067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標準デザイン">
  <a:themeElements>
    <a:clrScheme name="">
      <a:dk1>
        <a:srgbClr val="000000"/>
      </a:dk1>
      <a:lt1>
        <a:srgbClr val="FFFFFF"/>
      </a:lt1>
      <a:dk2>
        <a:srgbClr val="0C0E1F"/>
      </a:dk2>
      <a:lt2>
        <a:srgbClr val="0F1227"/>
      </a:lt2>
      <a:accent1>
        <a:srgbClr val="00E9DB"/>
      </a:accent1>
      <a:accent2>
        <a:srgbClr val="00D0FF"/>
      </a:accent2>
      <a:accent3>
        <a:srgbClr val="2F6FFF"/>
      </a:accent3>
      <a:accent4>
        <a:srgbClr val="4E60FF"/>
      </a:accent4>
      <a:accent5>
        <a:srgbClr val="164FFF"/>
      </a:accent5>
      <a:accent6>
        <a:srgbClr val="39A8C4"/>
      </a:accent6>
      <a:hlink>
        <a:srgbClr val="304FFE"/>
      </a:hlink>
      <a:folHlink>
        <a:srgbClr val="492067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標準デザイン">
  <a:themeElements>
    <a:clrScheme name="">
      <a:dk1>
        <a:srgbClr val="000000"/>
      </a:dk1>
      <a:lt1>
        <a:srgbClr val="FFFFFF"/>
      </a:lt1>
      <a:dk2>
        <a:srgbClr val="0C0E1F"/>
      </a:dk2>
      <a:lt2>
        <a:srgbClr val="0F1227"/>
      </a:lt2>
      <a:accent1>
        <a:srgbClr val="00E9DB"/>
      </a:accent1>
      <a:accent2>
        <a:srgbClr val="00D0FF"/>
      </a:accent2>
      <a:accent3>
        <a:srgbClr val="2F6FFF"/>
      </a:accent3>
      <a:accent4>
        <a:srgbClr val="4E60FF"/>
      </a:accent4>
      <a:accent5>
        <a:srgbClr val="164FFF"/>
      </a:accent5>
      <a:accent6>
        <a:srgbClr val="39A8C4"/>
      </a:accent6>
      <a:hlink>
        <a:srgbClr val="304FFE"/>
      </a:hlink>
      <a:folHlink>
        <a:srgbClr val="492067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5155</Words>
  <Application>WPS 演示</Application>
  <PresentationFormat/>
  <Paragraphs>1265</Paragraphs>
  <Slides>47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47</vt:i4>
      </vt:variant>
    </vt:vector>
  </HeadingPairs>
  <TitlesOfParts>
    <vt:vector size="76" baseType="lpstr">
      <vt:lpstr>Arial</vt:lpstr>
      <vt:lpstr>宋体</vt:lpstr>
      <vt:lpstr>Wingdings</vt:lpstr>
      <vt:lpstr>Times New Roman</vt:lpstr>
      <vt:lpstr>MS PGothic</vt:lpstr>
      <vt:lpstr>MS PMincho</vt:lpstr>
      <vt:lpstr>HGS創英角ｺﾞｼｯｸUB</vt:lpstr>
      <vt:lpstr>微软雅黑</vt:lpstr>
      <vt:lpstr>ＭＳ ＰＲゴシック</vt:lpstr>
      <vt:lpstr>MS Mincho</vt:lpstr>
      <vt:lpstr>Arial Black</vt:lpstr>
      <vt:lpstr>HGSｺﾞｼｯｸE</vt:lpstr>
      <vt:lpstr>Arial Unicode MS</vt:lpstr>
      <vt:lpstr>汉仪旗黑-55简</vt:lpstr>
      <vt:lpstr>等线</vt:lpstr>
      <vt:lpstr>標準デザイン</vt:lpstr>
      <vt:lpstr>6_標準デザイン</vt:lpstr>
      <vt:lpstr>2_標準デザイン</vt:lpstr>
      <vt:lpstr>4_標準デザイン</vt:lpstr>
      <vt:lpstr>3_標準デザイン</vt:lpstr>
      <vt:lpstr>1_標準デザイン</vt:lpstr>
      <vt:lpstr>5_標準デザイン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１．ライン編成改善</dc:title>
  <dc:creator>www-server_2</dc:creator>
  <cp:lastModifiedBy>WPS_1670316127</cp:lastModifiedBy>
  <cp:revision>317</cp:revision>
  <dcterms:created xsi:type="dcterms:W3CDTF">2005-09-26T07:12:16Z</dcterms:created>
  <dcterms:modified xsi:type="dcterms:W3CDTF">2023-05-04T06:51:31Z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48209BDCD4B0449686569BD8FA5221C9_13</vt:lpwstr>
  </property>
  <property fmtid="{D5CDD505-2E9C-101B-9397-08002B2CF9AE}" pid="3" name="KSOProductBuildVer">
    <vt:lpwstr>2052-11.1.0.14036</vt:lpwstr>
  </property>
</Properties>
</file>