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handoutMasterIdLst>
    <p:handoutMasterId r:id="rId37"/>
  </p:handoutMasterIdLst>
  <p:sldIdLst>
    <p:sldId id="291" r:id="rId3"/>
    <p:sldId id="286" r:id="rId4"/>
    <p:sldId id="287" r:id="rId5"/>
    <p:sldId id="288" r:id="rId6"/>
    <p:sldId id="256" r:id="rId7"/>
    <p:sldId id="258" r:id="rId8"/>
    <p:sldId id="259" r:id="rId9"/>
    <p:sldId id="260" r:id="rId10"/>
    <p:sldId id="323" r:id="rId11"/>
    <p:sldId id="261" r:id="rId12"/>
    <p:sldId id="262" r:id="rId13"/>
    <p:sldId id="263" r:id="rId14"/>
    <p:sldId id="264" r:id="rId15"/>
    <p:sldId id="265" r:id="rId16"/>
    <p:sldId id="266" r:id="rId17"/>
    <p:sldId id="267" r:id="rId18"/>
    <p:sldId id="290" r:id="rId19"/>
    <p:sldId id="269" r:id="rId20"/>
    <p:sldId id="270" r:id="rId21"/>
    <p:sldId id="271" r:id="rId22"/>
    <p:sldId id="272" r:id="rId23"/>
    <p:sldId id="273" r:id="rId24"/>
    <p:sldId id="274" r:id="rId25"/>
    <p:sldId id="275" r:id="rId26"/>
    <p:sldId id="276" r:id="rId27"/>
    <p:sldId id="277" r:id="rId28"/>
    <p:sldId id="278" r:id="rId29"/>
    <p:sldId id="279" r:id="rId30"/>
    <p:sldId id="281" r:id="rId31"/>
    <p:sldId id="282" r:id="rId32"/>
    <p:sldId id="283" r:id="rId33"/>
    <p:sldId id="284" r:id="rId34"/>
    <p:sldId id="289" r:id="rId35"/>
  </p:sldIdLst>
  <p:sldSz cx="9144000" cy="6858000" type="screen4x3"/>
  <p:notesSz cx="6736080" cy="9866630"/>
  <p:custDataLst>
    <p:tags r:id="rId41"/>
  </p:custDataLst>
  <p:defaultTextStyle>
    <a:defPPr>
      <a:defRPr lang="en-US"/>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21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2906"/>
    <p:restoredTop sz="90929"/>
  </p:normalViewPr>
  <p:slideViewPr>
    <p:cSldViewPr showGuides="1">
      <p:cViewPr varScale="1">
        <p:scale>
          <a:sx n="100" d="100"/>
          <a:sy n="100" d="100"/>
        </p:scale>
        <p:origin x="820" y="-16"/>
      </p:cViewPr>
      <p:guideLst>
        <p:guide orient="horz" pos="2211"/>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gs" Target="tags/tag98.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handoutMaster" Target="handoutMasters/handoutMaster1.xml"/><Relationship Id="rId36" Type="http://schemas.openxmlformats.org/officeDocument/2006/relationships/notesMaster" Target="notesMasters/notesMaster1.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8002"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8003" name="Rectangle 3"/>
          <p:cNvSpPr>
            <a:spLocks noGrp="1" noChangeArrowheads="1"/>
          </p:cNvSpPr>
          <p:nvPr>
            <p:ph type="dt" sz="quarter"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en-US" altLang="ja-JP"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8004" name="Rectangle 4"/>
          <p:cNvSpPr>
            <a:spLocks noGrp="1" noChangeArrowheads="1"/>
          </p:cNvSpPr>
          <p:nvPr>
            <p:ph type="ftr" sz="quarter" idx="2"/>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ja-JP"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8005" name="Rectangle 5"/>
          <p:cNvSpPr>
            <a:spLocks noGrp="1" noChangeArrowheads="1"/>
          </p:cNvSpPr>
          <p:nvPr>
            <p:ph type="sldNum" sz="quarter" idx="3"/>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C055B82C-78AA-43A3-A0B0-791978B029B9}" type="slidenum">
              <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1" lang="en-US" altLang="ja-JP"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5954"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5955" name="Rectangle 3"/>
          <p:cNvSpPr>
            <a:spLocks noGrp="1" noChangeArrowheads="1"/>
          </p:cNvSpPr>
          <p:nvPr>
            <p:ph type="dt"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en-US" altLang="ja-JP"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2052" name="Rectangle 4"/>
          <p:cNvSpPr>
            <a:spLocks noTextEdit="1"/>
          </p:cNvSpPr>
          <p:nvPr>
            <p:ph type="sldImg" idx="2"/>
          </p:nvPr>
        </p:nvSpPr>
        <p:spPr>
          <a:xfrm>
            <a:off x="901700" y="739775"/>
            <a:ext cx="4933950" cy="3700463"/>
          </a:xfrm>
          <a:prstGeom prst="rect">
            <a:avLst/>
          </a:prstGeom>
          <a:noFill/>
          <a:ln w="9525" cap="flat" cmpd="sng">
            <a:solidFill>
              <a:srgbClr val="000000"/>
            </a:solidFill>
            <a:prstDash val="solid"/>
            <a:miter/>
            <a:headEnd type="none" w="med" len="med"/>
            <a:tailEnd type="none" w="med" len="med"/>
          </a:ln>
        </p:spPr>
      </p:sp>
      <p:sp>
        <p:nvSpPr>
          <p:cNvPr id="125957" name="Rectangle 5"/>
          <p:cNvSpPr>
            <a:spLocks noGrp="1" noChangeArrowheads="1"/>
          </p:cNvSpPr>
          <p:nvPr>
            <p:ph type="body" sz="quarter" idx="3"/>
          </p:nvPr>
        </p:nvSpPr>
        <p:spPr bwMode="auto">
          <a:xfrm>
            <a:off x="898525" y="4686300"/>
            <a:ext cx="493871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rPr>
              <a:t>マスタ テキストの書式設定</a:t>
            </a:r>
            <a:endPar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rPr>
              <a:t>第 2 レベル</a:t>
            </a:r>
            <a:endPar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rPr>
              <a:t>第 3 レベル</a:t>
            </a:r>
            <a:endPar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rPr>
              <a:t>第 4 レベル</a:t>
            </a:r>
            <a:endPar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rPr>
              <a:t>第 5 レベル</a:t>
            </a:r>
            <a:endPar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Mincho" panose="02020600040205080304" pitchFamily="18" charset="-128"/>
              <a:cs typeface="+mn-cs"/>
            </a:endParaRPr>
          </a:p>
        </p:txBody>
      </p:sp>
      <p:sp>
        <p:nvSpPr>
          <p:cNvPr id="125958" name="Rectangle 6"/>
          <p:cNvSpPr>
            <a:spLocks noGrp="1" noChangeArrowheads="1"/>
          </p:cNvSpPr>
          <p:nvPr>
            <p:ph type="ftr" sz="quarter" idx="4"/>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ja-JP"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5959" name="Rectangle 7"/>
          <p:cNvSpPr>
            <a:spLocks noGrp="1" noChangeArrowheads="1"/>
          </p:cNvSpPr>
          <p:nvPr>
            <p:ph type="sldNum" sz="quarter" idx="5"/>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ED499F16-34B4-4606-91D7-BD33023A0ADF}" type="slidenum">
              <a:rPr kumimoji="1" lang="ja-JP"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1" lang="en-US" altLang="ja-JP"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S PMincho"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S PMincho"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S PMincho"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S PMincho"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S PMincho" panose="02020600040205080304"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4648200" y="1981200"/>
            <a:ext cx="3810000" cy="411480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1"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p:sp>
        <p:nvSpPr>
          <p:cNvPr id="1026" name="Rectangle 2"/>
          <p:cNvSpPr>
            <a:spLocks noGrp="1"/>
          </p:cNvSpPr>
          <p:nvPr>
            <p:ph type="title"/>
          </p:nvPr>
        </p:nvSpPr>
        <p:spPr>
          <a:xfrm>
            <a:off x="685800" y="609600"/>
            <a:ext cx="7772400" cy="1143000"/>
          </a:xfrm>
          <a:prstGeom prst="rect">
            <a:avLst/>
          </a:prstGeom>
          <a:noFill/>
          <a:ln w="9525">
            <a:noFill/>
          </a:ln>
        </p:spPr>
        <p:txBody>
          <a:bodyPr anchor="ctr" anchorCtr="0"/>
          <a:p>
            <a:pPr lvl="0"/>
            <a:r>
              <a:rPr lang="ja-JP" altLang="en-US" dirty="0"/>
              <a:t>マスタ タイトルの書式設定</a:t>
            </a:r>
            <a:endParaRPr lang="ja-JP" altLang="en-US" dirty="0"/>
          </a:p>
        </p:txBody>
      </p:sp>
      <p:sp>
        <p:nvSpPr>
          <p:cNvPr id="1027" name="Rectangle 3"/>
          <p:cNvSpPr>
            <a:spLocks noGrp="1"/>
          </p:cNvSpPr>
          <p:nvPr>
            <p:ph type="body" idx="1"/>
          </p:nvPr>
        </p:nvSpPr>
        <p:spPr>
          <a:xfrm>
            <a:off x="685800" y="1981200"/>
            <a:ext cx="7772400" cy="4114800"/>
          </a:xfrm>
          <a:prstGeom prst="rect">
            <a:avLst/>
          </a:prstGeom>
          <a:noFill/>
          <a:ln w="9525">
            <a:noFill/>
          </a:ln>
        </p:spPr>
        <p:txBody>
          <a:bodyPr/>
          <a:p>
            <a:pPr lvl="0"/>
            <a:r>
              <a:rPr lang="ja-JP" altLang="en-US" dirty="0"/>
              <a:t>マスタ テキストの書式設定</a:t>
            </a:r>
            <a:endParaRPr lang="ja-JP" altLang="en-US" dirty="0"/>
          </a:p>
          <a:p>
            <a:pPr lvl="1"/>
            <a:r>
              <a:rPr lang="ja-JP" altLang="en-US" dirty="0"/>
              <a:t>第 2 レベル</a:t>
            </a:r>
            <a:endParaRPr lang="ja-JP" altLang="en-US" dirty="0"/>
          </a:p>
          <a:p>
            <a:pPr lvl="2"/>
            <a:r>
              <a:rPr lang="ja-JP" altLang="en-US" dirty="0"/>
              <a:t>第 3 レベル</a:t>
            </a:r>
            <a:endParaRPr lang="ja-JP" altLang="en-US" dirty="0"/>
          </a:p>
          <a:p>
            <a:pPr lvl="3"/>
            <a:r>
              <a:rPr lang="ja-JP" altLang="en-US" dirty="0"/>
              <a:t>第 4 レベル</a:t>
            </a:r>
            <a:endParaRPr lang="ja-JP" altLang="en-US" dirty="0"/>
          </a:p>
          <a:p>
            <a:pPr lvl="4"/>
            <a:r>
              <a:rPr lang="ja-JP" altLang="en-US" dirty="0"/>
              <a:t>第 5 レベル</a:t>
            </a:r>
            <a:endParaRPr lang="ja-JP"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kumimoji="0"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kumimoji="0"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ja-JP" sz="14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030" name="Rectangle 6"/>
          <p:cNvSpPr>
            <a:spLocks noGrp="1" noChangeArrowheads="1"/>
          </p:cNvSpPr>
          <p:nvPr>
            <p:ph type="sldNum" sz="quarter" idx="4"/>
          </p:nvPr>
        </p:nvSpPr>
        <p:spPr bwMode="auto">
          <a:xfrm>
            <a:off x="6553200" y="6477000"/>
            <a:ext cx="2590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kumimoji="0" sz="2000" b="1" smtClean="0">
                <a:latin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FF71B5A-1820-47F0-A396-36FE8F7E4C56}" type="slidenum">
              <a:rPr kumimoji="0" lang="ja-JP" altLang="en-US"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fld>
            <a:r>
              <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rPr>
              <a:t>/32</a:t>
            </a:r>
            <a:endParaRPr kumimoji="0" lang="en-US" altLang="ja-JP" sz="2000" b="1" i="0" u="none" strike="noStrike" kern="1200" cap="none" spc="0" normalizeH="0" baseline="0" noProof="0">
              <a:ln>
                <a:noFill/>
              </a:ln>
              <a:solidFill>
                <a:schemeClr val="tx1"/>
              </a:solidFill>
              <a:effectLst/>
              <a:uLnTx/>
              <a:uFillTx/>
              <a:latin typeface="+mn-ea"/>
              <a:ea typeface="MS PGothic" panose="020B0600070205080204" pitchFamily="34" charset="-128"/>
              <a:cs typeface="+mn-cs"/>
            </a:endParaRPr>
          </a:p>
        </p:txBody>
      </p:sp>
      <p:pic>
        <p:nvPicPr>
          <p:cNvPr id="2" name="图片 1" descr="商标（横）"/>
          <p:cNvPicPr>
            <a:picLocks noChangeAspect="1"/>
          </p:cNvPicPr>
          <p:nvPr userDrawn="1"/>
        </p:nvPicPr>
        <p:blipFill>
          <a:blip r:embed="rId13"/>
          <a:stretch>
            <a:fillRect/>
          </a:stretch>
        </p:blipFill>
        <p:spPr>
          <a:xfrm>
            <a:off x="7572375" y="44450"/>
            <a:ext cx="1571625" cy="5816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anose="02020603050405020304" pitchFamily="18" charset="0"/>
          <a:ea typeface="MS PGothic" panose="020B0600070205080204" pitchFamily="34" charset="-128"/>
        </a:defRPr>
      </a:lvl2pPr>
      <a:lvl3pPr algn="ctr" rtl="0" eaLnBrk="0" fontAlgn="base" hangingPunct="0">
        <a:spcBef>
          <a:spcPct val="0"/>
        </a:spcBef>
        <a:spcAft>
          <a:spcPct val="0"/>
        </a:spcAft>
        <a:defRPr kumimoji="1" sz="4400">
          <a:solidFill>
            <a:schemeClr val="tx2"/>
          </a:solidFill>
          <a:latin typeface="Times New Roman" panose="02020603050405020304" pitchFamily="18" charset="0"/>
          <a:ea typeface="MS PGothic" panose="020B0600070205080204" pitchFamily="34" charset="-128"/>
        </a:defRPr>
      </a:lvl3pPr>
      <a:lvl4pPr algn="ctr" rtl="0" eaLnBrk="0" fontAlgn="base" hangingPunct="0">
        <a:spcBef>
          <a:spcPct val="0"/>
        </a:spcBef>
        <a:spcAft>
          <a:spcPct val="0"/>
        </a:spcAft>
        <a:defRPr kumimoji="1" sz="4400">
          <a:solidFill>
            <a:schemeClr val="tx2"/>
          </a:solidFill>
          <a:latin typeface="Times New Roman" panose="02020603050405020304" pitchFamily="18" charset="0"/>
          <a:ea typeface="MS PGothic" panose="020B0600070205080204" pitchFamily="34" charset="-128"/>
        </a:defRPr>
      </a:lvl4pPr>
      <a:lvl5pPr algn="ctr" rtl="0" eaLnBrk="0" fontAlgn="base" hangingPunct="0">
        <a:spcBef>
          <a:spcPct val="0"/>
        </a:spcBef>
        <a:spcAft>
          <a:spcPct val="0"/>
        </a:spcAft>
        <a:defRPr kumimoji="1" sz="4400">
          <a:solidFill>
            <a:schemeClr val="tx2"/>
          </a:solidFill>
          <a:latin typeface="Times New Roman" panose="02020603050405020304" pitchFamily="18" charset="0"/>
          <a:ea typeface="MS PGothic" panose="020B0600070205080204" pitchFamily="34"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MS PGothic" panose="020B0600070205080204" pitchFamily="34"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MS PGothic" panose="020B0600070205080204" pitchFamily="34"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MS PGothic" panose="020B0600070205080204" pitchFamily="34"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97" Type="http://schemas.openxmlformats.org/officeDocument/2006/relationships/slideLayout" Target="../slideLayouts/slideLayout1.xml"/><Relationship Id="rId96" Type="http://schemas.openxmlformats.org/officeDocument/2006/relationships/tags" Target="../tags/tag97.xml"/><Relationship Id="rId95" Type="http://schemas.openxmlformats.org/officeDocument/2006/relationships/tags" Target="../tags/tag96.xml"/><Relationship Id="rId94" Type="http://schemas.openxmlformats.org/officeDocument/2006/relationships/tags" Target="../tags/tag95.xml"/><Relationship Id="rId93" Type="http://schemas.openxmlformats.org/officeDocument/2006/relationships/tags" Target="../tags/tag94.xml"/><Relationship Id="rId92" Type="http://schemas.openxmlformats.org/officeDocument/2006/relationships/tags" Target="../tags/tag93.xml"/><Relationship Id="rId91" Type="http://schemas.openxmlformats.org/officeDocument/2006/relationships/tags" Target="../tags/tag92.xml"/><Relationship Id="rId90" Type="http://schemas.openxmlformats.org/officeDocument/2006/relationships/tags" Target="../tags/tag91.xml"/><Relationship Id="rId9" Type="http://schemas.openxmlformats.org/officeDocument/2006/relationships/tags" Target="../tags/tag10.xml"/><Relationship Id="rId89" Type="http://schemas.openxmlformats.org/officeDocument/2006/relationships/tags" Target="../tags/tag90.xml"/><Relationship Id="rId88" Type="http://schemas.openxmlformats.org/officeDocument/2006/relationships/tags" Target="../tags/tag89.xml"/><Relationship Id="rId87" Type="http://schemas.openxmlformats.org/officeDocument/2006/relationships/tags" Target="../tags/tag88.xml"/><Relationship Id="rId86" Type="http://schemas.openxmlformats.org/officeDocument/2006/relationships/tags" Target="../tags/tag87.xml"/><Relationship Id="rId85" Type="http://schemas.openxmlformats.org/officeDocument/2006/relationships/tags" Target="../tags/tag86.xml"/><Relationship Id="rId84" Type="http://schemas.openxmlformats.org/officeDocument/2006/relationships/tags" Target="../tags/tag85.xml"/><Relationship Id="rId83" Type="http://schemas.openxmlformats.org/officeDocument/2006/relationships/tags" Target="../tags/tag84.xml"/><Relationship Id="rId82" Type="http://schemas.openxmlformats.org/officeDocument/2006/relationships/tags" Target="../tags/tag83.xml"/><Relationship Id="rId81" Type="http://schemas.openxmlformats.org/officeDocument/2006/relationships/tags" Target="../tags/tag82.xml"/><Relationship Id="rId80" Type="http://schemas.openxmlformats.org/officeDocument/2006/relationships/tags" Target="../tags/tag81.xml"/><Relationship Id="rId8" Type="http://schemas.openxmlformats.org/officeDocument/2006/relationships/tags" Target="../tags/tag9.xml"/><Relationship Id="rId79" Type="http://schemas.openxmlformats.org/officeDocument/2006/relationships/tags" Target="../tags/tag80.xml"/><Relationship Id="rId78" Type="http://schemas.openxmlformats.org/officeDocument/2006/relationships/tags" Target="../tags/tag79.xml"/><Relationship Id="rId77" Type="http://schemas.openxmlformats.org/officeDocument/2006/relationships/tags" Target="../tags/tag78.xml"/><Relationship Id="rId76" Type="http://schemas.openxmlformats.org/officeDocument/2006/relationships/tags" Target="../tags/tag77.xml"/><Relationship Id="rId75" Type="http://schemas.openxmlformats.org/officeDocument/2006/relationships/tags" Target="../tags/tag76.xml"/><Relationship Id="rId74" Type="http://schemas.openxmlformats.org/officeDocument/2006/relationships/tags" Target="../tags/tag75.xml"/><Relationship Id="rId73" Type="http://schemas.openxmlformats.org/officeDocument/2006/relationships/tags" Target="../tags/tag74.xml"/><Relationship Id="rId72" Type="http://schemas.openxmlformats.org/officeDocument/2006/relationships/tags" Target="../tags/tag73.xml"/><Relationship Id="rId71" Type="http://schemas.openxmlformats.org/officeDocument/2006/relationships/tags" Target="../tags/tag72.xml"/><Relationship Id="rId70" Type="http://schemas.openxmlformats.org/officeDocument/2006/relationships/tags" Target="../tags/tag71.xml"/><Relationship Id="rId7" Type="http://schemas.openxmlformats.org/officeDocument/2006/relationships/tags" Target="../tags/tag8.xml"/><Relationship Id="rId69" Type="http://schemas.openxmlformats.org/officeDocument/2006/relationships/tags" Target="../tags/tag70.xml"/><Relationship Id="rId68" Type="http://schemas.openxmlformats.org/officeDocument/2006/relationships/tags" Target="../tags/tag69.xml"/><Relationship Id="rId67" Type="http://schemas.openxmlformats.org/officeDocument/2006/relationships/tags" Target="../tags/tag68.xml"/><Relationship Id="rId66" Type="http://schemas.openxmlformats.org/officeDocument/2006/relationships/tags" Target="../tags/tag67.xml"/><Relationship Id="rId65" Type="http://schemas.openxmlformats.org/officeDocument/2006/relationships/tags" Target="../tags/tag66.xml"/><Relationship Id="rId64" Type="http://schemas.openxmlformats.org/officeDocument/2006/relationships/tags" Target="../tags/tag65.xml"/><Relationship Id="rId63" Type="http://schemas.openxmlformats.org/officeDocument/2006/relationships/tags" Target="../tags/tag64.xml"/><Relationship Id="rId62" Type="http://schemas.openxmlformats.org/officeDocument/2006/relationships/tags" Target="../tags/tag63.xml"/><Relationship Id="rId61" Type="http://schemas.openxmlformats.org/officeDocument/2006/relationships/tags" Target="../tags/tag62.xml"/><Relationship Id="rId60" Type="http://schemas.openxmlformats.org/officeDocument/2006/relationships/tags" Target="../tags/tag61.xml"/><Relationship Id="rId6" Type="http://schemas.openxmlformats.org/officeDocument/2006/relationships/tags" Target="../tags/tag7.xml"/><Relationship Id="rId59" Type="http://schemas.openxmlformats.org/officeDocument/2006/relationships/tags" Target="../tags/tag60.xml"/><Relationship Id="rId58" Type="http://schemas.openxmlformats.org/officeDocument/2006/relationships/tags" Target="../tags/tag59.xml"/><Relationship Id="rId57" Type="http://schemas.openxmlformats.org/officeDocument/2006/relationships/tags" Target="../tags/tag58.xml"/><Relationship Id="rId56" Type="http://schemas.openxmlformats.org/officeDocument/2006/relationships/tags" Target="../tags/tag57.xml"/><Relationship Id="rId55" Type="http://schemas.openxmlformats.org/officeDocument/2006/relationships/tags" Target="../tags/tag56.xml"/><Relationship Id="rId54" Type="http://schemas.openxmlformats.org/officeDocument/2006/relationships/tags" Target="../tags/tag55.xml"/><Relationship Id="rId53" Type="http://schemas.openxmlformats.org/officeDocument/2006/relationships/tags" Target="../tags/tag54.xml"/><Relationship Id="rId52" Type="http://schemas.openxmlformats.org/officeDocument/2006/relationships/tags" Target="../tags/tag53.xml"/><Relationship Id="rId51" Type="http://schemas.openxmlformats.org/officeDocument/2006/relationships/tags" Target="../tags/tag52.xml"/><Relationship Id="rId50" Type="http://schemas.openxmlformats.org/officeDocument/2006/relationships/tags" Target="../tags/tag51.xml"/><Relationship Id="rId5" Type="http://schemas.openxmlformats.org/officeDocument/2006/relationships/tags" Target="../tags/tag6.xml"/><Relationship Id="rId49" Type="http://schemas.openxmlformats.org/officeDocument/2006/relationships/tags" Target="../tags/tag50.xml"/><Relationship Id="rId48" Type="http://schemas.openxmlformats.org/officeDocument/2006/relationships/tags" Target="../tags/tag49.xml"/><Relationship Id="rId47" Type="http://schemas.openxmlformats.org/officeDocument/2006/relationships/tags" Target="../tags/tag48.xml"/><Relationship Id="rId46" Type="http://schemas.openxmlformats.org/officeDocument/2006/relationships/tags" Target="../tags/tag47.xml"/><Relationship Id="rId45" Type="http://schemas.openxmlformats.org/officeDocument/2006/relationships/tags" Target="../tags/tag46.xml"/><Relationship Id="rId44" Type="http://schemas.openxmlformats.org/officeDocument/2006/relationships/tags" Target="../tags/tag45.xml"/><Relationship Id="rId43" Type="http://schemas.openxmlformats.org/officeDocument/2006/relationships/tags" Target="../tags/tag44.xml"/><Relationship Id="rId42" Type="http://schemas.openxmlformats.org/officeDocument/2006/relationships/tags" Target="../tags/tag43.xml"/><Relationship Id="rId41" Type="http://schemas.openxmlformats.org/officeDocument/2006/relationships/tags" Target="../tags/tag42.xml"/><Relationship Id="rId40" Type="http://schemas.openxmlformats.org/officeDocument/2006/relationships/tags" Target="../tags/tag41.xml"/><Relationship Id="rId4" Type="http://schemas.openxmlformats.org/officeDocument/2006/relationships/tags" Target="../tags/tag5.xml"/><Relationship Id="rId39" Type="http://schemas.openxmlformats.org/officeDocument/2006/relationships/tags" Target="../tags/tag40.xml"/><Relationship Id="rId38" Type="http://schemas.openxmlformats.org/officeDocument/2006/relationships/tags" Target="../tags/tag39.xml"/><Relationship Id="rId37" Type="http://schemas.openxmlformats.org/officeDocument/2006/relationships/tags" Target="../tags/tag38.xml"/><Relationship Id="rId36" Type="http://schemas.openxmlformats.org/officeDocument/2006/relationships/tags" Target="../tags/tag37.xml"/><Relationship Id="rId35" Type="http://schemas.openxmlformats.org/officeDocument/2006/relationships/tags" Target="../tags/tag36.xml"/><Relationship Id="rId34" Type="http://schemas.openxmlformats.org/officeDocument/2006/relationships/tags" Target="../tags/tag35.xml"/><Relationship Id="rId33" Type="http://schemas.openxmlformats.org/officeDocument/2006/relationships/tags" Target="../tags/tag34.xml"/><Relationship Id="rId32" Type="http://schemas.openxmlformats.org/officeDocument/2006/relationships/tags" Target="../tags/tag33.xml"/><Relationship Id="rId31" Type="http://schemas.openxmlformats.org/officeDocument/2006/relationships/tags" Target="../tags/tag32.xml"/><Relationship Id="rId30" Type="http://schemas.openxmlformats.org/officeDocument/2006/relationships/tags" Target="../tags/tag31.xml"/><Relationship Id="rId3" Type="http://schemas.openxmlformats.org/officeDocument/2006/relationships/tags" Target="../tags/tag4.xml"/><Relationship Id="rId29" Type="http://schemas.openxmlformats.org/officeDocument/2006/relationships/tags" Target="../tags/tag30.xml"/><Relationship Id="rId28" Type="http://schemas.openxmlformats.org/officeDocument/2006/relationships/tags" Target="../tags/tag29.xml"/><Relationship Id="rId27" Type="http://schemas.openxmlformats.org/officeDocument/2006/relationships/tags" Target="../tags/tag28.xml"/><Relationship Id="rId26" Type="http://schemas.openxmlformats.org/officeDocument/2006/relationships/tags" Target="../tags/tag27.xml"/><Relationship Id="rId25" Type="http://schemas.openxmlformats.org/officeDocument/2006/relationships/tags" Target="../tags/tag26.xml"/><Relationship Id="rId24" Type="http://schemas.openxmlformats.org/officeDocument/2006/relationships/tags" Target="../tags/tag25.xml"/><Relationship Id="rId23" Type="http://schemas.openxmlformats.org/officeDocument/2006/relationships/tags" Target="../tags/tag24.xml"/><Relationship Id="rId22" Type="http://schemas.openxmlformats.org/officeDocument/2006/relationships/tags" Target="../tags/tag23.xml"/><Relationship Id="rId21" Type="http://schemas.openxmlformats.org/officeDocument/2006/relationships/tags" Target="../tags/tag22.xml"/><Relationship Id="rId20" Type="http://schemas.openxmlformats.org/officeDocument/2006/relationships/tags" Target="../tags/tag21.xml"/><Relationship Id="rId2" Type="http://schemas.openxmlformats.org/officeDocument/2006/relationships/tags" Target="../tags/tag3.xml"/><Relationship Id="rId19" Type="http://schemas.openxmlformats.org/officeDocument/2006/relationships/tags" Target="../tags/tag20.xml"/><Relationship Id="rId18" Type="http://schemas.openxmlformats.org/officeDocument/2006/relationships/tags" Target="../tags/tag19.xml"/><Relationship Id="rId17" Type="http://schemas.openxmlformats.org/officeDocument/2006/relationships/tags" Target="../tags/tag18.xml"/><Relationship Id="rId16" Type="http://schemas.openxmlformats.org/officeDocument/2006/relationships/tags" Target="../tags/tag17.xml"/><Relationship Id="rId15" Type="http://schemas.openxmlformats.org/officeDocument/2006/relationships/tags" Target="../tags/tag16.xml"/><Relationship Id="rId14" Type="http://schemas.openxmlformats.org/officeDocument/2006/relationships/tags" Target="../tags/tag15.xml"/><Relationship Id="rId13" Type="http://schemas.openxmlformats.org/officeDocument/2006/relationships/tags" Target="../tags/tag14.xml"/><Relationship Id="rId12" Type="http://schemas.openxmlformats.org/officeDocument/2006/relationships/tags" Target="../tags/tag13.xml"/><Relationship Id="rId11" Type="http://schemas.openxmlformats.org/officeDocument/2006/relationships/tags" Target="../tags/tag12.xml"/><Relationship Id="rId10" Type="http://schemas.openxmlformats.org/officeDocument/2006/relationships/tags" Target="../tags/tag1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E1B4A76E-8FD7-4825-98EA-B5E1B367CDCD}"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4099" name="Text Box 5"/>
          <p:cNvSpPr txBox="1"/>
          <p:nvPr/>
        </p:nvSpPr>
        <p:spPr>
          <a:xfrm>
            <a:off x="323850" y="2162175"/>
            <a:ext cx="8458200" cy="843280"/>
          </a:xfrm>
          <a:prstGeom prst="rect">
            <a:avLst/>
          </a:prstGeom>
          <a:noFill/>
          <a:ln w="9525">
            <a:noFill/>
          </a:ln>
        </p:spPr>
        <p:txBody>
          <a:bodyPr tIns="226800" b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60000"/>
              </a:lnSpc>
              <a:spcBef>
                <a:spcPct val="50000"/>
              </a:spcBef>
              <a:buNone/>
            </a:pPr>
            <a:r>
              <a:rPr lang="ja-JP" altLang="en-US" sz="5400" b="1" dirty="0">
                <a:latin typeface="Arial" panose="020B0604020202020204" pitchFamily="34" charset="0"/>
                <a:ea typeface="汉仪文黑-85W" panose="00020600040101010101" charset="-122"/>
              </a:rPr>
              <a:t>少人化</a:t>
            </a:r>
            <a:r>
              <a:rPr lang="zh-CN" altLang="en-US" sz="5400" b="1" dirty="0">
                <a:latin typeface="Arial" panose="020B0604020202020204" pitchFamily="34" charset="0"/>
                <a:ea typeface="汉仪文黑-85W" panose="00020600040101010101" charset="-122"/>
              </a:rPr>
              <a:t>产线的构成方法</a:t>
            </a:r>
            <a:endParaRPr lang="ja-JP" altLang="en-US" sz="5400" b="1" dirty="0">
              <a:latin typeface="Arial" panose="020B0604020202020204" pitchFamily="34" charset="0"/>
              <a:ea typeface="汉仪文黑-85W" panose="0002060004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036F6C9-8007-44BD-B684-4D9FE986739D}"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2291" name="Text Box 2"/>
          <p:cNvSpPr txBox="1"/>
          <p:nvPr/>
        </p:nvSpPr>
        <p:spPr>
          <a:xfrm>
            <a:off x="355600" y="12954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12292" name="Text Box 3"/>
          <p:cNvSpPr txBox="1"/>
          <p:nvPr/>
        </p:nvSpPr>
        <p:spPr>
          <a:xfrm>
            <a:off x="685800" y="1905000"/>
            <a:ext cx="8255000" cy="6813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生产节拍相同的产线有</a:t>
            </a:r>
            <a:r>
              <a:rPr lang="en-US" altLang="zh-CN" sz="2400" b="1" dirty="0">
                <a:latin typeface="Arial" panose="020B0604020202020204" pitchFamily="34" charset="0"/>
                <a:ea typeface="汉仪旗黑-55简" panose="00020600040101010101" charset="-128"/>
              </a:rPr>
              <a:t>2</a:t>
            </a:r>
            <a:r>
              <a:rPr lang="zh-CN" altLang="en-US" sz="2400" b="1" dirty="0">
                <a:latin typeface="Arial" panose="020B0604020202020204" pitchFamily="34" charset="0"/>
                <a:ea typeface="汉仪旗黑-55简" panose="00020600040101010101" charset="-128"/>
              </a:rPr>
              <a:t>条通过变更配置等把这样的工程连接起来并进行作业组合和工序更换改善集约尾数工时。</a:t>
            </a:r>
            <a:endParaRPr lang="ja-JP" altLang="en-US" sz="2400" b="1" dirty="0">
              <a:latin typeface="Arial" panose="020B0604020202020204" pitchFamily="34" charset="0"/>
              <a:ea typeface="汉仪旗黑-55简" panose="00020600040101010101" charset="-128"/>
            </a:endParaRPr>
          </a:p>
        </p:txBody>
      </p:sp>
      <p:sp>
        <p:nvSpPr>
          <p:cNvPr id="12293" name="Text Box 4"/>
          <p:cNvSpPr txBox="1"/>
          <p:nvPr/>
        </p:nvSpPr>
        <p:spPr>
          <a:xfrm>
            <a:off x="2260600" y="0"/>
            <a:ext cx="45212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3600" b="1" dirty="0">
                <a:latin typeface="Arial" panose="020B0604020202020204" pitchFamily="34" charset="0"/>
                <a:ea typeface="汉仪文黑-85W" panose="00020600040101010101" charset="-122"/>
              </a:rPr>
              <a:t>同一</a:t>
            </a:r>
            <a:r>
              <a:rPr lang="zh-CN" altLang="en-US" sz="3600" b="1" dirty="0">
                <a:latin typeface="Arial" panose="020B0604020202020204" pitchFamily="34" charset="0"/>
                <a:ea typeface="汉仪文黑-85W" panose="00020600040101010101" charset="-122"/>
              </a:rPr>
              <a:t>节拍连接</a:t>
            </a:r>
            <a:r>
              <a:rPr lang="ja-JP" altLang="en-US" sz="3600" b="1" dirty="0">
                <a:latin typeface="Arial" panose="020B0604020202020204" pitchFamily="34" charset="0"/>
                <a:ea typeface="汉仪文黑-85W" panose="00020600040101010101" charset="-122"/>
              </a:rPr>
              <a:t>方式</a:t>
            </a:r>
            <a:endParaRPr lang="ja-JP" altLang="en-US" sz="3600" b="1" dirty="0">
              <a:latin typeface="Arial" panose="020B0604020202020204" pitchFamily="34" charset="0"/>
              <a:ea typeface="汉仪文黑-85W" panose="00020600040101010101" charset="-122"/>
            </a:endParaRPr>
          </a:p>
        </p:txBody>
      </p:sp>
      <p:sp>
        <p:nvSpPr>
          <p:cNvPr id="12294" name="Text Box 5"/>
          <p:cNvSpPr txBox="1"/>
          <p:nvPr/>
        </p:nvSpPr>
        <p:spPr>
          <a:xfrm>
            <a:off x="406400" y="30480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12295" name="Text Box 6"/>
          <p:cNvSpPr txBox="1"/>
          <p:nvPr/>
        </p:nvSpPr>
        <p:spPr>
          <a:xfrm>
            <a:off x="685800" y="3663950"/>
            <a:ext cx="8229600" cy="26365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１）　</a:t>
            </a:r>
            <a:r>
              <a:rPr lang="zh-CN" altLang="en-US" sz="2400" b="1" dirty="0">
                <a:latin typeface="Arial" panose="020B0604020202020204" pitchFamily="34" charset="0"/>
                <a:ea typeface="汉仪旗黑-55简" panose="00020600040101010101" charset="-128"/>
              </a:rPr>
              <a:t>改善</a:t>
            </a:r>
            <a:r>
              <a:rPr lang="ja-JP" altLang="en-US" sz="2400" b="1" dirty="0">
                <a:latin typeface="Arial" panose="020B0604020202020204" pitchFamily="34" charset="0"/>
                <a:ea typeface="汉仪旗黑-55简" panose="00020600040101010101" charset="-128"/>
              </a:rPr>
              <a:t>１台</a:t>
            </a:r>
            <a:r>
              <a:rPr lang="zh-CN" altLang="en-US" sz="2400" b="1" dirty="0">
                <a:latin typeface="Arial" panose="020B0604020202020204" pitchFamily="34" charset="0"/>
                <a:ea typeface="汉仪旗黑-55简" panose="00020600040101010101" charset="-128"/>
              </a:rPr>
              <a:t>的设备</a:t>
            </a:r>
            <a:r>
              <a:rPr lang="ja-JP" altLang="en-US" sz="2400" b="1" dirty="0">
                <a:latin typeface="Arial" panose="020B0604020202020204" pitchFamily="34" charset="0"/>
                <a:ea typeface="汉仪旗黑-55简" panose="00020600040101010101" charset="-128"/>
              </a:rPr>
              <a:t>治工具等</a:t>
            </a:r>
            <a:r>
              <a:rPr lang="zh-CN" altLang="en-US" sz="2400" b="1" dirty="0">
                <a:latin typeface="Arial" panose="020B0604020202020204" pitchFamily="34" charset="0"/>
                <a:ea typeface="汉仪旗黑-55简" panose="00020600040101010101" charset="-128"/>
              </a:rPr>
              <a:t>通过无工序更换或是</a:t>
            </a:r>
            <a:endParaRPr lang="ja-JP" altLang="en-US" sz="2400" b="1" dirty="0">
              <a:latin typeface="Arial" panose="020B0604020202020204" pitchFamily="34" charset="0"/>
              <a:ea typeface="汉仪旗黑-55简" panose="00020600040101010101" charset="-128"/>
            </a:endParaRPr>
          </a:p>
          <a:p>
            <a:pPr marL="0" lvl="0" indent="0" eaLnBrk="1" hangingPunct="1">
              <a:lnSpc>
                <a:spcPct val="4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快速工序更换，从而流动多个机种</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２）　</a:t>
            </a:r>
            <a:r>
              <a:rPr lang="zh-CN" altLang="en-US" sz="2400" b="1" dirty="0">
                <a:latin typeface="Arial" panose="020B0604020202020204" pitchFamily="34" charset="0"/>
                <a:ea typeface="汉仪旗黑-55简" panose="00020600040101010101" charset="-128"/>
              </a:rPr>
              <a:t>接受机种的信息</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工件传感器</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栈板传感器</a:t>
            </a:r>
            <a:r>
              <a:rPr lang="ja-JP" altLang="en-US" sz="2400" b="1" dirty="0">
                <a:latin typeface="Arial" panose="020B0604020202020204" pitchFamily="34" charset="0"/>
                <a:ea typeface="汉仪旗黑-55简" panose="00020600040101010101" charset="-128"/>
              </a:rPr>
              <a:t>等）</a:t>
            </a:r>
            <a:endParaRPr lang="ja-JP" altLang="en-US" sz="2400" b="1" dirty="0">
              <a:latin typeface="Arial" panose="020B0604020202020204" pitchFamily="34" charset="0"/>
              <a:ea typeface="汉仪旗黑-55简" panose="00020600040101010101" charset="-128"/>
            </a:endParaRPr>
          </a:p>
          <a:p>
            <a:pPr marL="0" lvl="0" indent="0" eaLnBrk="1" hangingPunct="1">
              <a:lnSpc>
                <a:spcPct val="4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可以自动的变更机种</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３）　</a:t>
            </a:r>
            <a:r>
              <a:rPr lang="zh-CN" altLang="en-US" sz="2400" b="1" dirty="0">
                <a:latin typeface="Arial" panose="020B0604020202020204" pitchFamily="34" charset="0"/>
                <a:ea typeface="汉仪旗黑-55简" panose="00020600040101010101" charset="-128"/>
              </a:rPr>
              <a:t>配置接近</a:t>
            </a:r>
            <a:r>
              <a:rPr lang="ja-JP" altLang="en-US" sz="2400" b="1" dirty="0">
                <a:latin typeface="Arial" panose="020B0604020202020204" pitchFamily="34" charset="0"/>
                <a:ea typeface="汉仪旗黑-55简" panose="00020600040101010101" charset="-128"/>
              </a:rPr>
              <a:t>必要人工</a:t>
            </a:r>
            <a:r>
              <a:rPr lang="zh-CN" altLang="en-US" sz="2400" b="1" dirty="0">
                <a:latin typeface="Arial" panose="020B0604020202020204" pitchFamily="34" charset="0"/>
                <a:ea typeface="汉仪旗黑-55简" panose="00020600040101010101" charset="-128"/>
              </a:rPr>
              <a:t>的人员，决取得产线平衡的标准作业。</a:t>
            </a:r>
            <a:endParaRPr lang="ja-JP" altLang="en-US" sz="2400" b="1" dirty="0">
              <a:latin typeface="Arial" panose="020B0604020202020204" pitchFamily="34" charset="0"/>
              <a:ea typeface="汉仪旗黑-55简" panose="00020600040101010101" charset="-128"/>
            </a:endParaRPr>
          </a:p>
          <a:p>
            <a:pPr marL="0" lvl="0" indent="0" eaLnBrk="1" hangingPunct="1">
              <a:lnSpc>
                <a:spcPct val="40000"/>
              </a:lnSpc>
              <a:spcBef>
                <a:spcPct val="50000"/>
              </a:spcBef>
              <a:buNone/>
            </a:pPr>
            <a:r>
              <a:rPr lang="ja-JP" altLang="en-US" sz="2400" b="1" dirty="0">
                <a:latin typeface="Arial" panose="020B0604020202020204" pitchFamily="34" charset="0"/>
                <a:ea typeface="汉仪旗黑-55简" panose="00020600040101010101" charset="-128"/>
              </a:rPr>
              <a:t>　　　</a:t>
            </a:r>
            <a:endParaRPr lang="ja-JP" altLang="en-US" sz="2400" b="1" dirty="0">
              <a:latin typeface="Arial" panose="020B0604020202020204" pitchFamily="34" charset="0"/>
              <a:ea typeface="汉仪旗黑-55简" panose="00020600040101010101" charset="-128"/>
            </a:endParaRPr>
          </a:p>
        </p:txBody>
      </p:sp>
      <p:sp>
        <p:nvSpPr>
          <p:cNvPr id="12296" name="Rectangle 7"/>
          <p:cNvSpPr/>
          <p:nvPr/>
        </p:nvSpPr>
        <p:spPr>
          <a:xfrm>
            <a:off x="2209800" y="609600"/>
            <a:ext cx="47244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旗黑-55简" panose="00020600040101010101" charset="-128"/>
              </a:rPr>
              <a:t>设备共用化后连结</a:t>
            </a:r>
            <a:endParaRPr lang="zh-CN" altLang="en-US" sz="3600" b="1" dirty="0">
              <a:latin typeface="Arial" panose="020B0604020202020204" pitchFamily="34" charset="0"/>
              <a:ea typeface="汉仪旗黑-55简" panose="00020600040101010101"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6CF1778E-7E2A-4617-B865-27F599F32451}"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3315" name="Text Box 2"/>
          <p:cNvSpPr txBox="1"/>
          <p:nvPr/>
        </p:nvSpPr>
        <p:spPr>
          <a:xfrm>
            <a:off x="406400" y="76200"/>
            <a:ext cx="37084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graphicFrame>
        <p:nvGraphicFramePr>
          <p:cNvPr id="11445" name="Group 181"/>
          <p:cNvGraphicFramePr>
            <a:graphicFrameLocks noGrp="1"/>
          </p:cNvGraphicFramePr>
          <p:nvPr/>
        </p:nvGraphicFramePr>
        <p:xfrm>
          <a:off x="1262063" y="609600"/>
          <a:ext cx="7115175" cy="1166813"/>
        </p:xfrm>
        <a:graphic>
          <a:graphicData uri="http://schemas.openxmlformats.org/drawingml/2006/table">
            <a:tbl>
              <a:tblPr/>
              <a:tblGrid>
                <a:gridCol w="838200"/>
                <a:gridCol w="1101725"/>
                <a:gridCol w="800100"/>
                <a:gridCol w="1198562"/>
                <a:gridCol w="922338"/>
                <a:gridCol w="1384300"/>
                <a:gridCol w="869950"/>
              </a:tblGrid>
              <a:tr h="517878">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产线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批量尺寸</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8935">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8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Ａ</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8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Ｂ</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５１２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５１２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５２秒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５２秒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　５</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批量</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　</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单件生产</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７５秒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７７秒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１．４４人工／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１．４８人工／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42" name="Text Box 29"/>
          <p:cNvSpPr txBox="1"/>
          <p:nvPr/>
        </p:nvSpPr>
        <p:spPr>
          <a:xfrm>
            <a:off x="6096000" y="304800"/>
            <a:ext cx="26416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定</a:t>
            </a:r>
            <a:r>
              <a:rPr lang="zh-CN" altLang="en-US" sz="1400" b="1" dirty="0"/>
              <a:t>时</a:t>
            </a:r>
            <a:r>
              <a:rPr lang="ja-JP" altLang="en-US" sz="1400" b="1" dirty="0"/>
              <a:t>　２７，０００秒</a:t>
            </a:r>
            <a:endParaRPr lang="ja-JP" altLang="en-US" sz="1400" b="1" dirty="0"/>
          </a:p>
        </p:txBody>
      </p:sp>
      <p:sp>
        <p:nvSpPr>
          <p:cNvPr id="13343" name="Text Box 30"/>
          <p:cNvSpPr txBox="1"/>
          <p:nvPr/>
        </p:nvSpPr>
        <p:spPr>
          <a:xfrm>
            <a:off x="533400" y="1676400"/>
            <a:ext cx="76200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800" b="1" dirty="0">
                <a:latin typeface="Arial" panose="020B0604020202020204" pitchFamily="34" charset="0"/>
                <a:ea typeface="汉仪旗黑-55简" panose="00020600040101010101" charset="-128"/>
              </a:rPr>
              <a:t>此情况</a:t>
            </a:r>
            <a:r>
              <a:rPr lang="ja-JP" altLang="en-US" sz="1800" b="1" dirty="0">
                <a:latin typeface="Arial" panose="020B0604020202020204" pitchFamily="34" charset="0"/>
                <a:ea typeface="汉仪旗黑-55简" panose="00020600040101010101" charset="-128"/>
              </a:rPr>
              <a:t>Ａ、</a:t>
            </a:r>
            <a:r>
              <a:rPr lang="zh-CN" altLang="en-US" sz="1800" b="1" dirty="0">
                <a:latin typeface="Arial" panose="020B0604020202020204" pitchFamily="34" charset="0"/>
                <a:ea typeface="汉仪旗黑-55简" panose="00020600040101010101" charset="-128"/>
              </a:rPr>
              <a:t>Ｂ线的总工时计算一下就是</a:t>
            </a:r>
            <a:endParaRPr lang="ja-JP" altLang="en-US" sz="18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1800" b="1" dirty="0">
                <a:latin typeface="Arial" panose="020B0604020202020204" pitchFamily="34" charset="0"/>
                <a:ea typeface="汉仪旗黑-55简" panose="00020600040101010101" charset="-128"/>
              </a:rPr>
              <a:t>１．４４人工＋１．４８人工＝２．９２人工</a:t>
            </a:r>
            <a:r>
              <a:rPr lang="zh-CN" altLang="en-US" sz="1800" b="1" dirty="0">
                <a:latin typeface="Arial" panose="020B0604020202020204" pitchFamily="34" charset="0"/>
                <a:ea typeface="汉仪旗黑-55简" panose="00020600040101010101" charset="-128"/>
              </a:rPr>
              <a:t>，人员为</a:t>
            </a:r>
            <a:r>
              <a:rPr lang="ja-JP" altLang="en-US" sz="1800" b="1" dirty="0">
                <a:latin typeface="Arial" panose="020B0604020202020204" pitchFamily="34" charset="0"/>
                <a:ea typeface="汉仪旗黑-55简" panose="00020600040101010101" charset="-128"/>
              </a:rPr>
              <a:t>３人</a:t>
            </a:r>
            <a:r>
              <a:rPr lang="zh-CN" altLang="en-US" sz="1800" b="1" dirty="0">
                <a:latin typeface="Arial" panose="020B0604020202020204" pitchFamily="34" charset="0"/>
                <a:ea typeface="汉仪旗黑-55简" panose="00020600040101010101" charset="-128"/>
              </a:rPr>
              <a:t>即可</a:t>
            </a:r>
            <a:r>
              <a:rPr lang="ja-JP" altLang="en-US" sz="1800" b="1" dirty="0">
                <a:latin typeface="Arial" panose="020B0604020202020204" pitchFamily="34" charset="0"/>
                <a:ea typeface="汉仪旗黑-55简" panose="00020600040101010101" charset="-128"/>
              </a:rPr>
              <a:t>。</a:t>
            </a:r>
            <a:endParaRPr lang="ja-JP" altLang="en-US" sz="1800" b="1" dirty="0">
              <a:latin typeface="Arial" panose="020B0604020202020204" pitchFamily="34" charset="0"/>
              <a:ea typeface="汉仪旗黑-55简" panose="00020600040101010101" charset="-128"/>
            </a:endParaRPr>
          </a:p>
        </p:txBody>
      </p:sp>
      <p:sp>
        <p:nvSpPr>
          <p:cNvPr id="13344" name="Rectangle 31"/>
          <p:cNvSpPr/>
          <p:nvPr/>
        </p:nvSpPr>
        <p:spPr>
          <a:xfrm>
            <a:off x="1727200" y="2778125"/>
            <a:ext cx="4572000" cy="19208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45" name="Rectangle 32"/>
          <p:cNvSpPr/>
          <p:nvPr/>
        </p:nvSpPr>
        <p:spPr>
          <a:xfrm>
            <a:off x="1117600" y="2778125"/>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46" name="Text Box 33"/>
          <p:cNvSpPr txBox="1"/>
          <p:nvPr/>
        </p:nvSpPr>
        <p:spPr>
          <a:xfrm>
            <a:off x="1264920" y="2792413"/>
            <a:ext cx="367030" cy="560387"/>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文黑-85W" panose="00020600040101010101" charset="-122"/>
              </a:rPr>
              <a:t>粗材</a:t>
            </a:r>
            <a:endParaRPr lang="ja-JP" altLang="en-US" sz="1200" b="1" dirty="0">
              <a:latin typeface="Arial" panose="020B0604020202020204" pitchFamily="34" charset="0"/>
              <a:ea typeface="汉仪文黑-85W" panose="00020600040101010101" charset="-122"/>
            </a:endParaRPr>
          </a:p>
        </p:txBody>
      </p:sp>
      <p:sp>
        <p:nvSpPr>
          <p:cNvPr id="13347" name="Rectangle 34"/>
          <p:cNvSpPr/>
          <p:nvPr/>
        </p:nvSpPr>
        <p:spPr>
          <a:xfrm>
            <a:off x="6400800" y="2778125"/>
            <a:ext cx="508000" cy="4984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48" name="Text Box 35"/>
          <p:cNvSpPr txBox="1"/>
          <p:nvPr/>
        </p:nvSpPr>
        <p:spPr>
          <a:xfrm>
            <a:off x="6548120" y="2770188"/>
            <a:ext cx="367030" cy="582612"/>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3349" name="Group 36"/>
          <p:cNvGrpSpPr/>
          <p:nvPr/>
        </p:nvGrpSpPr>
        <p:grpSpPr>
          <a:xfrm>
            <a:off x="1739900" y="3013075"/>
            <a:ext cx="2273300" cy="207963"/>
            <a:chOff x="768" y="2352"/>
            <a:chExt cx="1074" cy="174"/>
          </a:xfrm>
        </p:grpSpPr>
        <p:grpSp>
          <p:nvGrpSpPr>
            <p:cNvPr id="13483" name="Group 37"/>
            <p:cNvGrpSpPr/>
            <p:nvPr/>
          </p:nvGrpSpPr>
          <p:grpSpPr>
            <a:xfrm>
              <a:off x="1755" y="2352"/>
              <a:ext cx="87" cy="174"/>
              <a:chOff x="1440" y="2496"/>
              <a:chExt cx="336" cy="672"/>
            </a:xfrm>
          </p:grpSpPr>
          <p:sp>
            <p:nvSpPr>
              <p:cNvPr id="13489" name="Arc 38"/>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90" name="Arc 39"/>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3484" name="Group 40"/>
            <p:cNvGrpSpPr/>
            <p:nvPr/>
          </p:nvGrpSpPr>
          <p:grpSpPr>
            <a:xfrm flipH="1">
              <a:off x="768" y="2352"/>
              <a:ext cx="87" cy="174"/>
              <a:chOff x="1440" y="2496"/>
              <a:chExt cx="336" cy="672"/>
            </a:xfrm>
          </p:grpSpPr>
          <p:sp>
            <p:nvSpPr>
              <p:cNvPr id="13487" name="Arc 41"/>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88" name="Arc 42"/>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3485" name="Line 43"/>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3486" name="Line 44"/>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13350" name="Group 45"/>
          <p:cNvGrpSpPr/>
          <p:nvPr/>
        </p:nvGrpSpPr>
        <p:grpSpPr>
          <a:xfrm>
            <a:off x="2641600" y="3073400"/>
            <a:ext cx="431800" cy="96838"/>
            <a:chOff x="1176" y="2400"/>
            <a:chExt cx="240" cy="96"/>
          </a:xfrm>
        </p:grpSpPr>
        <p:sp>
          <p:nvSpPr>
            <p:cNvPr id="13481" name="Oval 46"/>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482" name="AutoShape 47"/>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3351" name="Group 48"/>
          <p:cNvGrpSpPr/>
          <p:nvPr/>
        </p:nvGrpSpPr>
        <p:grpSpPr>
          <a:xfrm>
            <a:off x="4013200" y="3013075"/>
            <a:ext cx="2273300" cy="207963"/>
            <a:chOff x="768" y="2352"/>
            <a:chExt cx="1074" cy="174"/>
          </a:xfrm>
        </p:grpSpPr>
        <p:grpSp>
          <p:nvGrpSpPr>
            <p:cNvPr id="13473" name="Group 49"/>
            <p:cNvGrpSpPr/>
            <p:nvPr/>
          </p:nvGrpSpPr>
          <p:grpSpPr>
            <a:xfrm>
              <a:off x="1755" y="2352"/>
              <a:ext cx="87" cy="174"/>
              <a:chOff x="1440" y="2496"/>
              <a:chExt cx="336" cy="672"/>
            </a:xfrm>
          </p:grpSpPr>
          <p:sp>
            <p:nvSpPr>
              <p:cNvPr id="13479" name="Arc 50"/>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80" name="Arc 51"/>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3474" name="Group 52"/>
            <p:cNvGrpSpPr/>
            <p:nvPr/>
          </p:nvGrpSpPr>
          <p:grpSpPr>
            <a:xfrm flipH="1">
              <a:off x="768" y="2352"/>
              <a:ext cx="87" cy="174"/>
              <a:chOff x="1440" y="2496"/>
              <a:chExt cx="336" cy="672"/>
            </a:xfrm>
          </p:grpSpPr>
          <p:sp>
            <p:nvSpPr>
              <p:cNvPr id="13477" name="Arc 53"/>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78" name="Arc 54"/>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3475" name="Line 55"/>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3476" name="Line 56"/>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13352" name="Group 57"/>
          <p:cNvGrpSpPr/>
          <p:nvPr/>
        </p:nvGrpSpPr>
        <p:grpSpPr>
          <a:xfrm>
            <a:off x="4889500" y="3073400"/>
            <a:ext cx="431800" cy="96838"/>
            <a:chOff x="1176" y="2400"/>
            <a:chExt cx="240" cy="96"/>
          </a:xfrm>
        </p:grpSpPr>
        <p:sp>
          <p:nvSpPr>
            <p:cNvPr id="13471" name="Oval 5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472" name="AutoShape 5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3353" name="Line 60"/>
          <p:cNvSpPr/>
          <p:nvPr/>
        </p:nvSpPr>
        <p:spPr>
          <a:xfrm>
            <a:off x="1625600" y="2870200"/>
            <a:ext cx="4775200" cy="0"/>
          </a:xfrm>
          <a:prstGeom prst="line">
            <a:avLst/>
          </a:prstGeom>
          <a:ln w="9525" cap="flat" cmpd="sng">
            <a:solidFill>
              <a:schemeClr val="tx1"/>
            </a:solidFill>
            <a:prstDash val="solid"/>
            <a:headEnd type="none" w="med" len="med"/>
            <a:tailEnd type="arrow" w="sm" len="sm"/>
          </a:ln>
        </p:spPr>
      </p:sp>
      <p:sp>
        <p:nvSpPr>
          <p:cNvPr id="13354" name="Text Box 61"/>
          <p:cNvSpPr txBox="1"/>
          <p:nvPr/>
        </p:nvSpPr>
        <p:spPr>
          <a:xfrm>
            <a:off x="1828800" y="2524125"/>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文黑-85W" panose="00020600040101010101" charset="-122"/>
              </a:rPr>
              <a:t>Ａ</a:t>
            </a:r>
            <a:r>
              <a:rPr lang="zh-CN" altLang="en-US" sz="1400" b="1" dirty="0">
                <a:latin typeface="Arial" panose="020B0604020202020204" pitchFamily="34" charset="0"/>
                <a:ea typeface="汉仪文黑-85W" panose="00020600040101010101" charset="-122"/>
              </a:rPr>
              <a:t>线</a:t>
            </a:r>
            <a:endParaRPr lang="ja-JP" altLang="en-US" sz="1400" b="1" dirty="0">
              <a:latin typeface="Arial" panose="020B0604020202020204" pitchFamily="34" charset="0"/>
              <a:ea typeface="汉仪文黑-85W" panose="00020600040101010101" charset="-122"/>
            </a:endParaRPr>
          </a:p>
        </p:txBody>
      </p:sp>
      <p:sp>
        <p:nvSpPr>
          <p:cNvPr id="13355" name="Text Box 62"/>
          <p:cNvSpPr txBox="1"/>
          <p:nvPr/>
        </p:nvSpPr>
        <p:spPr>
          <a:xfrm>
            <a:off x="6908800" y="2849563"/>
            <a:ext cx="14224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文黑-85W" panose="00020600040101010101" charset="-122"/>
              </a:rPr>
              <a:t>中间在库</a:t>
            </a:r>
            <a:r>
              <a:rPr lang="ja-JP" altLang="en-US" sz="1600" b="1" dirty="0">
                <a:latin typeface="Arial" panose="020B0604020202020204" pitchFamily="34" charset="0"/>
                <a:ea typeface="汉仪文黑-85W" panose="00020600040101010101" charset="-122"/>
              </a:rPr>
              <a:t>大</a:t>
            </a:r>
            <a:endParaRPr lang="ja-JP" altLang="en-US" sz="1600" b="1" dirty="0">
              <a:latin typeface="Arial" panose="020B0604020202020204" pitchFamily="34" charset="0"/>
              <a:ea typeface="汉仪文黑-85W" panose="00020600040101010101" charset="-122"/>
            </a:endParaRPr>
          </a:p>
        </p:txBody>
      </p:sp>
      <p:sp>
        <p:nvSpPr>
          <p:cNvPr id="13356" name="Rectangle 63"/>
          <p:cNvSpPr/>
          <p:nvPr/>
        </p:nvSpPr>
        <p:spPr>
          <a:xfrm>
            <a:off x="1727200" y="3692525"/>
            <a:ext cx="4572000" cy="19208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57" name="Rectangle 64"/>
          <p:cNvSpPr/>
          <p:nvPr/>
        </p:nvSpPr>
        <p:spPr>
          <a:xfrm>
            <a:off x="1117600" y="3692525"/>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58" name="Text Box 65"/>
          <p:cNvSpPr txBox="1"/>
          <p:nvPr/>
        </p:nvSpPr>
        <p:spPr>
          <a:xfrm>
            <a:off x="1264920" y="3706813"/>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3359" name="Rectangle 66"/>
          <p:cNvSpPr/>
          <p:nvPr/>
        </p:nvSpPr>
        <p:spPr>
          <a:xfrm>
            <a:off x="6400800" y="3692525"/>
            <a:ext cx="508000" cy="4984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60" name="Text Box 67"/>
          <p:cNvSpPr txBox="1"/>
          <p:nvPr/>
        </p:nvSpPr>
        <p:spPr>
          <a:xfrm>
            <a:off x="6548120" y="3684588"/>
            <a:ext cx="367030" cy="582612"/>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3361" name="Group 68"/>
          <p:cNvGrpSpPr/>
          <p:nvPr/>
        </p:nvGrpSpPr>
        <p:grpSpPr>
          <a:xfrm>
            <a:off x="1739900" y="3927475"/>
            <a:ext cx="2273300" cy="207963"/>
            <a:chOff x="768" y="2352"/>
            <a:chExt cx="1074" cy="174"/>
          </a:xfrm>
        </p:grpSpPr>
        <p:grpSp>
          <p:nvGrpSpPr>
            <p:cNvPr id="13463" name="Group 69"/>
            <p:cNvGrpSpPr/>
            <p:nvPr/>
          </p:nvGrpSpPr>
          <p:grpSpPr>
            <a:xfrm>
              <a:off x="1755" y="2352"/>
              <a:ext cx="87" cy="174"/>
              <a:chOff x="1440" y="2496"/>
              <a:chExt cx="336" cy="672"/>
            </a:xfrm>
          </p:grpSpPr>
          <p:sp>
            <p:nvSpPr>
              <p:cNvPr id="13469" name="Arc 70"/>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70" name="Arc 71"/>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3464" name="Group 72"/>
            <p:cNvGrpSpPr/>
            <p:nvPr/>
          </p:nvGrpSpPr>
          <p:grpSpPr>
            <a:xfrm flipH="1">
              <a:off x="768" y="2352"/>
              <a:ext cx="87" cy="174"/>
              <a:chOff x="1440" y="2496"/>
              <a:chExt cx="336" cy="672"/>
            </a:xfrm>
          </p:grpSpPr>
          <p:sp>
            <p:nvSpPr>
              <p:cNvPr id="13467" name="Arc 73"/>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68" name="Arc 74"/>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3465" name="Line 75"/>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3466" name="Line 76"/>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13362" name="Group 77"/>
          <p:cNvGrpSpPr/>
          <p:nvPr/>
        </p:nvGrpSpPr>
        <p:grpSpPr>
          <a:xfrm>
            <a:off x="2641600" y="3987800"/>
            <a:ext cx="431800" cy="96838"/>
            <a:chOff x="1176" y="2400"/>
            <a:chExt cx="240" cy="96"/>
          </a:xfrm>
        </p:grpSpPr>
        <p:sp>
          <p:nvSpPr>
            <p:cNvPr id="13461" name="Oval 7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462" name="AutoShape 7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3363" name="Group 80"/>
          <p:cNvGrpSpPr/>
          <p:nvPr/>
        </p:nvGrpSpPr>
        <p:grpSpPr>
          <a:xfrm>
            <a:off x="4013200" y="3927475"/>
            <a:ext cx="2273300" cy="207963"/>
            <a:chOff x="768" y="2352"/>
            <a:chExt cx="1074" cy="174"/>
          </a:xfrm>
        </p:grpSpPr>
        <p:grpSp>
          <p:nvGrpSpPr>
            <p:cNvPr id="13453" name="Group 81"/>
            <p:cNvGrpSpPr/>
            <p:nvPr/>
          </p:nvGrpSpPr>
          <p:grpSpPr>
            <a:xfrm>
              <a:off x="1755" y="2352"/>
              <a:ext cx="87" cy="174"/>
              <a:chOff x="1440" y="2496"/>
              <a:chExt cx="336" cy="672"/>
            </a:xfrm>
          </p:grpSpPr>
          <p:sp>
            <p:nvSpPr>
              <p:cNvPr id="13459" name="Arc 82"/>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60" name="Arc 83"/>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3454" name="Group 84"/>
            <p:cNvGrpSpPr/>
            <p:nvPr/>
          </p:nvGrpSpPr>
          <p:grpSpPr>
            <a:xfrm flipH="1">
              <a:off x="768" y="2352"/>
              <a:ext cx="87" cy="174"/>
              <a:chOff x="1440" y="2496"/>
              <a:chExt cx="336" cy="672"/>
            </a:xfrm>
          </p:grpSpPr>
          <p:sp>
            <p:nvSpPr>
              <p:cNvPr id="13457" name="Arc 85"/>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58" name="Arc 86"/>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3455" name="Line 87"/>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3456" name="Line 88"/>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13364" name="Group 89"/>
          <p:cNvGrpSpPr/>
          <p:nvPr/>
        </p:nvGrpSpPr>
        <p:grpSpPr>
          <a:xfrm>
            <a:off x="4889500" y="3987800"/>
            <a:ext cx="431800" cy="96838"/>
            <a:chOff x="1176" y="2400"/>
            <a:chExt cx="240" cy="96"/>
          </a:xfrm>
        </p:grpSpPr>
        <p:sp>
          <p:nvSpPr>
            <p:cNvPr id="13451" name="Oval 90"/>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452" name="AutoShape 91"/>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3365" name="Line 92"/>
          <p:cNvSpPr/>
          <p:nvPr/>
        </p:nvSpPr>
        <p:spPr>
          <a:xfrm>
            <a:off x="1625600" y="3784600"/>
            <a:ext cx="4775200" cy="0"/>
          </a:xfrm>
          <a:prstGeom prst="line">
            <a:avLst/>
          </a:prstGeom>
          <a:ln w="9525" cap="flat" cmpd="sng">
            <a:solidFill>
              <a:schemeClr val="tx1"/>
            </a:solidFill>
            <a:prstDash val="solid"/>
            <a:headEnd type="none" w="med" len="med"/>
            <a:tailEnd type="arrow" w="sm" len="sm"/>
          </a:ln>
        </p:spPr>
      </p:sp>
      <p:sp>
        <p:nvSpPr>
          <p:cNvPr id="13366" name="Freeform 93"/>
          <p:cNvSpPr/>
          <p:nvPr/>
        </p:nvSpPr>
        <p:spPr>
          <a:xfrm>
            <a:off x="1371600" y="3292475"/>
            <a:ext cx="5283200" cy="400050"/>
          </a:xfrm>
          <a:custGeom>
            <a:avLst/>
            <a:gdLst/>
            <a:ahLst/>
            <a:cxnLst>
              <a:cxn ang="0">
                <a:pos x="2147483646" y="0"/>
              </a:cxn>
              <a:cxn ang="0">
                <a:pos x="2147483646" y="164650208"/>
              </a:cxn>
              <a:cxn ang="0">
                <a:pos x="0" y="164650208"/>
              </a:cxn>
              <a:cxn ang="0">
                <a:pos x="0" y="370462969"/>
              </a:cxn>
            </a:cxnLst>
            <a:pathLst>
              <a:path w="2496" h="432">
                <a:moveTo>
                  <a:pt x="2496" y="0"/>
                </a:moveTo>
                <a:lnTo>
                  <a:pt x="2496" y="192"/>
                </a:lnTo>
                <a:lnTo>
                  <a:pt x="0" y="192"/>
                </a:lnTo>
                <a:lnTo>
                  <a:pt x="0" y="432"/>
                </a:lnTo>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13367" name="Text Box 94"/>
          <p:cNvSpPr txBox="1"/>
          <p:nvPr/>
        </p:nvSpPr>
        <p:spPr>
          <a:xfrm>
            <a:off x="4114800" y="4164013"/>
            <a:ext cx="17272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a:t>
            </a:r>
            <a:r>
              <a:rPr lang="zh-CN" altLang="en-US" sz="1600" b="1" dirty="0">
                <a:latin typeface="Arial" panose="020B0604020202020204" pitchFamily="34" charset="0"/>
                <a:ea typeface="汉仪旗黑-55简" panose="00020600040101010101" charset="-128"/>
              </a:rPr>
              <a:t>配置</a:t>
            </a:r>
            <a:r>
              <a:rPr lang="ja-JP" altLang="en-US" sz="1600" b="1" dirty="0">
                <a:latin typeface="Arial" panose="020B0604020202020204" pitchFamily="34" charset="0"/>
                <a:ea typeface="汉仪旗黑-55简" panose="00020600040101010101" charset="-128"/>
              </a:rPr>
              <a:t>変更）</a:t>
            </a:r>
            <a:endParaRPr lang="ja-JP" altLang="en-US" sz="1600" b="1" dirty="0">
              <a:latin typeface="Arial" panose="020B0604020202020204" pitchFamily="34" charset="0"/>
              <a:ea typeface="汉仪旗黑-55简" panose="00020600040101010101" charset="-128"/>
            </a:endParaRPr>
          </a:p>
        </p:txBody>
      </p:sp>
      <p:sp>
        <p:nvSpPr>
          <p:cNvPr id="13368" name="Rectangle 95"/>
          <p:cNvSpPr/>
          <p:nvPr/>
        </p:nvSpPr>
        <p:spPr>
          <a:xfrm>
            <a:off x="1727200" y="5661025"/>
            <a:ext cx="4572000" cy="19208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69" name="Rectangle 96"/>
          <p:cNvSpPr/>
          <p:nvPr/>
        </p:nvSpPr>
        <p:spPr>
          <a:xfrm>
            <a:off x="1117600" y="5661025"/>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70" name="Text Box 97"/>
          <p:cNvSpPr txBox="1"/>
          <p:nvPr/>
        </p:nvSpPr>
        <p:spPr>
          <a:xfrm>
            <a:off x="1264920" y="5675313"/>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grpSp>
        <p:nvGrpSpPr>
          <p:cNvPr id="13371" name="Group 98"/>
          <p:cNvGrpSpPr/>
          <p:nvPr/>
        </p:nvGrpSpPr>
        <p:grpSpPr>
          <a:xfrm>
            <a:off x="1739900" y="5924550"/>
            <a:ext cx="1511300" cy="381000"/>
            <a:chOff x="768" y="2352"/>
            <a:chExt cx="1074" cy="174"/>
          </a:xfrm>
        </p:grpSpPr>
        <p:grpSp>
          <p:nvGrpSpPr>
            <p:cNvPr id="13443" name="Group 99"/>
            <p:cNvGrpSpPr/>
            <p:nvPr/>
          </p:nvGrpSpPr>
          <p:grpSpPr>
            <a:xfrm>
              <a:off x="1755" y="2352"/>
              <a:ext cx="87" cy="174"/>
              <a:chOff x="1440" y="2496"/>
              <a:chExt cx="336" cy="672"/>
            </a:xfrm>
          </p:grpSpPr>
          <p:sp>
            <p:nvSpPr>
              <p:cNvPr id="13449" name="Arc 100"/>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50" name="Arc 101"/>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3444" name="Group 102"/>
            <p:cNvGrpSpPr/>
            <p:nvPr/>
          </p:nvGrpSpPr>
          <p:grpSpPr>
            <a:xfrm flipH="1">
              <a:off x="768" y="2352"/>
              <a:ext cx="87" cy="174"/>
              <a:chOff x="1440" y="2496"/>
              <a:chExt cx="336" cy="672"/>
            </a:xfrm>
          </p:grpSpPr>
          <p:sp>
            <p:nvSpPr>
              <p:cNvPr id="13447" name="Arc 103"/>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48" name="Arc 104"/>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3445" name="Line 105"/>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3446" name="Line 106"/>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sp>
        <p:nvSpPr>
          <p:cNvPr id="13372" name="Line 113"/>
          <p:cNvSpPr/>
          <p:nvPr/>
        </p:nvSpPr>
        <p:spPr>
          <a:xfrm>
            <a:off x="1625600" y="5753100"/>
            <a:ext cx="4775200" cy="0"/>
          </a:xfrm>
          <a:prstGeom prst="line">
            <a:avLst/>
          </a:prstGeom>
          <a:ln w="9525" cap="flat" cmpd="sng">
            <a:solidFill>
              <a:schemeClr val="tx1"/>
            </a:solidFill>
            <a:prstDash val="solid"/>
            <a:headEnd type="none" w="med" len="med"/>
            <a:tailEnd type="arrow" w="sm" len="sm"/>
          </a:ln>
        </p:spPr>
      </p:sp>
      <p:grpSp>
        <p:nvGrpSpPr>
          <p:cNvPr id="13373" name="Group 115"/>
          <p:cNvGrpSpPr/>
          <p:nvPr/>
        </p:nvGrpSpPr>
        <p:grpSpPr>
          <a:xfrm>
            <a:off x="3251200" y="5924550"/>
            <a:ext cx="1511300" cy="381000"/>
            <a:chOff x="768" y="2352"/>
            <a:chExt cx="1074" cy="174"/>
          </a:xfrm>
        </p:grpSpPr>
        <p:grpSp>
          <p:nvGrpSpPr>
            <p:cNvPr id="13435" name="Group 116"/>
            <p:cNvGrpSpPr/>
            <p:nvPr/>
          </p:nvGrpSpPr>
          <p:grpSpPr>
            <a:xfrm>
              <a:off x="1755" y="2352"/>
              <a:ext cx="87" cy="174"/>
              <a:chOff x="1440" y="2496"/>
              <a:chExt cx="336" cy="672"/>
            </a:xfrm>
          </p:grpSpPr>
          <p:sp>
            <p:nvSpPr>
              <p:cNvPr id="13441" name="Arc 117"/>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42" name="Arc 118"/>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3436" name="Group 119"/>
            <p:cNvGrpSpPr/>
            <p:nvPr/>
          </p:nvGrpSpPr>
          <p:grpSpPr>
            <a:xfrm flipH="1">
              <a:off x="768" y="2352"/>
              <a:ext cx="87" cy="174"/>
              <a:chOff x="1440" y="2496"/>
              <a:chExt cx="336" cy="672"/>
            </a:xfrm>
          </p:grpSpPr>
          <p:sp>
            <p:nvSpPr>
              <p:cNvPr id="13439" name="Arc 120"/>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40" name="Arc 121"/>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3437" name="Line 122"/>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3438" name="Line 123"/>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13374" name="Group 124"/>
          <p:cNvGrpSpPr/>
          <p:nvPr/>
        </p:nvGrpSpPr>
        <p:grpSpPr>
          <a:xfrm>
            <a:off x="4775200" y="5924550"/>
            <a:ext cx="1511300" cy="381000"/>
            <a:chOff x="768" y="2352"/>
            <a:chExt cx="1074" cy="174"/>
          </a:xfrm>
        </p:grpSpPr>
        <p:grpSp>
          <p:nvGrpSpPr>
            <p:cNvPr id="13427" name="Group 125"/>
            <p:cNvGrpSpPr/>
            <p:nvPr/>
          </p:nvGrpSpPr>
          <p:grpSpPr>
            <a:xfrm>
              <a:off x="1755" y="2352"/>
              <a:ext cx="87" cy="174"/>
              <a:chOff x="1440" y="2496"/>
              <a:chExt cx="336" cy="672"/>
            </a:xfrm>
          </p:grpSpPr>
          <p:sp>
            <p:nvSpPr>
              <p:cNvPr id="13433" name="Arc 126"/>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34" name="Arc 127"/>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3428" name="Group 128"/>
            <p:cNvGrpSpPr/>
            <p:nvPr/>
          </p:nvGrpSpPr>
          <p:grpSpPr>
            <a:xfrm flipH="1">
              <a:off x="768" y="2352"/>
              <a:ext cx="87" cy="174"/>
              <a:chOff x="1440" y="2496"/>
              <a:chExt cx="336" cy="672"/>
            </a:xfrm>
          </p:grpSpPr>
          <p:sp>
            <p:nvSpPr>
              <p:cNvPr id="13431" name="Arc 129"/>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432" name="Arc 130"/>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3429" name="Line 131"/>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3430" name="Line 132"/>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13375" name="Group 176"/>
          <p:cNvGrpSpPr/>
          <p:nvPr/>
        </p:nvGrpSpPr>
        <p:grpSpPr>
          <a:xfrm>
            <a:off x="2298700" y="6032500"/>
            <a:ext cx="3467100" cy="139700"/>
            <a:chOff x="1448" y="3752"/>
            <a:chExt cx="2184" cy="126"/>
          </a:xfrm>
        </p:grpSpPr>
        <p:grpSp>
          <p:nvGrpSpPr>
            <p:cNvPr id="13418" name="Group 107"/>
            <p:cNvGrpSpPr/>
            <p:nvPr/>
          </p:nvGrpSpPr>
          <p:grpSpPr>
            <a:xfrm>
              <a:off x="1448" y="3752"/>
              <a:ext cx="272" cy="126"/>
              <a:chOff x="1176" y="2400"/>
              <a:chExt cx="240" cy="96"/>
            </a:xfrm>
          </p:grpSpPr>
          <p:sp>
            <p:nvSpPr>
              <p:cNvPr id="13425" name="Oval 10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426" name="AutoShape 10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3419" name="Group 110"/>
            <p:cNvGrpSpPr/>
            <p:nvPr/>
          </p:nvGrpSpPr>
          <p:grpSpPr>
            <a:xfrm>
              <a:off x="2408" y="3752"/>
              <a:ext cx="272" cy="126"/>
              <a:chOff x="1176" y="2400"/>
              <a:chExt cx="240" cy="96"/>
            </a:xfrm>
          </p:grpSpPr>
          <p:sp>
            <p:nvSpPr>
              <p:cNvPr id="13423" name="Oval 111"/>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424" name="AutoShape 112"/>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3420" name="Group 133"/>
            <p:cNvGrpSpPr/>
            <p:nvPr/>
          </p:nvGrpSpPr>
          <p:grpSpPr>
            <a:xfrm>
              <a:off x="3360" y="3752"/>
              <a:ext cx="272" cy="126"/>
              <a:chOff x="1176" y="2400"/>
              <a:chExt cx="240" cy="96"/>
            </a:xfrm>
          </p:grpSpPr>
          <p:sp>
            <p:nvSpPr>
              <p:cNvPr id="13421" name="Oval 134"/>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422" name="AutoShape 135"/>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sp>
        <p:nvSpPr>
          <p:cNvPr id="13376" name="Rectangle 136"/>
          <p:cNvSpPr/>
          <p:nvPr/>
        </p:nvSpPr>
        <p:spPr>
          <a:xfrm flipH="1">
            <a:off x="1727200" y="6400800"/>
            <a:ext cx="4572000" cy="19208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77" name="Line 137"/>
          <p:cNvSpPr/>
          <p:nvPr/>
        </p:nvSpPr>
        <p:spPr>
          <a:xfrm flipH="1">
            <a:off x="1625600" y="6477000"/>
            <a:ext cx="4775200" cy="0"/>
          </a:xfrm>
          <a:prstGeom prst="line">
            <a:avLst/>
          </a:prstGeom>
          <a:ln w="9525" cap="flat" cmpd="sng">
            <a:solidFill>
              <a:schemeClr val="tx1"/>
            </a:solidFill>
            <a:prstDash val="solid"/>
            <a:headEnd type="none" w="med" len="med"/>
            <a:tailEnd type="arrow" w="sm" len="sm"/>
          </a:ln>
        </p:spPr>
      </p:sp>
      <p:sp>
        <p:nvSpPr>
          <p:cNvPr id="13378" name="Line 138"/>
          <p:cNvSpPr/>
          <p:nvPr/>
        </p:nvSpPr>
        <p:spPr>
          <a:xfrm>
            <a:off x="6400800" y="5761038"/>
            <a:ext cx="0" cy="715962"/>
          </a:xfrm>
          <a:prstGeom prst="line">
            <a:avLst/>
          </a:prstGeom>
          <a:ln w="9525" cap="flat" cmpd="sng">
            <a:solidFill>
              <a:schemeClr val="tx1"/>
            </a:solidFill>
            <a:prstDash val="solid"/>
            <a:headEnd type="none" w="med" len="med"/>
            <a:tailEnd type="none" w="med" len="med"/>
          </a:ln>
        </p:spPr>
      </p:sp>
      <p:sp>
        <p:nvSpPr>
          <p:cNvPr id="13379" name="Rectangle 139"/>
          <p:cNvSpPr/>
          <p:nvPr/>
        </p:nvSpPr>
        <p:spPr>
          <a:xfrm>
            <a:off x="1117600" y="6146800"/>
            <a:ext cx="508000" cy="5588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80" name="Text Box 140"/>
          <p:cNvSpPr txBox="1"/>
          <p:nvPr/>
        </p:nvSpPr>
        <p:spPr>
          <a:xfrm>
            <a:off x="1265238" y="6138863"/>
            <a:ext cx="366712" cy="719137"/>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t>完成品</a:t>
            </a:r>
            <a:endParaRPr lang="ja-JP" altLang="en-US" sz="1200" b="1" dirty="0"/>
          </a:p>
        </p:txBody>
      </p:sp>
      <p:sp>
        <p:nvSpPr>
          <p:cNvPr id="13381" name="AutoShape 141"/>
          <p:cNvSpPr/>
          <p:nvPr/>
        </p:nvSpPr>
        <p:spPr>
          <a:xfrm>
            <a:off x="3860800" y="4264025"/>
            <a:ext cx="203200" cy="171450"/>
          </a:xfrm>
          <a:prstGeom prst="downArrow">
            <a:avLst>
              <a:gd name="adj1" fmla="val 50000"/>
              <a:gd name="adj2" fmla="val 25000"/>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3382" name="Text Box 142"/>
          <p:cNvSpPr txBox="1"/>
          <p:nvPr/>
        </p:nvSpPr>
        <p:spPr>
          <a:xfrm>
            <a:off x="6502400" y="5715000"/>
            <a:ext cx="14224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中间在库</a:t>
            </a:r>
            <a:r>
              <a:rPr lang="ja-JP" altLang="en-US" sz="1600" b="1" dirty="0">
                <a:latin typeface="Arial" panose="020B0604020202020204" pitchFamily="34" charset="0"/>
                <a:ea typeface="汉仪旗黑-55简" panose="00020600040101010101" charset="-128"/>
              </a:rPr>
              <a:t>０</a:t>
            </a:r>
            <a:endParaRPr lang="ja-JP" altLang="en-US" sz="1600" b="1" dirty="0">
              <a:latin typeface="Arial" panose="020B0604020202020204" pitchFamily="34" charset="0"/>
              <a:ea typeface="汉仪旗黑-55简" panose="00020600040101010101" charset="-128"/>
            </a:endParaRPr>
          </a:p>
        </p:txBody>
      </p:sp>
      <p:sp>
        <p:nvSpPr>
          <p:cNvPr id="13383" name="Text Box 143"/>
          <p:cNvSpPr txBox="1"/>
          <p:nvPr/>
        </p:nvSpPr>
        <p:spPr>
          <a:xfrm>
            <a:off x="4368800" y="2524125"/>
            <a:ext cx="1524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u="sng" dirty="0">
                <a:solidFill>
                  <a:srgbClr val="FF0000"/>
                </a:solidFill>
                <a:latin typeface="Arial" panose="020B0604020202020204" pitchFamily="34" charset="0"/>
                <a:ea typeface="汉仪旗黑-55简" panose="00020600040101010101" charset="-128"/>
              </a:rPr>
              <a:t>５</a:t>
            </a:r>
            <a:r>
              <a:rPr lang="zh-CN" altLang="en-US" sz="1400" b="1" u="sng" dirty="0">
                <a:solidFill>
                  <a:srgbClr val="FF0000"/>
                </a:solidFill>
                <a:latin typeface="Arial" panose="020B0604020202020204" pitchFamily="34" charset="0"/>
                <a:ea typeface="汉仪旗黑-55简" panose="00020600040101010101" charset="-128"/>
              </a:rPr>
              <a:t>个</a:t>
            </a:r>
            <a:r>
              <a:rPr lang="ja-JP" altLang="en-US" sz="1400" b="1" u="sng" dirty="0">
                <a:latin typeface="Arial" panose="020B0604020202020204" pitchFamily="34" charset="0"/>
                <a:ea typeface="汉仪旗黑-55简" panose="00020600040101010101" charset="-128"/>
              </a:rPr>
              <a:t>／</a:t>
            </a:r>
            <a:r>
              <a:rPr lang="zh-CN" altLang="en-US" sz="1400" b="1" u="sng" dirty="0">
                <a:latin typeface="Arial" panose="020B0604020202020204" pitchFamily="34" charset="0"/>
                <a:ea typeface="汉仪旗黑-55简" panose="00020600040101010101" charset="-128"/>
              </a:rPr>
              <a:t>批量</a:t>
            </a:r>
            <a:endParaRPr lang="ja-JP" altLang="en-US" sz="1400" b="1" u="sng" dirty="0">
              <a:latin typeface="Arial" panose="020B0604020202020204" pitchFamily="34" charset="0"/>
              <a:ea typeface="汉仪旗黑-55简" panose="00020600040101010101" charset="-128"/>
            </a:endParaRPr>
          </a:p>
        </p:txBody>
      </p:sp>
      <p:sp>
        <p:nvSpPr>
          <p:cNvPr id="13384" name="Text Box 144"/>
          <p:cNvSpPr txBox="1"/>
          <p:nvPr/>
        </p:nvSpPr>
        <p:spPr>
          <a:xfrm>
            <a:off x="1828800" y="3438525"/>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Ｂ</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13385" name="Text Box 145"/>
          <p:cNvSpPr txBox="1"/>
          <p:nvPr/>
        </p:nvSpPr>
        <p:spPr>
          <a:xfrm>
            <a:off x="2844800" y="3438525"/>
            <a:ext cx="1117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单件生产</a:t>
            </a:r>
            <a:endParaRPr lang="zh-CN" altLang="en-US" sz="1400" b="1" dirty="0">
              <a:latin typeface="Arial" panose="020B0604020202020204" pitchFamily="34" charset="0"/>
              <a:ea typeface="汉仪旗黑-55简" panose="00020600040101010101" charset="-128"/>
            </a:endParaRPr>
          </a:p>
        </p:txBody>
      </p:sp>
      <p:sp>
        <p:nvSpPr>
          <p:cNvPr id="13386" name="Text Box 146"/>
          <p:cNvSpPr txBox="1"/>
          <p:nvPr/>
        </p:nvSpPr>
        <p:spPr>
          <a:xfrm>
            <a:off x="2032000" y="6553200"/>
            <a:ext cx="18923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（Ｂライン）</a:t>
            </a:r>
            <a:r>
              <a:rPr lang="zh-CN" altLang="en-US" sz="1400" b="1" dirty="0"/>
              <a:t>单件生产</a:t>
            </a:r>
            <a:endParaRPr lang="ja-JP" altLang="en-US" sz="1400" b="1" dirty="0"/>
          </a:p>
        </p:txBody>
      </p:sp>
      <p:sp>
        <p:nvSpPr>
          <p:cNvPr id="13387" name="Freeform 147"/>
          <p:cNvSpPr/>
          <p:nvPr/>
        </p:nvSpPr>
        <p:spPr>
          <a:xfrm>
            <a:off x="4876800" y="2438400"/>
            <a:ext cx="3251200" cy="1695450"/>
          </a:xfrm>
          <a:custGeom>
            <a:avLst/>
            <a:gdLst/>
            <a:ahLst/>
            <a:cxnLst>
              <a:cxn ang="0">
                <a:pos x="0" y="186950708"/>
              </a:cxn>
              <a:cxn ang="0">
                <a:pos x="0" y="0"/>
              </a:cxn>
              <a:cxn ang="0">
                <a:pos x="2147483646" y="0"/>
              </a:cxn>
              <a:cxn ang="0">
                <a:pos x="2147483646" y="1931821709"/>
              </a:cxn>
            </a:cxnLst>
            <a:pathLst>
              <a:path w="1536" h="1488">
                <a:moveTo>
                  <a:pt x="0" y="144"/>
                </a:moveTo>
                <a:lnTo>
                  <a:pt x="0" y="0"/>
                </a:lnTo>
                <a:lnTo>
                  <a:pt x="1536" y="0"/>
                </a:lnTo>
                <a:lnTo>
                  <a:pt x="1536" y="148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388" name="Text Box 148"/>
          <p:cNvSpPr txBox="1"/>
          <p:nvPr/>
        </p:nvSpPr>
        <p:spPr>
          <a:xfrm>
            <a:off x="7086600" y="4149725"/>
            <a:ext cx="1600200" cy="337185"/>
          </a:xfrm>
          <a:prstGeom prst="rect">
            <a:avLst/>
          </a:prstGeom>
          <a:solidFill>
            <a:schemeClr val="bg1"/>
          </a:solid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600" b="1" dirty="0">
                <a:latin typeface="Arial" panose="020B0604020202020204" pitchFamily="34" charset="0"/>
                <a:ea typeface="汉仪旗黑-55简" panose="00020600040101010101" charset="-128"/>
              </a:rPr>
              <a:t>工序更换</a:t>
            </a:r>
            <a:r>
              <a:rPr lang="ja-JP" altLang="en-US" sz="1600" b="1" dirty="0">
                <a:latin typeface="Arial" panose="020B0604020202020204" pitchFamily="34" charset="0"/>
                <a:ea typeface="汉仪旗黑-55简" panose="00020600040101010101" charset="-128"/>
              </a:rPr>
              <a:t>改善</a:t>
            </a:r>
            <a:endParaRPr lang="ja-JP" altLang="en-US" sz="1600" b="1" dirty="0">
              <a:latin typeface="Arial" panose="020B0604020202020204" pitchFamily="34" charset="0"/>
              <a:ea typeface="汉仪旗黑-55简" panose="00020600040101010101" charset="-128"/>
            </a:endParaRPr>
          </a:p>
        </p:txBody>
      </p:sp>
      <p:sp>
        <p:nvSpPr>
          <p:cNvPr id="13389" name="Text Box 149"/>
          <p:cNvSpPr txBox="1"/>
          <p:nvPr/>
        </p:nvSpPr>
        <p:spPr>
          <a:xfrm>
            <a:off x="1828800" y="5397500"/>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Ａ</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13390" name="Text Box 150"/>
          <p:cNvSpPr txBox="1"/>
          <p:nvPr/>
        </p:nvSpPr>
        <p:spPr>
          <a:xfrm>
            <a:off x="2844800" y="5334000"/>
            <a:ext cx="1117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u="sng" dirty="0">
                <a:latin typeface="Arial" panose="020B0604020202020204" pitchFamily="34" charset="0"/>
                <a:ea typeface="汉仪旗黑-55简" panose="00020600040101010101" charset="-128"/>
              </a:rPr>
              <a:t>单件生产</a:t>
            </a:r>
            <a:endParaRPr lang="zh-CN" altLang="en-US" sz="1400" b="1" u="sng" dirty="0">
              <a:latin typeface="Arial" panose="020B0604020202020204" pitchFamily="34" charset="0"/>
              <a:ea typeface="汉仪旗黑-55简" panose="00020600040101010101" charset="-128"/>
            </a:endParaRPr>
          </a:p>
        </p:txBody>
      </p:sp>
      <p:graphicFrame>
        <p:nvGraphicFramePr>
          <p:cNvPr id="11447" name="Group 183"/>
          <p:cNvGraphicFramePr>
            <a:graphicFrameLocks noGrp="1"/>
          </p:cNvGraphicFramePr>
          <p:nvPr/>
        </p:nvGraphicFramePr>
        <p:xfrm>
          <a:off x="1262063" y="4572000"/>
          <a:ext cx="5918200" cy="860425"/>
        </p:xfrm>
        <a:graphic>
          <a:graphicData uri="http://schemas.openxmlformats.org/drawingml/2006/table">
            <a:tbl>
              <a:tblPr/>
              <a:tblGrid>
                <a:gridCol w="838200"/>
                <a:gridCol w="1101725"/>
                <a:gridCol w="800100"/>
                <a:gridCol w="923925"/>
                <a:gridCol w="1384300"/>
                <a:gridCol w="869950"/>
              </a:tblGrid>
              <a:tr h="517778">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647">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Ａ</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５１２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５２秒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１５２秒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２．９２人工／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414" name="Freeform 174"/>
          <p:cNvSpPr/>
          <p:nvPr/>
        </p:nvSpPr>
        <p:spPr>
          <a:xfrm>
            <a:off x="3581400" y="4495800"/>
            <a:ext cx="4064000" cy="990600"/>
          </a:xfrm>
          <a:custGeom>
            <a:avLst/>
            <a:gdLst/>
            <a:ahLst/>
            <a:cxnLst>
              <a:cxn ang="0">
                <a:pos x="2147483646" y="0"/>
              </a:cxn>
              <a:cxn ang="0">
                <a:pos x="2147483646" y="2044350750"/>
              </a:cxn>
              <a:cxn ang="0">
                <a:pos x="0" y="2044350750"/>
              </a:cxn>
            </a:cxnLst>
            <a:pathLst>
              <a:path w="1920" h="480">
                <a:moveTo>
                  <a:pt x="1920" y="0"/>
                </a:moveTo>
                <a:lnTo>
                  <a:pt x="1920" y="480"/>
                </a:lnTo>
                <a:lnTo>
                  <a:pt x="0" y="480"/>
                </a:lnTo>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13415" name="Line 178"/>
          <p:cNvSpPr/>
          <p:nvPr/>
        </p:nvSpPr>
        <p:spPr>
          <a:xfrm>
            <a:off x="2057400" y="6705600"/>
            <a:ext cx="838200" cy="0"/>
          </a:xfrm>
          <a:prstGeom prst="line">
            <a:avLst/>
          </a:prstGeom>
          <a:ln w="9525" cap="flat" cmpd="sng">
            <a:solidFill>
              <a:srgbClr val="FF0000"/>
            </a:solidFill>
            <a:prstDash val="solid"/>
            <a:headEnd type="none" w="med" len="med"/>
            <a:tailEnd type="none" w="med" len="med"/>
          </a:ln>
        </p:spPr>
      </p:sp>
      <p:sp>
        <p:nvSpPr>
          <p:cNvPr id="13416" name="Line 179"/>
          <p:cNvSpPr/>
          <p:nvPr/>
        </p:nvSpPr>
        <p:spPr>
          <a:xfrm>
            <a:off x="2057400" y="6756400"/>
            <a:ext cx="838200" cy="0"/>
          </a:xfrm>
          <a:prstGeom prst="line">
            <a:avLst/>
          </a:prstGeom>
          <a:ln w="9525" cap="flat" cmpd="sng">
            <a:solidFill>
              <a:srgbClr val="FF0000"/>
            </a:solidFill>
            <a:prstDash val="solid"/>
            <a:headEnd type="none" w="med" len="med"/>
            <a:tailEnd type="none" w="med" len="med"/>
          </a:ln>
        </p:spPr>
      </p:sp>
      <p:sp>
        <p:nvSpPr>
          <p:cNvPr id="13417" name="Text Box 180"/>
          <p:cNvSpPr txBox="1"/>
          <p:nvPr/>
        </p:nvSpPr>
        <p:spPr>
          <a:xfrm>
            <a:off x="6732588" y="6021388"/>
            <a:ext cx="2057400" cy="442912"/>
          </a:xfrm>
          <a:prstGeom prst="rect">
            <a:avLst/>
          </a:prstGeom>
          <a:noFill/>
          <a:ln w="9525">
            <a:noFill/>
          </a:ln>
        </p:spPr>
        <p:txBody>
          <a:bodyPr t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40000"/>
              </a:lnSpc>
              <a:spcBef>
                <a:spcPct val="50000"/>
              </a:spcBef>
              <a:buNone/>
            </a:pPr>
            <a:r>
              <a:rPr lang="ja-JP" altLang="en-US" sz="1400" b="1" dirty="0">
                <a:solidFill>
                  <a:schemeClr val="accent2"/>
                </a:solidFill>
              </a:rPr>
              <a:t>Ｂ</a:t>
            </a:r>
            <a:r>
              <a:rPr lang="zh-CN" altLang="en-US" sz="1400" b="1" dirty="0">
                <a:solidFill>
                  <a:schemeClr val="accent2"/>
                </a:solidFill>
              </a:rPr>
              <a:t>线的设备</a:t>
            </a:r>
            <a:endParaRPr lang="ja-JP" altLang="en-US" sz="1400" b="1" dirty="0">
              <a:solidFill>
                <a:schemeClr val="accent2"/>
              </a:solidFill>
            </a:endParaRPr>
          </a:p>
          <a:p>
            <a:pPr marL="0" lvl="0" indent="0" eaLnBrk="1" hangingPunct="1">
              <a:lnSpc>
                <a:spcPct val="40000"/>
              </a:lnSpc>
              <a:spcBef>
                <a:spcPct val="50000"/>
              </a:spcBef>
              <a:buNone/>
            </a:pPr>
            <a:r>
              <a:rPr lang="ja-JP" altLang="en-US" sz="1400" b="1" dirty="0">
                <a:solidFill>
                  <a:schemeClr val="accent2"/>
                </a:solidFill>
              </a:rPr>
              <a:t>Ａ</a:t>
            </a:r>
            <a:r>
              <a:rPr lang="zh-CN" altLang="en-US" sz="1400" b="1" dirty="0">
                <a:solidFill>
                  <a:schemeClr val="accent2"/>
                </a:solidFill>
              </a:rPr>
              <a:t>线也可以</a:t>
            </a:r>
            <a:r>
              <a:rPr lang="ja-JP" altLang="en-US" sz="1400" b="1" dirty="0">
                <a:solidFill>
                  <a:schemeClr val="accent2"/>
                </a:solidFill>
              </a:rPr>
              <a:t>共用</a:t>
            </a:r>
            <a:endParaRPr lang="ja-JP" altLang="en-US" sz="1400" b="1" dirty="0">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1239A98-16CF-4F49-880C-5D8CD3A5C410}"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4339" name="Text Box 2"/>
          <p:cNvSpPr txBox="1"/>
          <p:nvPr/>
        </p:nvSpPr>
        <p:spPr>
          <a:xfrm>
            <a:off x="406400" y="12954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14340" name="Text Box 3"/>
          <p:cNvSpPr txBox="1"/>
          <p:nvPr/>
        </p:nvSpPr>
        <p:spPr>
          <a:xfrm>
            <a:off x="819150" y="1922463"/>
            <a:ext cx="7950200" cy="7556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增加现在的生产线的生产品种，统一生产线，</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zh-CN" altLang="en-US" sz="2400" b="1" dirty="0">
                <a:latin typeface="Arial" panose="020B0604020202020204" pitchFamily="34" charset="0"/>
                <a:ea typeface="汉仪旗黑-55简" panose="00020600040101010101" charset="-128"/>
              </a:rPr>
              <a:t>汇集作业工程改善尾数工时</a:t>
            </a:r>
            <a:r>
              <a:rPr lang="ja-JP" altLang="en-US" sz="2400" b="1" dirty="0">
                <a:latin typeface="Arial" panose="020B0604020202020204" pitchFamily="34" charset="0"/>
                <a:ea typeface="汉仪旗黑-55简" panose="00020600040101010101" charset="-128"/>
              </a:rPr>
              <a:t>。</a:t>
            </a:r>
            <a:r>
              <a:rPr lang="ja-JP" altLang="en-US" sz="2400" b="1" dirty="0">
                <a:solidFill>
                  <a:srgbClr val="FF0000"/>
                </a:solidFill>
                <a:latin typeface="Arial" panose="020B0604020202020204" pitchFamily="34" charset="0"/>
                <a:ea typeface="汉仪旗黑-55简" panose="00020600040101010101" charset="-128"/>
              </a:rPr>
              <a:t>（物</a:t>
            </a:r>
            <a:r>
              <a:rPr lang="zh-CN" altLang="en-US" sz="2400" b="1" dirty="0">
                <a:solidFill>
                  <a:srgbClr val="FF0000"/>
                </a:solidFill>
                <a:latin typeface="Arial" panose="020B0604020202020204" pitchFamily="34" charset="0"/>
                <a:ea typeface="汉仪旗黑-55简" panose="00020600040101010101" charset="-128"/>
              </a:rPr>
              <a:t>的移动</a:t>
            </a:r>
            <a:r>
              <a:rPr lang="ja-JP" altLang="en-US" sz="2400" b="1" dirty="0">
                <a:solidFill>
                  <a:srgbClr val="FF0000"/>
                </a:solidFill>
                <a:latin typeface="Arial" panose="020B0604020202020204" pitchFamily="34" charset="0"/>
                <a:ea typeface="汉仪旗黑-55简" panose="00020600040101010101" charset="-128"/>
              </a:rPr>
              <a:t>）</a:t>
            </a:r>
            <a:endParaRPr lang="ja-JP" altLang="en-US" sz="2400" b="1" dirty="0">
              <a:solidFill>
                <a:srgbClr val="FF0000"/>
              </a:solidFill>
              <a:latin typeface="Arial" panose="020B0604020202020204" pitchFamily="34" charset="0"/>
              <a:ea typeface="汉仪旗黑-55简" panose="00020600040101010101" charset="-128"/>
            </a:endParaRPr>
          </a:p>
        </p:txBody>
      </p:sp>
      <p:sp>
        <p:nvSpPr>
          <p:cNvPr id="14341" name="Text Box 4"/>
          <p:cNvSpPr txBox="1"/>
          <p:nvPr/>
        </p:nvSpPr>
        <p:spPr>
          <a:xfrm>
            <a:off x="2794000" y="0"/>
            <a:ext cx="34544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3600" b="1" dirty="0">
                <a:latin typeface="Arial" panose="020B0604020202020204" pitchFamily="34" charset="0"/>
                <a:ea typeface="汉仪文黑-85W" panose="00020600040101010101" charset="-122"/>
              </a:rPr>
              <a:t>多品</a:t>
            </a:r>
            <a:r>
              <a:rPr lang="zh-CN" altLang="en-US" sz="3600" b="1" dirty="0">
                <a:latin typeface="Arial" panose="020B0604020202020204" pitchFamily="34" charset="0"/>
                <a:ea typeface="汉仪文黑-85W" panose="00020600040101010101" charset="-122"/>
              </a:rPr>
              <a:t>种</a:t>
            </a:r>
            <a:r>
              <a:rPr lang="ja-JP" altLang="en-US" sz="3600" b="1" dirty="0">
                <a:latin typeface="Arial" panose="020B0604020202020204" pitchFamily="34" charset="0"/>
                <a:ea typeface="汉仪文黑-85W" panose="00020600040101010101" charset="-122"/>
              </a:rPr>
              <a:t>混流方式</a:t>
            </a:r>
            <a:endParaRPr lang="ja-JP" altLang="en-US" sz="3600" b="1" dirty="0">
              <a:latin typeface="Arial" panose="020B0604020202020204" pitchFamily="34" charset="0"/>
              <a:ea typeface="汉仪文黑-85W" panose="00020600040101010101" charset="-122"/>
            </a:endParaRPr>
          </a:p>
        </p:txBody>
      </p:sp>
      <p:sp>
        <p:nvSpPr>
          <p:cNvPr id="14342" name="Text Box 5"/>
          <p:cNvSpPr txBox="1"/>
          <p:nvPr/>
        </p:nvSpPr>
        <p:spPr>
          <a:xfrm>
            <a:off x="406400" y="2992438"/>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14343" name="Text Box 6"/>
          <p:cNvSpPr txBox="1"/>
          <p:nvPr/>
        </p:nvSpPr>
        <p:spPr>
          <a:xfrm>
            <a:off x="889000" y="3657600"/>
            <a:ext cx="8026400" cy="19723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１）  </a:t>
            </a:r>
            <a:r>
              <a:rPr lang="zh-CN" altLang="en-US" sz="2400" b="1" dirty="0">
                <a:latin typeface="Arial" panose="020B0604020202020204" pitchFamily="34" charset="0"/>
                <a:ea typeface="汉仪旗黑-55简" panose="00020600040101010101" charset="-128"/>
              </a:rPr>
              <a:t>在不改变</a:t>
            </a:r>
            <a:r>
              <a:rPr lang="ja-JP" altLang="en-US" sz="2400" b="1" dirty="0">
                <a:latin typeface="Arial" panose="020B0604020202020204" pitchFamily="34" charset="0"/>
                <a:ea typeface="汉仪旗黑-55简" panose="00020600040101010101" charset="-128"/>
              </a:rPr>
              <a:t>２</a:t>
            </a:r>
            <a:r>
              <a:rPr lang="zh-CN" altLang="en-US" sz="2400" b="1" dirty="0">
                <a:latin typeface="Arial" panose="020B0604020202020204" pitchFamily="34" charset="0"/>
                <a:ea typeface="汉仪旗黑-55简" panose="00020600040101010101" charset="-128"/>
              </a:rPr>
              <a:t>条以上线的设备</a:t>
            </a:r>
            <a:r>
              <a:rPr lang="ja-JP" altLang="en-US" sz="2400" b="1" dirty="0">
                <a:latin typeface="Arial" panose="020B0604020202020204" pitchFamily="34" charset="0"/>
                <a:ea typeface="汉仪旗黑-55简" panose="00020600040101010101" charset="-128"/>
              </a:rPr>
              <a:t>台数</a:t>
            </a:r>
            <a:r>
              <a:rPr lang="zh-CN" altLang="en-US" sz="2400" b="1" dirty="0">
                <a:latin typeface="Arial" panose="020B0604020202020204" pitchFamily="34" charset="0"/>
                <a:ea typeface="汉仪旗黑-55简" panose="00020600040101010101" charset="-128"/>
              </a:rPr>
              <a:t>的基础上进行统一</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２） </a:t>
            </a:r>
            <a:r>
              <a:rPr lang="zh-CN" altLang="en-US" sz="2400" b="1" dirty="0">
                <a:latin typeface="Arial" panose="020B0604020202020204" pitchFamily="34" charset="0"/>
                <a:ea typeface="汉仪旗黑-55简" panose="00020600040101010101" charset="-128"/>
              </a:rPr>
              <a:t>配置接近</a:t>
            </a:r>
            <a:r>
              <a:rPr lang="ja-JP" altLang="en-US" sz="2400" b="1" dirty="0">
                <a:latin typeface="Arial" panose="020B0604020202020204" pitchFamily="34" charset="0"/>
                <a:ea typeface="汉仪旗黑-55简" panose="00020600040101010101" charset="-128"/>
              </a:rPr>
              <a:t>必要人工</a:t>
            </a:r>
            <a:r>
              <a:rPr lang="zh-CN" altLang="en-US" sz="2400" b="1" dirty="0">
                <a:latin typeface="Arial" panose="020B0604020202020204" pitchFamily="34" charset="0"/>
                <a:ea typeface="汉仪旗黑-55简" panose="00020600040101010101" charset="-128"/>
              </a:rPr>
              <a:t>的人员，决定取得了产线平衡的</a:t>
            </a:r>
            <a:endParaRPr lang="ja-JP" altLang="en-US" sz="2400" b="1" dirty="0">
              <a:latin typeface="Arial" panose="020B0604020202020204" pitchFamily="34" charset="0"/>
              <a:ea typeface="汉仪旗黑-55简" panose="00020600040101010101" charset="-128"/>
            </a:endParaRPr>
          </a:p>
          <a:p>
            <a:pPr marL="0" lvl="0" indent="0" eaLnBrk="1" hangingPunct="1">
              <a:lnSpc>
                <a:spcPct val="4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标准作业</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３）  </a:t>
            </a:r>
            <a:r>
              <a:rPr lang="zh-CN" altLang="en-US" sz="2400" b="1" dirty="0">
                <a:latin typeface="Arial" panose="020B0604020202020204" pitchFamily="34" charset="0"/>
                <a:ea typeface="汉仪旗黑-55简" panose="00020600040101010101" charset="-128"/>
              </a:rPr>
              <a:t>不要成为</a:t>
            </a:r>
            <a:r>
              <a:rPr lang="ja-JP" altLang="en-US" sz="2400" b="1" dirty="0">
                <a:latin typeface="Arial" panose="020B0604020202020204" pitchFamily="34" charset="0"/>
                <a:ea typeface="汉仪旗黑-55简" panose="00020600040101010101" charset="-128"/>
              </a:rPr>
              <a:t>ＭＣＴ</a:t>
            </a:r>
            <a:r>
              <a:rPr lang="zh-CN" altLang="en-US" sz="2400" b="1" dirty="0">
                <a:latin typeface="Arial" panose="020B0604020202020204" pitchFamily="34" charset="0"/>
                <a:ea typeface="汉仪旗黑-55简" panose="00020600040101010101" charset="-128"/>
              </a:rPr>
              <a:t>瓶颈</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自动拆卸</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安装的时候</a:t>
            </a:r>
            <a:r>
              <a:rPr lang="ja-JP" altLang="en-US" sz="2400" b="1" dirty="0">
                <a:latin typeface="Arial" panose="020B0604020202020204" pitchFamily="34" charset="0"/>
                <a:ea typeface="汉仪旗黑-55简" panose="00020600040101010101" charset="-128"/>
              </a:rPr>
              <a:t>ＭＴ</a:t>
            </a:r>
            <a:r>
              <a:rPr lang="zh-CN" altLang="en-US" sz="2400" b="1" dirty="0">
                <a:latin typeface="Arial" panose="020B0604020202020204" pitchFamily="34" charset="0"/>
                <a:ea typeface="汉仪旗黑-55简" panose="00020600040101010101" charset="-128"/>
              </a:rPr>
              <a:t>瓶颈</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14344" name="Rectangle 7"/>
          <p:cNvSpPr/>
          <p:nvPr/>
        </p:nvSpPr>
        <p:spPr>
          <a:xfrm>
            <a:off x="2895600" y="685800"/>
            <a:ext cx="33528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旗黑-55简" panose="00020600040101010101" charset="-128"/>
              </a:rPr>
              <a:t>单纯</a:t>
            </a:r>
            <a:r>
              <a:rPr lang="ja-JP" altLang="en-US" sz="3600" b="1" dirty="0">
                <a:latin typeface="Arial" panose="020B0604020202020204" pitchFamily="34" charset="0"/>
                <a:ea typeface="汉仪旗黑-55简" panose="00020600040101010101" charset="-128"/>
              </a:rPr>
              <a:t>混流</a:t>
            </a:r>
            <a:endParaRPr lang="ja-JP" altLang="en-US" sz="3600" b="1" dirty="0">
              <a:latin typeface="Arial" panose="020B0604020202020204" pitchFamily="34" charset="0"/>
              <a:ea typeface="汉仪旗黑-55简" panose="00020600040101010101"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8"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75C54CF-BA80-464B-9921-796087499FF9}"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5363" name="Text Box 2"/>
          <p:cNvSpPr txBox="1"/>
          <p:nvPr/>
        </p:nvSpPr>
        <p:spPr>
          <a:xfrm>
            <a:off x="482600" y="146050"/>
            <a:ext cx="7213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400" b="1" dirty="0">
                <a:latin typeface="Arial" panose="020B0604020202020204" pitchFamily="34" charset="0"/>
                <a:ea typeface="汉仪文黑-85W" panose="00020600040101010101" charset="-122"/>
              </a:rPr>
              <a:t>３</a:t>
            </a:r>
            <a:r>
              <a:rPr lang="ja-JP" altLang="en-US" sz="2400" b="1" dirty="0">
                <a:latin typeface="Arial" panose="020B0604020202020204" pitchFamily="34" charset="0"/>
                <a:ea typeface="汉仪文黑-85W" panose="00020600040101010101" charset="-122"/>
              </a:rPr>
              <a:t>．具体的改善事例</a:t>
            </a:r>
            <a:endParaRPr lang="ja-JP" altLang="en-US" sz="2400" b="1" dirty="0">
              <a:latin typeface="Arial" panose="020B0604020202020204" pitchFamily="34" charset="0"/>
              <a:ea typeface="汉仪文黑-85W" panose="00020600040101010101" charset="-122"/>
            </a:endParaRPr>
          </a:p>
        </p:txBody>
      </p:sp>
      <p:graphicFrame>
        <p:nvGraphicFramePr>
          <p:cNvPr id="13462" name="Group 150"/>
          <p:cNvGraphicFramePr>
            <a:graphicFrameLocks noGrp="1"/>
          </p:cNvGraphicFramePr>
          <p:nvPr/>
        </p:nvGraphicFramePr>
        <p:xfrm>
          <a:off x="1262063" y="884238"/>
          <a:ext cx="7115175" cy="1082675"/>
        </p:xfrm>
        <a:graphic>
          <a:graphicData uri="http://schemas.openxmlformats.org/drawingml/2006/table">
            <a:tbl>
              <a:tblPr/>
              <a:tblGrid>
                <a:gridCol w="838200"/>
                <a:gridCol w="1101725"/>
                <a:gridCol w="800100"/>
                <a:gridCol w="1198562"/>
                <a:gridCol w="922338"/>
                <a:gridCol w="1384300"/>
                <a:gridCol w="869950"/>
              </a:tblGrid>
              <a:tr h="517856">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附带工时</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4819">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85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85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Ｄ</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６００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４５秒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６７秒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１１０秒／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１５７秒／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２．４９人工／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２．３９人工／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90" name="Text Box 29"/>
          <p:cNvSpPr txBox="1"/>
          <p:nvPr/>
        </p:nvSpPr>
        <p:spPr>
          <a:xfrm>
            <a:off x="6096000" y="603250"/>
            <a:ext cx="2641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定</a:t>
            </a:r>
            <a:r>
              <a:rPr lang="zh-CN" altLang="en-US" sz="1400" b="1" dirty="0">
                <a:latin typeface="Arial" panose="020B0604020202020204" pitchFamily="34" charset="0"/>
                <a:ea typeface="汉仪旗黑-55简" panose="00020600040101010101" charset="-128"/>
              </a:rPr>
              <a:t>时</a:t>
            </a:r>
            <a:r>
              <a:rPr lang="ja-JP" altLang="en-US" sz="1400" b="1" dirty="0">
                <a:latin typeface="Arial" panose="020B0604020202020204" pitchFamily="34" charset="0"/>
                <a:ea typeface="汉仪旗黑-55简" panose="00020600040101010101" charset="-128"/>
              </a:rPr>
              <a:t>　２７，０００秒／</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sp>
        <p:nvSpPr>
          <p:cNvPr id="15391" name="Text Box 30"/>
          <p:cNvSpPr txBox="1"/>
          <p:nvPr/>
        </p:nvSpPr>
        <p:spPr>
          <a:xfrm>
            <a:off x="685800" y="1905000"/>
            <a:ext cx="7924800" cy="67246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800" b="1" dirty="0">
                <a:latin typeface="Arial" panose="020B0604020202020204" pitchFamily="34" charset="0"/>
                <a:ea typeface="汉仪旗黑-55简" panose="00020600040101010101" charset="-128"/>
              </a:rPr>
              <a:t>Ｃ和Ｄ线</a:t>
            </a:r>
            <a:r>
              <a:rPr lang="ja-JP" altLang="en-US" sz="1800" b="1" dirty="0">
                <a:latin typeface="Arial" panose="020B0604020202020204" pitchFamily="34" charset="0"/>
                <a:ea typeface="汉仪旗黑-55简" panose="00020600040101010101" charset="-128"/>
              </a:rPr>
              <a:t>、</a:t>
            </a:r>
            <a:r>
              <a:rPr lang="zh-CN" altLang="en-US" sz="1800" b="1" dirty="0">
                <a:latin typeface="Arial" panose="020B0604020202020204" pitchFamily="34" charset="0"/>
                <a:ea typeface="汉仪旗黑-55简" panose="00020600040101010101" charset="-128"/>
              </a:rPr>
              <a:t>如果统一</a:t>
            </a:r>
            <a:r>
              <a:rPr lang="ja-JP" altLang="en-US" sz="1800" b="1" dirty="0">
                <a:latin typeface="Arial" panose="020B0604020202020204" pitchFamily="34" charset="0"/>
                <a:ea typeface="汉仪旗黑-55简" panose="00020600040101010101" charset="-128"/>
              </a:rPr>
              <a:t>Ｄ</a:t>
            </a:r>
            <a:r>
              <a:rPr lang="zh-CN" altLang="en-US" sz="1800" b="1" dirty="0">
                <a:latin typeface="Arial" panose="020B0604020202020204" pitchFamily="34" charset="0"/>
                <a:ea typeface="汉仪旗黑-55简" panose="00020600040101010101" charset="-128"/>
              </a:rPr>
              <a:t>线生产，</a:t>
            </a:r>
            <a:r>
              <a:rPr lang="ja-JP" altLang="en-US" sz="1800" b="1" dirty="0">
                <a:latin typeface="Arial" panose="020B0604020202020204" pitchFamily="34" charset="0"/>
                <a:ea typeface="汉仪旗黑-55简" panose="00020600040101010101" charset="-128"/>
              </a:rPr>
              <a:t>Ｃ・</a:t>
            </a:r>
            <a:r>
              <a:rPr lang="zh-CN" altLang="en-US" sz="1800" b="1" dirty="0">
                <a:latin typeface="Arial" panose="020B0604020202020204" pitchFamily="34" charset="0"/>
                <a:ea typeface="汉仪旗黑-55简" panose="00020600040101010101" charset="-128"/>
              </a:rPr>
              <a:t>Ｄ线的总工时是</a:t>
            </a:r>
            <a:endParaRPr lang="ja-JP" altLang="en-US" sz="18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1800" b="1" dirty="0">
                <a:latin typeface="Arial" panose="020B0604020202020204" pitchFamily="34" charset="0"/>
                <a:ea typeface="汉仪旗黑-55简" panose="00020600040101010101" charset="-128"/>
              </a:rPr>
              <a:t>２．４９人工＋２．３９人工＝４．８８人工</a:t>
            </a:r>
            <a:r>
              <a:rPr lang="zh-CN" altLang="en-US" sz="1800" b="1" dirty="0">
                <a:latin typeface="Arial" panose="020B0604020202020204" pitchFamily="34" charset="0"/>
                <a:ea typeface="汉仪旗黑-55简" panose="00020600040101010101" charset="-128"/>
              </a:rPr>
              <a:t>，人员</a:t>
            </a:r>
            <a:r>
              <a:rPr lang="en-US" altLang="zh-CN" sz="1800" b="1" dirty="0">
                <a:latin typeface="Arial" panose="020B0604020202020204" pitchFamily="34" charset="0"/>
                <a:ea typeface="汉仪旗黑-55简" panose="00020600040101010101" charset="-128"/>
              </a:rPr>
              <a:t>5</a:t>
            </a:r>
            <a:r>
              <a:rPr lang="zh-CN" altLang="en-US" sz="1800" b="1" dirty="0">
                <a:latin typeface="Arial" panose="020B0604020202020204" pitchFamily="34" charset="0"/>
                <a:ea typeface="汉仪旗黑-55简" panose="00020600040101010101" charset="-128"/>
              </a:rPr>
              <a:t>人即可</a:t>
            </a:r>
            <a:r>
              <a:rPr lang="ja-JP" altLang="en-US" sz="1800" b="1" dirty="0">
                <a:latin typeface="Arial" panose="020B0604020202020204" pitchFamily="34" charset="0"/>
                <a:ea typeface="汉仪旗黑-55简" panose="00020600040101010101" charset="-128"/>
              </a:rPr>
              <a:t>。</a:t>
            </a:r>
            <a:endParaRPr lang="ja-JP" altLang="en-US" sz="1800" b="1" dirty="0">
              <a:latin typeface="Arial" panose="020B0604020202020204" pitchFamily="34" charset="0"/>
              <a:ea typeface="汉仪旗黑-55简" panose="00020600040101010101" charset="-128"/>
            </a:endParaRPr>
          </a:p>
        </p:txBody>
      </p:sp>
      <p:sp>
        <p:nvSpPr>
          <p:cNvPr id="15392" name="Text Box 31"/>
          <p:cNvSpPr txBox="1"/>
          <p:nvPr/>
        </p:nvSpPr>
        <p:spPr>
          <a:xfrm>
            <a:off x="1930400" y="603250"/>
            <a:ext cx="2641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各</a:t>
            </a:r>
            <a:r>
              <a:rPr lang="zh-CN" altLang="en-US" sz="1400" b="1" dirty="0">
                <a:latin typeface="Arial" panose="020B0604020202020204" pitchFamily="34" charset="0"/>
                <a:ea typeface="汉仪旗黑-55简" panose="00020600040101010101" charset="-128"/>
              </a:rPr>
              <a:t>线生产计划和工时</a:t>
            </a:r>
            <a:endParaRPr lang="ja-JP" altLang="en-US" sz="1400" b="1" dirty="0">
              <a:latin typeface="Arial" panose="020B0604020202020204" pitchFamily="34" charset="0"/>
              <a:ea typeface="汉仪旗黑-55简" panose="00020600040101010101" charset="-128"/>
            </a:endParaRPr>
          </a:p>
        </p:txBody>
      </p:sp>
      <p:sp>
        <p:nvSpPr>
          <p:cNvPr id="15393" name="Rectangle 32"/>
          <p:cNvSpPr/>
          <p:nvPr/>
        </p:nvSpPr>
        <p:spPr>
          <a:xfrm>
            <a:off x="2844800" y="2921000"/>
            <a:ext cx="2235200" cy="2159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394" name="Rectangle 33"/>
          <p:cNvSpPr/>
          <p:nvPr/>
        </p:nvSpPr>
        <p:spPr>
          <a:xfrm>
            <a:off x="2209800" y="2697163"/>
            <a:ext cx="508000" cy="44608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395" name="Text Box 34"/>
          <p:cNvSpPr txBox="1"/>
          <p:nvPr/>
        </p:nvSpPr>
        <p:spPr>
          <a:xfrm>
            <a:off x="2357120" y="2713038"/>
            <a:ext cx="367030" cy="51117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5396" name="Rectangle 35"/>
          <p:cNvSpPr/>
          <p:nvPr/>
        </p:nvSpPr>
        <p:spPr>
          <a:xfrm>
            <a:off x="5181600" y="2590800"/>
            <a:ext cx="508000" cy="5334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397" name="Text Box 36"/>
          <p:cNvSpPr txBox="1"/>
          <p:nvPr/>
        </p:nvSpPr>
        <p:spPr>
          <a:xfrm>
            <a:off x="5257483" y="2590800"/>
            <a:ext cx="367030" cy="6096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5398" name="Group 37"/>
          <p:cNvGrpSpPr/>
          <p:nvPr/>
        </p:nvGrpSpPr>
        <p:grpSpPr>
          <a:xfrm flipV="1">
            <a:off x="3048000" y="2728913"/>
            <a:ext cx="431800" cy="109537"/>
            <a:chOff x="1176" y="2400"/>
            <a:chExt cx="240" cy="96"/>
          </a:xfrm>
        </p:grpSpPr>
        <p:sp>
          <p:nvSpPr>
            <p:cNvPr id="15485" name="Oval 3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86" name="AutoShape 3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5399" name="Group 40"/>
          <p:cNvGrpSpPr/>
          <p:nvPr/>
        </p:nvGrpSpPr>
        <p:grpSpPr>
          <a:xfrm>
            <a:off x="3048000" y="3494088"/>
            <a:ext cx="431800" cy="111125"/>
            <a:chOff x="1176" y="2400"/>
            <a:chExt cx="240" cy="96"/>
          </a:xfrm>
        </p:grpSpPr>
        <p:sp>
          <p:nvSpPr>
            <p:cNvPr id="15483" name="Oval 41"/>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84" name="AutoShape 42"/>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5400" name="Text Box 43"/>
          <p:cNvSpPr txBox="1"/>
          <p:nvPr/>
        </p:nvSpPr>
        <p:spPr>
          <a:xfrm>
            <a:off x="1219200" y="2773363"/>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Ｃ</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15401" name="Line 44"/>
          <p:cNvSpPr/>
          <p:nvPr/>
        </p:nvSpPr>
        <p:spPr>
          <a:xfrm>
            <a:off x="2717800" y="3016250"/>
            <a:ext cx="2400300" cy="0"/>
          </a:xfrm>
          <a:prstGeom prst="line">
            <a:avLst/>
          </a:prstGeom>
          <a:ln w="9525" cap="flat" cmpd="sng">
            <a:solidFill>
              <a:schemeClr val="tx1"/>
            </a:solidFill>
            <a:prstDash val="solid"/>
            <a:headEnd type="none" w="med" len="med"/>
            <a:tailEnd type="arrow" w="sm" len="sm"/>
          </a:ln>
        </p:spPr>
      </p:sp>
      <p:grpSp>
        <p:nvGrpSpPr>
          <p:cNvPr id="15402" name="Group 45"/>
          <p:cNvGrpSpPr/>
          <p:nvPr/>
        </p:nvGrpSpPr>
        <p:grpSpPr>
          <a:xfrm flipV="1">
            <a:off x="3759200" y="2728913"/>
            <a:ext cx="431800" cy="109537"/>
            <a:chOff x="1176" y="2400"/>
            <a:chExt cx="240" cy="96"/>
          </a:xfrm>
        </p:grpSpPr>
        <p:sp>
          <p:nvSpPr>
            <p:cNvPr id="15481" name="Oval 46"/>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82" name="AutoShape 47"/>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5403" name="Group 48"/>
          <p:cNvGrpSpPr/>
          <p:nvPr/>
        </p:nvGrpSpPr>
        <p:grpSpPr>
          <a:xfrm flipV="1">
            <a:off x="4470400" y="2728913"/>
            <a:ext cx="431800" cy="109537"/>
            <a:chOff x="1176" y="2400"/>
            <a:chExt cx="240" cy="96"/>
          </a:xfrm>
        </p:grpSpPr>
        <p:sp>
          <p:nvSpPr>
            <p:cNvPr id="15479" name="Oval 49"/>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80" name="AutoShape 50"/>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5404" name="Rectangle 51"/>
          <p:cNvSpPr/>
          <p:nvPr/>
        </p:nvSpPr>
        <p:spPr>
          <a:xfrm>
            <a:off x="2844800" y="3216275"/>
            <a:ext cx="2235200" cy="214313"/>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05" name="Rectangle 52"/>
          <p:cNvSpPr/>
          <p:nvPr/>
        </p:nvSpPr>
        <p:spPr>
          <a:xfrm>
            <a:off x="2209800" y="3208338"/>
            <a:ext cx="508000" cy="44608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06" name="Text Box 53"/>
          <p:cNvSpPr txBox="1"/>
          <p:nvPr/>
        </p:nvSpPr>
        <p:spPr>
          <a:xfrm>
            <a:off x="2357120" y="3224213"/>
            <a:ext cx="367030" cy="509587"/>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5407" name="Rectangle 54"/>
          <p:cNvSpPr/>
          <p:nvPr/>
        </p:nvSpPr>
        <p:spPr>
          <a:xfrm>
            <a:off x="5207000" y="3200400"/>
            <a:ext cx="508000" cy="5334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08" name="Text Box 55"/>
          <p:cNvSpPr txBox="1"/>
          <p:nvPr/>
        </p:nvSpPr>
        <p:spPr>
          <a:xfrm>
            <a:off x="5257483" y="3200400"/>
            <a:ext cx="367030" cy="557213"/>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sp>
        <p:nvSpPr>
          <p:cNvPr id="15409" name="Line 56"/>
          <p:cNvSpPr/>
          <p:nvPr/>
        </p:nvSpPr>
        <p:spPr>
          <a:xfrm>
            <a:off x="2717800" y="3311525"/>
            <a:ext cx="2400300" cy="0"/>
          </a:xfrm>
          <a:prstGeom prst="line">
            <a:avLst/>
          </a:prstGeom>
          <a:ln w="9525" cap="flat" cmpd="sng">
            <a:solidFill>
              <a:schemeClr val="tx1"/>
            </a:solidFill>
            <a:prstDash val="solid"/>
            <a:headEnd type="none" w="med" len="med"/>
            <a:tailEnd type="arrow" w="sm" len="sm"/>
          </a:ln>
        </p:spPr>
      </p:sp>
      <p:grpSp>
        <p:nvGrpSpPr>
          <p:cNvPr id="15410" name="Group 57"/>
          <p:cNvGrpSpPr/>
          <p:nvPr/>
        </p:nvGrpSpPr>
        <p:grpSpPr>
          <a:xfrm>
            <a:off x="3759200" y="3494088"/>
            <a:ext cx="431800" cy="111125"/>
            <a:chOff x="1176" y="2400"/>
            <a:chExt cx="240" cy="96"/>
          </a:xfrm>
        </p:grpSpPr>
        <p:sp>
          <p:nvSpPr>
            <p:cNvPr id="15477" name="Oval 5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78" name="AutoShape 5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5411" name="Group 60"/>
          <p:cNvGrpSpPr/>
          <p:nvPr/>
        </p:nvGrpSpPr>
        <p:grpSpPr>
          <a:xfrm>
            <a:off x="4470400" y="3494088"/>
            <a:ext cx="431800" cy="111125"/>
            <a:chOff x="1176" y="2400"/>
            <a:chExt cx="240" cy="96"/>
          </a:xfrm>
        </p:grpSpPr>
        <p:sp>
          <p:nvSpPr>
            <p:cNvPr id="15475" name="Oval 61"/>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76" name="AutoShape 62"/>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5412" name="Text Box 63"/>
          <p:cNvSpPr txBox="1"/>
          <p:nvPr/>
        </p:nvSpPr>
        <p:spPr>
          <a:xfrm>
            <a:off x="1219200" y="3232150"/>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Ｄ</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15413" name="Text Box 64"/>
          <p:cNvSpPr txBox="1"/>
          <p:nvPr/>
        </p:nvSpPr>
        <p:spPr>
          <a:xfrm>
            <a:off x="4165600" y="3775075"/>
            <a:ext cx="17272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（变更配置图）</a:t>
            </a:r>
            <a:endParaRPr lang="zh-CN" altLang="en-US" sz="1600" b="1" dirty="0">
              <a:latin typeface="Arial" panose="020B0604020202020204" pitchFamily="34" charset="0"/>
              <a:ea typeface="汉仪旗黑-55简" panose="00020600040101010101" charset="-128"/>
            </a:endParaRPr>
          </a:p>
        </p:txBody>
      </p:sp>
      <p:sp>
        <p:nvSpPr>
          <p:cNvPr id="15414" name="AutoShape 65"/>
          <p:cNvSpPr/>
          <p:nvPr/>
        </p:nvSpPr>
        <p:spPr>
          <a:xfrm>
            <a:off x="3784600" y="3817938"/>
            <a:ext cx="406400" cy="190500"/>
          </a:xfrm>
          <a:prstGeom prst="downArrow">
            <a:avLst>
              <a:gd name="adj1" fmla="val 50000"/>
              <a:gd name="adj2" fmla="val 25000"/>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aphicFrame>
        <p:nvGraphicFramePr>
          <p:cNvPr id="13457" name="Group 145"/>
          <p:cNvGraphicFramePr>
            <a:graphicFrameLocks noGrp="1"/>
          </p:cNvGraphicFramePr>
          <p:nvPr/>
        </p:nvGraphicFramePr>
        <p:xfrm>
          <a:off x="1016000" y="4191000"/>
          <a:ext cx="7326313" cy="685800"/>
        </p:xfrm>
        <a:graphic>
          <a:graphicData uri="http://schemas.openxmlformats.org/drawingml/2006/table">
            <a:tbl>
              <a:tblPr/>
              <a:tblGrid>
                <a:gridCol w="838200"/>
                <a:gridCol w="1270000"/>
                <a:gridCol w="914400"/>
                <a:gridCol w="1125538"/>
                <a:gridCol w="923925"/>
                <a:gridCol w="1384300"/>
                <a:gridCol w="869950"/>
              </a:tblGrid>
              <a:tr h="322263">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附带工时</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7">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１０００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１２９秒／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４．８５人工／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441" name="Rectangle 92"/>
          <p:cNvSpPr/>
          <p:nvPr/>
        </p:nvSpPr>
        <p:spPr>
          <a:xfrm>
            <a:off x="2946400" y="5500688"/>
            <a:ext cx="3352800" cy="2190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42" name="Rectangle 93"/>
          <p:cNvSpPr/>
          <p:nvPr/>
        </p:nvSpPr>
        <p:spPr>
          <a:xfrm>
            <a:off x="1701800" y="5273675"/>
            <a:ext cx="508000" cy="45402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43" name="Text Box 94"/>
          <p:cNvSpPr txBox="1"/>
          <p:nvPr/>
        </p:nvSpPr>
        <p:spPr>
          <a:xfrm>
            <a:off x="1849120" y="5289550"/>
            <a:ext cx="367030" cy="519113"/>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5444" name="Rectangle 95"/>
          <p:cNvSpPr/>
          <p:nvPr/>
        </p:nvSpPr>
        <p:spPr>
          <a:xfrm>
            <a:off x="6400800" y="5257800"/>
            <a:ext cx="508000" cy="6096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45" name="Text Box 96"/>
          <p:cNvSpPr txBox="1"/>
          <p:nvPr/>
        </p:nvSpPr>
        <p:spPr>
          <a:xfrm>
            <a:off x="6476683" y="5257800"/>
            <a:ext cx="367030" cy="6858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5446" name="Group 97"/>
          <p:cNvGrpSpPr/>
          <p:nvPr/>
        </p:nvGrpSpPr>
        <p:grpSpPr>
          <a:xfrm flipV="1">
            <a:off x="3048000" y="5307013"/>
            <a:ext cx="431800" cy="111125"/>
            <a:chOff x="1176" y="2400"/>
            <a:chExt cx="240" cy="96"/>
          </a:xfrm>
        </p:grpSpPr>
        <p:sp>
          <p:nvSpPr>
            <p:cNvPr id="15473" name="Oval 9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74" name="AutoShape 9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5447" name="Text Box 100"/>
          <p:cNvSpPr txBox="1"/>
          <p:nvPr/>
        </p:nvSpPr>
        <p:spPr>
          <a:xfrm>
            <a:off x="711200" y="5351463"/>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Ｃ</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15448" name="Line 101"/>
          <p:cNvSpPr/>
          <p:nvPr/>
        </p:nvSpPr>
        <p:spPr>
          <a:xfrm>
            <a:off x="3041650" y="5597525"/>
            <a:ext cx="3359150" cy="0"/>
          </a:xfrm>
          <a:prstGeom prst="line">
            <a:avLst/>
          </a:prstGeom>
          <a:ln w="9525" cap="flat" cmpd="sng">
            <a:solidFill>
              <a:schemeClr val="tx1"/>
            </a:solidFill>
            <a:prstDash val="solid"/>
            <a:headEnd type="none" w="med" len="med"/>
            <a:tailEnd type="arrow" w="sm" len="sm"/>
          </a:ln>
        </p:spPr>
      </p:sp>
      <p:grpSp>
        <p:nvGrpSpPr>
          <p:cNvPr id="15449" name="Group 102"/>
          <p:cNvGrpSpPr/>
          <p:nvPr/>
        </p:nvGrpSpPr>
        <p:grpSpPr>
          <a:xfrm flipV="1">
            <a:off x="4445000" y="5307013"/>
            <a:ext cx="431800" cy="111125"/>
            <a:chOff x="1176" y="2400"/>
            <a:chExt cx="240" cy="96"/>
          </a:xfrm>
        </p:grpSpPr>
        <p:sp>
          <p:nvSpPr>
            <p:cNvPr id="15471" name="Oval 103"/>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72" name="AutoShape 104"/>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5450" name="Group 105"/>
          <p:cNvGrpSpPr/>
          <p:nvPr/>
        </p:nvGrpSpPr>
        <p:grpSpPr>
          <a:xfrm flipV="1">
            <a:off x="5765800" y="5307013"/>
            <a:ext cx="431800" cy="111125"/>
            <a:chOff x="1176" y="2400"/>
            <a:chExt cx="240" cy="96"/>
          </a:xfrm>
        </p:grpSpPr>
        <p:sp>
          <p:nvSpPr>
            <p:cNvPr id="15469" name="Oval 106"/>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70" name="AutoShape 107"/>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5451" name="Rectangle 108"/>
          <p:cNvSpPr/>
          <p:nvPr/>
        </p:nvSpPr>
        <p:spPr>
          <a:xfrm>
            <a:off x="2286000" y="5273675"/>
            <a:ext cx="508000" cy="45402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52" name="Text Box 109"/>
          <p:cNvSpPr txBox="1"/>
          <p:nvPr/>
        </p:nvSpPr>
        <p:spPr>
          <a:xfrm>
            <a:off x="2433320" y="5289550"/>
            <a:ext cx="367030" cy="519113"/>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5453" name="Rectangle 110"/>
          <p:cNvSpPr/>
          <p:nvPr/>
        </p:nvSpPr>
        <p:spPr>
          <a:xfrm>
            <a:off x="6978650" y="5267325"/>
            <a:ext cx="508000" cy="6000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15454" name="Group 112"/>
          <p:cNvGrpSpPr/>
          <p:nvPr/>
        </p:nvGrpSpPr>
        <p:grpSpPr>
          <a:xfrm flipV="1">
            <a:off x="3759200" y="5307013"/>
            <a:ext cx="431800" cy="111125"/>
            <a:chOff x="1176" y="2400"/>
            <a:chExt cx="240" cy="96"/>
          </a:xfrm>
        </p:grpSpPr>
        <p:sp>
          <p:nvSpPr>
            <p:cNvPr id="15467" name="Oval 113"/>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68" name="AutoShape 114"/>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5455" name="Group 115"/>
          <p:cNvGrpSpPr/>
          <p:nvPr/>
        </p:nvGrpSpPr>
        <p:grpSpPr>
          <a:xfrm flipV="1">
            <a:off x="5130800" y="5307013"/>
            <a:ext cx="431800" cy="111125"/>
            <a:chOff x="1176" y="2400"/>
            <a:chExt cx="240" cy="96"/>
          </a:xfrm>
        </p:grpSpPr>
        <p:sp>
          <p:nvSpPr>
            <p:cNvPr id="15465" name="Oval 116"/>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66" name="AutoShape 117"/>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5456" name="Rectangle 118"/>
          <p:cNvSpPr/>
          <p:nvPr/>
        </p:nvSpPr>
        <p:spPr>
          <a:xfrm>
            <a:off x="3352800" y="6099175"/>
            <a:ext cx="2336800" cy="220663"/>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57" name="Rectangle 119"/>
          <p:cNvSpPr/>
          <p:nvPr/>
        </p:nvSpPr>
        <p:spPr>
          <a:xfrm>
            <a:off x="2717800" y="6018213"/>
            <a:ext cx="508000" cy="454025"/>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58" name="Text Box 120"/>
          <p:cNvSpPr txBox="1"/>
          <p:nvPr/>
        </p:nvSpPr>
        <p:spPr>
          <a:xfrm>
            <a:off x="2865438" y="6035675"/>
            <a:ext cx="366712" cy="51752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t>粗材</a:t>
            </a:r>
            <a:endParaRPr lang="ja-JP" altLang="en-US" sz="1200" b="1" dirty="0"/>
          </a:p>
        </p:txBody>
      </p:sp>
      <p:sp>
        <p:nvSpPr>
          <p:cNvPr id="15459" name="Rectangle 121"/>
          <p:cNvSpPr/>
          <p:nvPr/>
        </p:nvSpPr>
        <p:spPr>
          <a:xfrm>
            <a:off x="5829300" y="6043613"/>
            <a:ext cx="508000" cy="509587"/>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5460" name="Text Box 122"/>
          <p:cNvSpPr txBox="1"/>
          <p:nvPr/>
        </p:nvSpPr>
        <p:spPr>
          <a:xfrm>
            <a:off x="5943600" y="6035675"/>
            <a:ext cx="366713" cy="66992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t>完成品</a:t>
            </a:r>
            <a:endParaRPr lang="ja-JP" altLang="en-US" sz="1200" b="1" dirty="0"/>
          </a:p>
        </p:txBody>
      </p:sp>
      <p:sp>
        <p:nvSpPr>
          <p:cNvPr id="15461" name="Text Box 123"/>
          <p:cNvSpPr txBox="1"/>
          <p:nvPr/>
        </p:nvSpPr>
        <p:spPr>
          <a:xfrm>
            <a:off x="1727200" y="6092825"/>
            <a:ext cx="10160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（Ｄライン）</a:t>
            </a:r>
            <a:endParaRPr lang="ja-JP" altLang="en-US" sz="1400" b="1" dirty="0"/>
          </a:p>
        </p:txBody>
      </p:sp>
      <p:sp>
        <p:nvSpPr>
          <p:cNvPr id="15462" name="Text Box 127"/>
          <p:cNvSpPr txBox="1"/>
          <p:nvPr/>
        </p:nvSpPr>
        <p:spPr>
          <a:xfrm>
            <a:off x="7086283" y="5257800"/>
            <a:ext cx="367030" cy="6858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sp>
        <p:nvSpPr>
          <p:cNvPr id="15463" name="Line 146"/>
          <p:cNvSpPr/>
          <p:nvPr/>
        </p:nvSpPr>
        <p:spPr>
          <a:xfrm>
            <a:off x="1828800" y="6248400"/>
            <a:ext cx="685800" cy="0"/>
          </a:xfrm>
          <a:prstGeom prst="line">
            <a:avLst/>
          </a:prstGeom>
          <a:ln w="9525" cap="flat" cmpd="sng">
            <a:solidFill>
              <a:srgbClr val="FF0000"/>
            </a:solidFill>
            <a:prstDash val="solid"/>
            <a:headEnd type="none" w="med" len="med"/>
            <a:tailEnd type="none" w="med" len="med"/>
          </a:ln>
        </p:spPr>
      </p:sp>
      <p:sp>
        <p:nvSpPr>
          <p:cNvPr id="15464" name="Line 147"/>
          <p:cNvSpPr/>
          <p:nvPr/>
        </p:nvSpPr>
        <p:spPr>
          <a:xfrm>
            <a:off x="1828800" y="6286500"/>
            <a:ext cx="685800" cy="0"/>
          </a:xfrm>
          <a:prstGeom prst="line">
            <a:avLst/>
          </a:prstGeom>
          <a:ln w="9525" cap="flat" cmpd="sng">
            <a:solidFill>
              <a:srgbClr val="FF0000"/>
            </a:solidFill>
            <a:prstDash val="solid"/>
            <a:headEnd type="none" w="med" len="med"/>
            <a:tailEnd type="none" w="med" len="med"/>
          </a:ln>
        </p:spPr>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E51A052F-E090-4451-845B-5F85F8CE4727}"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6387" name="Text Box 2"/>
          <p:cNvSpPr txBox="1"/>
          <p:nvPr/>
        </p:nvSpPr>
        <p:spPr>
          <a:xfrm>
            <a:off x="355600" y="12954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16388" name="Text Box 3"/>
          <p:cNvSpPr txBox="1"/>
          <p:nvPr/>
        </p:nvSpPr>
        <p:spPr>
          <a:xfrm>
            <a:off x="762000" y="1828800"/>
            <a:ext cx="8077200" cy="7556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增加现在的生产线的生产品种，统一生产线，</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zh-CN" altLang="en-US" sz="2400" b="1" dirty="0">
                <a:latin typeface="Arial" panose="020B0604020202020204" pitchFamily="34" charset="0"/>
                <a:ea typeface="汉仪旗黑-55简" panose="00020600040101010101" charset="-128"/>
              </a:rPr>
              <a:t>汇集作业工程和进行工序更换改善之后改善尾数工时</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16389" name="Text Box 4"/>
          <p:cNvSpPr txBox="1"/>
          <p:nvPr/>
        </p:nvSpPr>
        <p:spPr>
          <a:xfrm>
            <a:off x="406400" y="2819400"/>
            <a:ext cx="46228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16390" name="Text Box 5"/>
          <p:cNvSpPr txBox="1"/>
          <p:nvPr/>
        </p:nvSpPr>
        <p:spPr>
          <a:xfrm>
            <a:off x="762000" y="3375025"/>
            <a:ext cx="8229600" cy="2009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１） </a:t>
            </a:r>
            <a:r>
              <a:rPr lang="zh-CN" altLang="en-US" sz="2400" b="1" dirty="0">
                <a:latin typeface="Arial" panose="020B0604020202020204" pitchFamily="34" charset="0"/>
                <a:ea typeface="汉仪旗黑-55简" panose="00020600040101010101" charset="-128"/>
              </a:rPr>
              <a:t>通过改善工序更换，将</a:t>
            </a:r>
            <a:r>
              <a:rPr lang="ja-JP" altLang="en-US" sz="2400" b="1" dirty="0">
                <a:latin typeface="Arial" panose="020B0604020202020204" pitchFamily="34" charset="0"/>
                <a:ea typeface="汉仪旗黑-55简" panose="00020600040101010101" charset="-128"/>
              </a:rPr>
              <a:t>２</a:t>
            </a:r>
            <a:r>
              <a:rPr lang="zh-CN" altLang="en-US" sz="2400" b="1" dirty="0">
                <a:latin typeface="Arial" panose="020B0604020202020204" pitchFamily="34" charset="0"/>
                <a:ea typeface="汉仪旗黑-55简" panose="00020600040101010101" charset="-128"/>
              </a:rPr>
              <a:t>条</a:t>
            </a:r>
            <a:r>
              <a:rPr lang="ja-JP" altLang="en-US" sz="2400" b="1" dirty="0">
                <a:latin typeface="Arial" panose="020B0604020202020204" pitchFamily="34" charset="0"/>
                <a:ea typeface="汉仪旗黑-55简" panose="00020600040101010101" charset="-128"/>
              </a:rPr>
              <a:t>以</a:t>
            </a:r>
            <a:r>
              <a:rPr lang="zh-CN" altLang="en-US" sz="2400" b="1" dirty="0">
                <a:latin typeface="Arial" panose="020B0604020202020204" pitchFamily="34" charset="0"/>
                <a:ea typeface="汉仪旗黑-55简" panose="00020600040101010101" charset="-128"/>
              </a:rPr>
              <a:t>上线的设备</a:t>
            </a:r>
            <a:r>
              <a:rPr lang="ja-JP" altLang="en-US" sz="2400" b="1" dirty="0">
                <a:latin typeface="Arial" panose="020B0604020202020204" pitchFamily="34" charset="0"/>
                <a:ea typeface="汉仪旗黑-55简" panose="00020600040101010101" charset="-128"/>
              </a:rPr>
              <a:t>台数</a:t>
            </a:r>
            <a:endParaRPr lang="ja-JP" altLang="en-US" sz="2400" b="1" dirty="0">
              <a:latin typeface="Arial" panose="020B0604020202020204" pitchFamily="34" charset="0"/>
              <a:ea typeface="汉仪旗黑-55简" panose="00020600040101010101" charset="-128"/>
            </a:endParaRPr>
          </a:p>
          <a:p>
            <a:pPr marL="0" lvl="0" indent="0" eaLnBrk="1" hangingPunct="1">
              <a:lnSpc>
                <a:spcPct val="4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统一到最小</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２） </a:t>
            </a:r>
            <a:r>
              <a:rPr lang="zh-CN" altLang="en-US" sz="2400" b="1" dirty="0">
                <a:latin typeface="Arial" panose="020B0604020202020204" pitchFamily="34" charset="0"/>
                <a:ea typeface="汉仪旗黑-55简" panose="00020600040101010101" charset="-128"/>
              </a:rPr>
              <a:t>配置接近</a:t>
            </a:r>
            <a:r>
              <a:rPr lang="ja-JP" altLang="en-US" sz="2400" b="1" dirty="0">
                <a:latin typeface="Arial" panose="020B0604020202020204" pitchFamily="34" charset="0"/>
                <a:ea typeface="汉仪旗黑-55简" panose="00020600040101010101" charset="-128"/>
              </a:rPr>
              <a:t>必要人工</a:t>
            </a:r>
            <a:r>
              <a:rPr lang="zh-CN" altLang="en-US" sz="2400" b="1" dirty="0">
                <a:latin typeface="Arial" panose="020B0604020202020204" pitchFamily="34" charset="0"/>
                <a:ea typeface="汉仪旗黑-55简" panose="00020600040101010101" charset="-128"/>
              </a:rPr>
              <a:t>的人员，决定取得产线平衡的</a:t>
            </a:r>
            <a:endParaRPr lang="ja-JP" altLang="en-US" sz="2400" b="1" dirty="0">
              <a:latin typeface="Arial" panose="020B0604020202020204" pitchFamily="34" charset="0"/>
              <a:ea typeface="汉仪旗黑-55简" panose="00020600040101010101" charset="-128"/>
            </a:endParaRPr>
          </a:p>
          <a:p>
            <a:pPr marL="0" lvl="0" indent="0" eaLnBrk="1" hangingPunct="1">
              <a:lnSpc>
                <a:spcPct val="4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标准作业</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３） </a:t>
            </a:r>
            <a:r>
              <a:rPr lang="zh-CN" altLang="en-US" sz="2400" b="1" dirty="0">
                <a:latin typeface="Arial" panose="020B0604020202020204" pitchFamily="34" charset="0"/>
                <a:ea typeface="汉仪旗黑-55简" panose="00020600040101010101" charset="-128"/>
              </a:rPr>
              <a:t>不要成为</a:t>
            </a:r>
            <a:r>
              <a:rPr lang="ja-JP" altLang="en-US" sz="2400" b="1" dirty="0">
                <a:latin typeface="Arial" panose="020B0604020202020204" pitchFamily="34" charset="0"/>
                <a:ea typeface="汉仪旗黑-55简" panose="00020600040101010101" charset="-128"/>
              </a:rPr>
              <a:t>ＭＣＴ</a:t>
            </a:r>
            <a:r>
              <a:rPr lang="zh-CN" altLang="en-US" sz="2400" b="1" dirty="0">
                <a:latin typeface="Arial" panose="020B0604020202020204" pitchFamily="34" charset="0"/>
                <a:ea typeface="汉仪旗黑-55简" panose="00020600040101010101" charset="-128"/>
              </a:rPr>
              <a:t>瓶颈</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自动拆卸</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安装时</a:t>
            </a:r>
            <a:r>
              <a:rPr lang="ja-JP" altLang="en-US" sz="2400" b="1" dirty="0">
                <a:latin typeface="Arial" panose="020B0604020202020204" pitchFamily="34" charset="0"/>
                <a:ea typeface="汉仪旗黑-55简" panose="00020600040101010101" charset="-128"/>
              </a:rPr>
              <a:t>ＭＴ</a:t>
            </a:r>
            <a:r>
              <a:rPr lang="zh-CN" altLang="en-US" sz="2400" b="1" dirty="0">
                <a:latin typeface="Arial" panose="020B0604020202020204" pitchFamily="34" charset="0"/>
                <a:ea typeface="汉仪旗黑-55简" panose="00020600040101010101" charset="-128"/>
              </a:rPr>
              <a:t>瓶颈</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16391" name="Text Box 6"/>
          <p:cNvSpPr txBox="1"/>
          <p:nvPr/>
        </p:nvSpPr>
        <p:spPr>
          <a:xfrm>
            <a:off x="2641600" y="0"/>
            <a:ext cx="37592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3600" b="1" dirty="0">
                <a:latin typeface="Arial" panose="020B0604020202020204" pitchFamily="34" charset="0"/>
                <a:ea typeface="汉仪文黑-85W" panose="00020600040101010101" charset="-122"/>
              </a:rPr>
              <a:t>多品</a:t>
            </a:r>
            <a:r>
              <a:rPr lang="zh-CN" altLang="en-US" sz="3600" b="1" dirty="0">
                <a:latin typeface="Arial" panose="020B0604020202020204" pitchFamily="34" charset="0"/>
                <a:ea typeface="汉仪文黑-85W" panose="00020600040101010101" charset="-122"/>
              </a:rPr>
              <a:t>种</a:t>
            </a:r>
            <a:r>
              <a:rPr lang="ja-JP" altLang="en-US" sz="3600" b="1" dirty="0">
                <a:latin typeface="Arial" panose="020B0604020202020204" pitchFamily="34" charset="0"/>
                <a:ea typeface="汉仪文黑-85W" panose="00020600040101010101" charset="-122"/>
              </a:rPr>
              <a:t>混流方式</a:t>
            </a:r>
            <a:endParaRPr lang="ja-JP" altLang="en-US" sz="3600" b="1" dirty="0">
              <a:latin typeface="Arial" panose="020B0604020202020204" pitchFamily="34" charset="0"/>
              <a:ea typeface="汉仪文黑-85W" panose="00020600040101010101" charset="-122"/>
            </a:endParaRPr>
          </a:p>
        </p:txBody>
      </p:sp>
      <p:sp>
        <p:nvSpPr>
          <p:cNvPr id="16392" name="Rectangle 7"/>
          <p:cNvSpPr/>
          <p:nvPr/>
        </p:nvSpPr>
        <p:spPr>
          <a:xfrm>
            <a:off x="1905000" y="609600"/>
            <a:ext cx="51816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旗黑-55简" panose="00020600040101010101" charset="-128"/>
              </a:rPr>
              <a:t>工序更换改善后混流</a:t>
            </a:r>
            <a:endParaRPr lang="zh-CN" altLang="en-US" sz="3600" b="1" dirty="0">
              <a:latin typeface="Arial" panose="020B0604020202020204" pitchFamily="34" charset="0"/>
              <a:ea typeface="汉仪旗黑-55简" panose="00020600040101010101"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1"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C0FEA722-9C1A-467B-8410-48702C980926}"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7411" name="Text Box 2"/>
          <p:cNvSpPr txBox="1"/>
          <p:nvPr/>
        </p:nvSpPr>
        <p:spPr>
          <a:xfrm>
            <a:off x="406400" y="76200"/>
            <a:ext cx="40132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graphicFrame>
        <p:nvGraphicFramePr>
          <p:cNvPr id="15499" name="Group 139"/>
          <p:cNvGraphicFramePr>
            <a:graphicFrameLocks noGrp="1"/>
          </p:cNvGraphicFramePr>
          <p:nvPr/>
        </p:nvGraphicFramePr>
        <p:xfrm>
          <a:off x="1262063" y="876300"/>
          <a:ext cx="7197725" cy="1111250"/>
        </p:xfrm>
        <a:graphic>
          <a:graphicData uri="http://schemas.openxmlformats.org/drawingml/2006/table">
            <a:tbl>
              <a:tblPr/>
              <a:tblGrid>
                <a:gridCol w="847725"/>
                <a:gridCol w="1114425"/>
                <a:gridCol w="809625"/>
                <a:gridCol w="1212850"/>
                <a:gridCol w="933450"/>
                <a:gridCol w="1400175"/>
                <a:gridCol w="879475"/>
              </a:tblGrid>
              <a:tr h="536575">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附带工时</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85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85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Ｄ</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６００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４５秒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６７秒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１１０秒／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１５７秒／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２．４９人工／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２．３９人工／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38" name="Text Box 29"/>
          <p:cNvSpPr txBox="1"/>
          <p:nvPr/>
        </p:nvSpPr>
        <p:spPr>
          <a:xfrm>
            <a:off x="6096000" y="595313"/>
            <a:ext cx="2641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定</a:t>
            </a:r>
            <a:r>
              <a:rPr lang="zh-CN" altLang="en-US" sz="1400" b="1" dirty="0">
                <a:latin typeface="Arial" panose="020B0604020202020204" pitchFamily="34" charset="0"/>
                <a:ea typeface="汉仪旗黑-55简" panose="00020600040101010101" charset="-128"/>
              </a:rPr>
              <a:t>时</a:t>
            </a:r>
            <a:r>
              <a:rPr lang="ja-JP" altLang="en-US" sz="1400" b="1" dirty="0">
                <a:latin typeface="Arial" panose="020B0604020202020204" pitchFamily="34" charset="0"/>
                <a:ea typeface="汉仪旗黑-55简" panose="00020600040101010101" charset="-128"/>
              </a:rPr>
              <a:t>　２７，０００秒／</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sp>
        <p:nvSpPr>
          <p:cNvPr id="17439" name="Text Box 30"/>
          <p:cNvSpPr txBox="1"/>
          <p:nvPr/>
        </p:nvSpPr>
        <p:spPr>
          <a:xfrm>
            <a:off x="468313" y="5734050"/>
            <a:ext cx="8458200" cy="7683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000" b="1" dirty="0">
                <a:latin typeface="Arial" panose="020B0604020202020204" pitchFamily="34" charset="0"/>
                <a:ea typeface="汉仪旗黑-55简" panose="00020600040101010101" charset="-128"/>
              </a:rPr>
              <a:t>１）　</a:t>
            </a:r>
            <a:r>
              <a:rPr lang="zh-CN" altLang="en-US" sz="2000" b="1" dirty="0">
                <a:latin typeface="Arial" panose="020B0604020202020204" pitchFamily="34" charset="0"/>
                <a:ea typeface="汉仪旗黑-55简" panose="00020600040101010101" charset="-128"/>
              </a:rPr>
              <a:t>通过</a:t>
            </a:r>
            <a:r>
              <a:rPr lang="ja-JP" altLang="en-US" sz="2000" b="1" dirty="0">
                <a:latin typeface="Arial" panose="020B0604020202020204" pitchFamily="34" charset="0"/>
                <a:ea typeface="汉仪旗黑-55简" panose="00020600040101010101" charset="-128"/>
              </a:rPr>
              <a:t>段</a:t>
            </a:r>
            <a:r>
              <a:rPr lang="zh-CN" altLang="en-US" sz="2000" b="1" dirty="0">
                <a:latin typeface="Arial" panose="020B0604020202020204" pitchFamily="34" charset="0"/>
                <a:ea typeface="汉仪旗黑-55简" panose="00020600040101010101" charset="-128"/>
              </a:rPr>
              <a:t>工序更换改善设备</a:t>
            </a:r>
            <a:r>
              <a:rPr lang="ja-JP" altLang="en-US" sz="2000" b="1" dirty="0">
                <a:latin typeface="Arial" panose="020B0604020202020204" pitchFamily="34" charset="0"/>
                <a:ea typeface="汉仪旗黑-55简" panose="00020600040101010101" charset="-128"/>
              </a:rPr>
              <a:t>台数</a:t>
            </a:r>
            <a:r>
              <a:rPr lang="zh-CN" altLang="en-US" sz="2000" b="1" dirty="0">
                <a:latin typeface="Arial" panose="020B0604020202020204" pitchFamily="34" charset="0"/>
                <a:ea typeface="汉仪旗黑-55简" panose="00020600040101010101" charset="-128"/>
              </a:rPr>
              <a:t>减半→　有效灵活运用空间和设备</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ja-JP" altLang="en-US" sz="2000" b="1" dirty="0">
                <a:latin typeface="Arial" panose="020B0604020202020204" pitchFamily="34" charset="0"/>
                <a:ea typeface="汉仪旗黑-55简" panose="00020600040101010101" charset="-128"/>
              </a:rPr>
              <a:t>２）　</a:t>
            </a:r>
            <a:r>
              <a:rPr lang="zh-CN" altLang="en-US" sz="2000" b="1" dirty="0">
                <a:latin typeface="Arial" panose="020B0604020202020204" pitchFamily="34" charset="0"/>
                <a:ea typeface="汉仪旗黑-55简" panose="00020600040101010101" charset="-128"/>
              </a:rPr>
              <a:t>可以缩短步行</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17440" name="Rectangle 31"/>
          <p:cNvSpPr/>
          <p:nvPr/>
        </p:nvSpPr>
        <p:spPr>
          <a:xfrm>
            <a:off x="2336800" y="2271713"/>
            <a:ext cx="3149600" cy="1936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41" name="Rectangle 32"/>
          <p:cNvSpPr/>
          <p:nvPr/>
        </p:nvSpPr>
        <p:spPr>
          <a:xfrm>
            <a:off x="1701800" y="2071688"/>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42" name="Text Box 33"/>
          <p:cNvSpPr txBox="1"/>
          <p:nvPr/>
        </p:nvSpPr>
        <p:spPr>
          <a:xfrm>
            <a:off x="1752283" y="2085975"/>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7443" name="Rectangle 34"/>
          <p:cNvSpPr/>
          <p:nvPr/>
        </p:nvSpPr>
        <p:spPr>
          <a:xfrm>
            <a:off x="5581650" y="1905000"/>
            <a:ext cx="508000" cy="56038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44" name="Text Box 35"/>
          <p:cNvSpPr txBox="1"/>
          <p:nvPr/>
        </p:nvSpPr>
        <p:spPr>
          <a:xfrm>
            <a:off x="5638483" y="1905000"/>
            <a:ext cx="367030" cy="6096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7445" name="Group 36"/>
          <p:cNvGrpSpPr/>
          <p:nvPr/>
        </p:nvGrpSpPr>
        <p:grpSpPr>
          <a:xfrm flipV="1">
            <a:off x="2641600" y="2100263"/>
            <a:ext cx="431800" cy="98425"/>
            <a:chOff x="1176" y="2400"/>
            <a:chExt cx="240" cy="96"/>
          </a:xfrm>
        </p:grpSpPr>
        <p:sp>
          <p:nvSpPr>
            <p:cNvPr id="17536" name="Oval 37"/>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37" name="AutoShape 38"/>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7446" name="Group 39"/>
          <p:cNvGrpSpPr/>
          <p:nvPr/>
        </p:nvGrpSpPr>
        <p:grpSpPr>
          <a:xfrm>
            <a:off x="2641600" y="2786063"/>
            <a:ext cx="431800" cy="98425"/>
            <a:chOff x="1176" y="2400"/>
            <a:chExt cx="240" cy="96"/>
          </a:xfrm>
        </p:grpSpPr>
        <p:sp>
          <p:nvSpPr>
            <p:cNvPr id="17534" name="Oval 40"/>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35" name="AutoShape 41"/>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7447" name="Text Box 42"/>
          <p:cNvSpPr txBox="1"/>
          <p:nvPr/>
        </p:nvSpPr>
        <p:spPr>
          <a:xfrm>
            <a:off x="711200" y="2133600"/>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Ｃ</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17448" name="Text Box 43"/>
          <p:cNvSpPr txBox="1"/>
          <p:nvPr/>
        </p:nvSpPr>
        <p:spPr>
          <a:xfrm>
            <a:off x="1930400" y="595313"/>
            <a:ext cx="2641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各</a:t>
            </a:r>
            <a:r>
              <a:rPr lang="zh-CN" altLang="en-US" sz="1400" b="1" dirty="0">
                <a:latin typeface="Arial" panose="020B0604020202020204" pitchFamily="34" charset="0"/>
                <a:ea typeface="汉仪旗黑-55简" panose="00020600040101010101" charset="-128"/>
              </a:rPr>
              <a:t>线生产计划和工时</a:t>
            </a:r>
            <a:endParaRPr lang="ja-JP" altLang="en-US" sz="1400" b="1" dirty="0">
              <a:latin typeface="Arial" panose="020B0604020202020204" pitchFamily="34" charset="0"/>
              <a:ea typeface="汉仪旗黑-55简" panose="00020600040101010101" charset="-128"/>
            </a:endParaRPr>
          </a:p>
        </p:txBody>
      </p:sp>
      <p:grpSp>
        <p:nvGrpSpPr>
          <p:cNvPr id="17449" name="Group 44"/>
          <p:cNvGrpSpPr/>
          <p:nvPr/>
        </p:nvGrpSpPr>
        <p:grpSpPr>
          <a:xfrm flipV="1">
            <a:off x="3759200" y="2100263"/>
            <a:ext cx="431800" cy="98425"/>
            <a:chOff x="1176" y="2400"/>
            <a:chExt cx="240" cy="96"/>
          </a:xfrm>
        </p:grpSpPr>
        <p:sp>
          <p:nvSpPr>
            <p:cNvPr id="17532" name="Oval 45"/>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33" name="AutoShape 46"/>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7450" name="Group 47"/>
          <p:cNvGrpSpPr/>
          <p:nvPr/>
        </p:nvGrpSpPr>
        <p:grpSpPr>
          <a:xfrm flipV="1">
            <a:off x="4749800" y="2100263"/>
            <a:ext cx="431800" cy="98425"/>
            <a:chOff x="1176" y="2400"/>
            <a:chExt cx="240" cy="96"/>
          </a:xfrm>
        </p:grpSpPr>
        <p:sp>
          <p:nvSpPr>
            <p:cNvPr id="17530" name="Oval 4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31" name="AutoShape 4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7451" name="Rectangle 50"/>
          <p:cNvSpPr/>
          <p:nvPr/>
        </p:nvSpPr>
        <p:spPr>
          <a:xfrm>
            <a:off x="2336800" y="2536825"/>
            <a:ext cx="3149600" cy="19208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52" name="Rectangle 51"/>
          <p:cNvSpPr/>
          <p:nvPr/>
        </p:nvSpPr>
        <p:spPr>
          <a:xfrm>
            <a:off x="1701800" y="2528888"/>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53" name="Text Box 52"/>
          <p:cNvSpPr txBox="1"/>
          <p:nvPr/>
        </p:nvSpPr>
        <p:spPr>
          <a:xfrm>
            <a:off x="1752283" y="2543175"/>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7454" name="Rectangle 53"/>
          <p:cNvSpPr/>
          <p:nvPr/>
        </p:nvSpPr>
        <p:spPr>
          <a:xfrm>
            <a:off x="5581650" y="2522538"/>
            <a:ext cx="508000" cy="52546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55" name="Text Box 54"/>
          <p:cNvSpPr txBox="1"/>
          <p:nvPr/>
        </p:nvSpPr>
        <p:spPr>
          <a:xfrm>
            <a:off x="5638483" y="2514600"/>
            <a:ext cx="367030" cy="6096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7456" name="Group 55"/>
          <p:cNvGrpSpPr/>
          <p:nvPr/>
        </p:nvGrpSpPr>
        <p:grpSpPr>
          <a:xfrm>
            <a:off x="3759200" y="2786063"/>
            <a:ext cx="431800" cy="98425"/>
            <a:chOff x="1176" y="2400"/>
            <a:chExt cx="240" cy="96"/>
          </a:xfrm>
        </p:grpSpPr>
        <p:sp>
          <p:nvSpPr>
            <p:cNvPr id="17528" name="Oval 56"/>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29" name="AutoShape 57"/>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7457" name="Group 58"/>
          <p:cNvGrpSpPr/>
          <p:nvPr/>
        </p:nvGrpSpPr>
        <p:grpSpPr>
          <a:xfrm>
            <a:off x="4775200" y="2786063"/>
            <a:ext cx="431800" cy="98425"/>
            <a:chOff x="1176" y="2400"/>
            <a:chExt cx="240" cy="96"/>
          </a:xfrm>
        </p:grpSpPr>
        <p:sp>
          <p:nvSpPr>
            <p:cNvPr id="17526" name="Oval 59"/>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27" name="AutoShape 60"/>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7458" name="Text Box 61"/>
          <p:cNvSpPr txBox="1"/>
          <p:nvPr/>
        </p:nvSpPr>
        <p:spPr>
          <a:xfrm>
            <a:off x="711200" y="2544763"/>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Ｄ</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17459" name="Text Box 62"/>
          <p:cNvSpPr txBox="1"/>
          <p:nvPr/>
        </p:nvSpPr>
        <p:spPr>
          <a:xfrm>
            <a:off x="4165600" y="3067050"/>
            <a:ext cx="17272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a:t>
            </a:r>
            <a:r>
              <a:rPr lang="zh-CN" altLang="en-US" sz="1600" b="1" dirty="0">
                <a:latin typeface="Arial" panose="020B0604020202020204" pitchFamily="34" charset="0"/>
                <a:ea typeface="汉仪旗黑-55简" panose="00020600040101010101" charset="-128"/>
              </a:rPr>
              <a:t>变更配置</a:t>
            </a: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p:txBody>
      </p:sp>
      <p:sp>
        <p:nvSpPr>
          <p:cNvPr id="17460" name="AutoShape 63"/>
          <p:cNvSpPr/>
          <p:nvPr/>
        </p:nvSpPr>
        <p:spPr>
          <a:xfrm>
            <a:off x="3810000" y="3048000"/>
            <a:ext cx="330200" cy="252413"/>
          </a:xfrm>
          <a:prstGeom prst="downArrow">
            <a:avLst>
              <a:gd name="adj1" fmla="val 50000"/>
              <a:gd name="adj2" fmla="val 25000"/>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aphicFrame>
        <p:nvGraphicFramePr>
          <p:cNvPr id="15504" name="Group 144"/>
          <p:cNvGraphicFramePr>
            <a:graphicFrameLocks noGrp="1"/>
          </p:cNvGraphicFramePr>
          <p:nvPr/>
        </p:nvGraphicFramePr>
        <p:xfrm>
          <a:off x="639763" y="3581400"/>
          <a:ext cx="7208838" cy="1036638"/>
        </p:xfrm>
        <a:graphic>
          <a:graphicData uri="http://schemas.openxmlformats.org/drawingml/2006/table">
            <a:tbl>
              <a:tblPr/>
              <a:tblGrid>
                <a:gridCol w="838200"/>
                <a:gridCol w="1265237"/>
                <a:gridCol w="838200"/>
                <a:gridCol w="1206500"/>
                <a:gridCol w="925513"/>
                <a:gridCol w="1265237"/>
                <a:gridCol w="869950"/>
              </a:tblGrid>
              <a:tr h="518319">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附带工时</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319">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１０００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１２９秒／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４．８５人工／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87" name="Rectangle 90"/>
          <p:cNvSpPr/>
          <p:nvPr/>
        </p:nvSpPr>
        <p:spPr>
          <a:xfrm>
            <a:off x="2768600" y="4710113"/>
            <a:ext cx="3352800" cy="1936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88" name="Rectangle 91"/>
          <p:cNvSpPr/>
          <p:nvPr/>
        </p:nvSpPr>
        <p:spPr>
          <a:xfrm>
            <a:off x="1524000" y="4510088"/>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89" name="Text Box 92"/>
          <p:cNvSpPr txBox="1"/>
          <p:nvPr/>
        </p:nvSpPr>
        <p:spPr>
          <a:xfrm>
            <a:off x="1671320" y="4524375"/>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7490" name="Rectangle 93"/>
          <p:cNvSpPr/>
          <p:nvPr/>
        </p:nvSpPr>
        <p:spPr>
          <a:xfrm>
            <a:off x="6443663" y="4581525"/>
            <a:ext cx="508000" cy="5334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91" name="Text Box 94"/>
          <p:cNvSpPr txBox="1"/>
          <p:nvPr/>
        </p:nvSpPr>
        <p:spPr>
          <a:xfrm>
            <a:off x="6516370" y="4508500"/>
            <a:ext cx="367030" cy="6858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7492" name="Group 95"/>
          <p:cNvGrpSpPr/>
          <p:nvPr/>
        </p:nvGrpSpPr>
        <p:grpSpPr>
          <a:xfrm flipV="1">
            <a:off x="2870200" y="4538663"/>
            <a:ext cx="431800" cy="98425"/>
            <a:chOff x="1176" y="2400"/>
            <a:chExt cx="240" cy="96"/>
          </a:xfrm>
        </p:grpSpPr>
        <p:sp>
          <p:nvSpPr>
            <p:cNvPr id="17524" name="Oval 96"/>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25" name="AutoShape 97"/>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7493" name="Text Box 98"/>
          <p:cNvSpPr txBox="1"/>
          <p:nvPr/>
        </p:nvSpPr>
        <p:spPr>
          <a:xfrm>
            <a:off x="711200" y="4548188"/>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Ｃ</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grpSp>
        <p:nvGrpSpPr>
          <p:cNvPr id="17494" name="Group 99"/>
          <p:cNvGrpSpPr/>
          <p:nvPr/>
        </p:nvGrpSpPr>
        <p:grpSpPr>
          <a:xfrm flipV="1">
            <a:off x="4267200" y="4538663"/>
            <a:ext cx="431800" cy="98425"/>
            <a:chOff x="1176" y="2400"/>
            <a:chExt cx="240" cy="96"/>
          </a:xfrm>
        </p:grpSpPr>
        <p:sp>
          <p:nvSpPr>
            <p:cNvPr id="17522" name="Oval 100"/>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23" name="AutoShape 101"/>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7495" name="Group 102"/>
          <p:cNvGrpSpPr/>
          <p:nvPr/>
        </p:nvGrpSpPr>
        <p:grpSpPr>
          <a:xfrm flipV="1">
            <a:off x="5588000" y="4538663"/>
            <a:ext cx="431800" cy="98425"/>
            <a:chOff x="1176" y="2400"/>
            <a:chExt cx="240" cy="96"/>
          </a:xfrm>
        </p:grpSpPr>
        <p:sp>
          <p:nvSpPr>
            <p:cNvPr id="17520" name="Oval 103"/>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21" name="AutoShape 104"/>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7496" name="Rectangle 105"/>
          <p:cNvSpPr/>
          <p:nvPr/>
        </p:nvSpPr>
        <p:spPr>
          <a:xfrm>
            <a:off x="2108200" y="4510088"/>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97" name="Text Box 106"/>
          <p:cNvSpPr txBox="1"/>
          <p:nvPr/>
        </p:nvSpPr>
        <p:spPr>
          <a:xfrm>
            <a:off x="2255520" y="4524375"/>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7498" name="Rectangle 107"/>
          <p:cNvSpPr/>
          <p:nvPr/>
        </p:nvSpPr>
        <p:spPr>
          <a:xfrm>
            <a:off x="7092950" y="4581525"/>
            <a:ext cx="508000" cy="5334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499" name="Text Box 108"/>
          <p:cNvSpPr txBox="1"/>
          <p:nvPr/>
        </p:nvSpPr>
        <p:spPr>
          <a:xfrm>
            <a:off x="7164070" y="4581525"/>
            <a:ext cx="367030" cy="6096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7500" name="Group 109"/>
          <p:cNvGrpSpPr/>
          <p:nvPr/>
        </p:nvGrpSpPr>
        <p:grpSpPr>
          <a:xfrm flipV="1">
            <a:off x="3581400" y="4538663"/>
            <a:ext cx="431800" cy="98425"/>
            <a:chOff x="1176" y="2400"/>
            <a:chExt cx="240" cy="96"/>
          </a:xfrm>
        </p:grpSpPr>
        <p:sp>
          <p:nvSpPr>
            <p:cNvPr id="17518" name="Oval 110"/>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19" name="AutoShape 111"/>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7501" name="Group 112"/>
          <p:cNvGrpSpPr/>
          <p:nvPr/>
        </p:nvGrpSpPr>
        <p:grpSpPr>
          <a:xfrm flipV="1">
            <a:off x="4953000" y="4538663"/>
            <a:ext cx="431800" cy="98425"/>
            <a:chOff x="1176" y="2400"/>
            <a:chExt cx="240" cy="96"/>
          </a:xfrm>
        </p:grpSpPr>
        <p:sp>
          <p:nvSpPr>
            <p:cNvPr id="17516" name="Oval 113"/>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17" name="AutoShape 114"/>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7502" name="Rectangle 115"/>
          <p:cNvSpPr/>
          <p:nvPr/>
        </p:nvSpPr>
        <p:spPr>
          <a:xfrm>
            <a:off x="2127250" y="5010150"/>
            <a:ext cx="508000" cy="400050"/>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03" name="Text Box 116"/>
          <p:cNvSpPr txBox="1"/>
          <p:nvPr/>
        </p:nvSpPr>
        <p:spPr>
          <a:xfrm>
            <a:off x="2274570" y="5024438"/>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17504" name="Rectangle 117"/>
          <p:cNvSpPr/>
          <p:nvPr/>
        </p:nvSpPr>
        <p:spPr>
          <a:xfrm>
            <a:off x="6223000" y="5032375"/>
            <a:ext cx="508000" cy="454025"/>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05" name="Text Box 118"/>
          <p:cNvSpPr txBox="1"/>
          <p:nvPr/>
        </p:nvSpPr>
        <p:spPr>
          <a:xfrm>
            <a:off x="6248083" y="5024438"/>
            <a:ext cx="367030" cy="614362"/>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sp>
        <p:nvSpPr>
          <p:cNvPr id="17506" name="Text Box 119"/>
          <p:cNvSpPr txBox="1"/>
          <p:nvPr/>
        </p:nvSpPr>
        <p:spPr>
          <a:xfrm>
            <a:off x="6096000" y="2133600"/>
            <a:ext cx="13208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u="sng" dirty="0">
                <a:solidFill>
                  <a:srgbClr val="FF0000"/>
                </a:solidFill>
                <a:latin typeface="Arial" panose="020B0604020202020204" pitchFamily="34" charset="0"/>
                <a:ea typeface="汉仪旗黑-55简" panose="00020600040101010101" charset="-128"/>
              </a:rPr>
              <a:t>１５</a:t>
            </a:r>
            <a:r>
              <a:rPr lang="zh-CN" altLang="en-US" sz="1400" b="1" u="sng" dirty="0">
                <a:solidFill>
                  <a:srgbClr val="FF0000"/>
                </a:solidFill>
                <a:latin typeface="Arial" panose="020B0604020202020204" pitchFamily="34" charset="0"/>
                <a:ea typeface="汉仪旗黑-55简" panose="00020600040101010101" charset="-128"/>
              </a:rPr>
              <a:t>个</a:t>
            </a:r>
            <a:r>
              <a:rPr lang="ja-JP" altLang="en-US" sz="1400" b="1" u="sng" dirty="0">
                <a:latin typeface="Arial" panose="020B0604020202020204" pitchFamily="34" charset="0"/>
                <a:ea typeface="汉仪旗黑-55简" panose="00020600040101010101" charset="-128"/>
              </a:rPr>
              <a:t>／</a:t>
            </a:r>
            <a:r>
              <a:rPr lang="zh-CN" altLang="en-US" sz="1400" b="1" u="sng" dirty="0">
                <a:latin typeface="Arial" panose="020B0604020202020204" pitchFamily="34" charset="0"/>
                <a:ea typeface="汉仪旗黑-55简" panose="00020600040101010101" charset="-128"/>
              </a:rPr>
              <a:t>批量</a:t>
            </a:r>
            <a:endParaRPr lang="ja-JP" altLang="en-US" sz="1400" b="1" u="sng" dirty="0">
              <a:latin typeface="Arial" panose="020B0604020202020204" pitchFamily="34" charset="0"/>
              <a:ea typeface="汉仪旗黑-55简" panose="00020600040101010101" charset="-128"/>
            </a:endParaRPr>
          </a:p>
        </p:txBody>
      </p:sp>
      <p:sp>
        <p:nvSpPr>
          <p:cNvPr id="17507" name="Text Box 120"/>
          <p:cNvSpPr txBox="1"/>
          <p:nvPr/>
        </p:nvSpPr>
        <p:spPr>
          <a:xfrm>
            <a:off x="6096000" y="2544763"/>
            <a:ext cx="13208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５</a:t>
            </a:r>
            <a:r>
              <a:rPr lang="zh-CN" altLang="en-US" sz="1400" b="1" dirty="0">
                <a:latin typeface="Arial" panose="020B0604020202020204" pitchFamily="34" charset="0"/>
                <a:ea typeface="汉仪旗黑-55简" panose="00020600040101010101" charset="-128"/>
              </a:rPr>
              <a:t>个</a:t>
            </a:r>
            <a:r>
              <a:rPr lang="ja-JP" altLang="en-US" sz="1400" b="1" dirty="0">
                <a:latin typeface="Arial" panose="020B0604020202020204" pitchFamily="34" charset="0"/>
                <a:ea typeface="汉仪旗黑-55简" panose="00020600040101010101" charset="-128"/>
              </a:rPr>
              <a:t>／</a:t>
            </a:r>
            <a:r>
              <a:rPr lang="zh-CN" altLang="en-US" sz="1400" b="1" dirty="0">
                <a:latin typeface="Arial" panose="020B0604020202020204" pitchFamily="34" charset="0"/>
                <a:ea typeface="汉仪旗黑-55简" panose="00020600040101010101" charset="-128"/>
              </a:rPr>
              <a:t>批量</a:t>
            </a:r>
            <a:endParaRPr lang="ja-JP" altLang="en-US" sz="1400" b="1" dirty="0">
              <a:latin typeface="Arial" panose="020B0604020202020204" pitchFamily="34" charset="0"/>
              <a:ea typeface="汉仪旗黑-55简" panose="00020600040101010101" charset="-128"/>
            </a:endParaRPr>
          </a:p>
        </p:txBody>
      </p:sp>
      <p:sp>
        <p:nvSpPr>
          <p:cNvPr id="17508" name="Rectangle 121"/>
          <p:cNvSpPr/>
          <p:nvPr/>
        </p:nvSpPr>
        <p:spPr>
          <a:xfrm>
            <a:off x="2755900" y="5118100"/>
            <a:ext cx="3352800" cy="192088"/>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7509" name="Text Box 122"/>
          <p:cNvSpPr txBox="1"/>
          <p:nvPr/>
        </p:nvSpPr>
        <p:spPr>
          <a:xfrm>
            <a:off x="6934200" y="3128963"/>
            <a:ext cx="1676400" cy="337185"/>
          </a:xfrm>
          <a:prstGeom prst="rect">
            <a:avLst/>
          </a:prstGeom>
          <a:solidFill>
            <a:schemeClr val="bg1"/>
          </a:solid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600" b="1" dirty="0">
                <a:latin typeface="Arial" panose="020B0604020202020204" pitchFamily="34" charset="0"/>
                <a:ea typeface="汉仪旗黑-55简" panose="00020600040101010101" charset="-128"/>
              </a:rPr>
              <a:t>工序更换改善</a:t>
            </a:r>
            <a:endParaRPr lang="zh-CN" altLang="en-US" sz="1600" b="1" dirty="0">
              <a:latin typeface="Arial" panose="020B0604020202020204" pitchFamily="34" charset="0"/>
              <a:ea typeface="汉仪旗黑-55简" panose="00020600040101010101" charset="-128"/>
            </a:endParaRPr>
          </a:p>
        </p:txBody>
      </p:sp>
      <p:sp>
        <p:nvSpPr>
          <p:cNvPr id="17510" name="Text Box 123"/>
          <p:cNvSpPr txBox="1"/>
          <p:nvPr/>
        </p:nvSpPr>
        <p:spPr>
          <a:xfrm>
            <a:off x="7467600" y="4610100"/>
            <a:ext cx="10668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５</a:t>
            </a:r>
            <a:r>
              <a:rPr lang="zh-CN" altLang="en-US" sz="1400" b="1" dirty="0">
                <a:latin typeface="Arial" panose="020B0604020202020204" pitchFamily="34" charset="0"/>
                <a:ea typeface="汉仪旗黑-55简" panose="00020600040101010101" charset="-128"/>
              </a:rPr>
              <a:t>个</a:t>
            </a:r>
            <a:r>
              <a:rPr lang="ja-JP" altLang="en-US" sz="1400" b="1" dirty="0">
                <a:latin typeface="Arial" panose="020B0604020202020204" pitchFamily="34" charset="0"/>
                <a:ea typeface="汉仪旗黑-55简" panose="00020600040101010101" charset="-128"/>
              </a:rPr>
              <a:t>／</a:t>
            </a:r>
            <a:r>
              <a:rPr lang="zh-CN" altLang="en-US" sz="1400" b="1" dirty="0">
                <a:latin typeface="Arial" panose="020B0604020202020204" pitchFamily="34" charset="0"/>
                <a:ea typeface="汉仪旗黑-55简" panose="00020600040101010101" charset="-128"/>
              </a:rPr>
              <a:t>批量</a:t>
            </a:r>
            <a:endParaRPr lang="ja-JP" altLang="en-US" sz="1400" b="1" dirty="0">
              <a:latin typeface="Arial" panose="020B0604020202020204" pitchFamily="34" charset="0"/>
              <a:ea typeface="汉仪旗黑-55简" panose="00020600040101010101" charset="-128"/>
            </a:endParaRPr>
          </a:p>
        </p:txBody>
      </p:sp>
      <p:sp>
        <p:nvSpPr>
          <p:cNvPr id="17511" name="Freeform 124"/>
          <p:cNvSpPr/>
          <p:nvPr/>
        </p:nvSpPr>
        <p:spPr>
          <a:xfrm>
            <a:off x="7327900" y="2314575"/>
            <a:ext cx="190500" cy="814388"/>
          </a:xfrm>
          <a:custGeom>
            <a:avLst/>
            <a:gdLst/>
            <a:ahLst/>
            <a:cxnLst>
              <a:cxn ang="0">
                <a:pos x="0" y="0"/>
              </a:cxn>
              <a:cxn ang="0">
                <a:pos x="378023438" y="0"/>
              </a:cxn>
              <a:cxn ang="0">
                <a:pos x="378023438" y="986946153"/>
              </a:cxn>
            </a:cxnLst>
            <a:pathLst>
              <a:path w="96" h="672">
                <a:moveTo>
                  <a:pt x="0" y="0"/>
                </a:moveTo>
                <a:lnTo>
                  <a:pt x="96" y="0"/>
                </a:lnTo>
                <a:lnTo>
                  <a:pt x="96" y="672"/>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7512" name="Line 125"/>
          <p:cNvSpPr/>
          <p:nvPr/>
        </p:nvSpPr>
        <p:spPr>
          <a:xfrm>
            <a:off x="7937500" y="3473450"/>
            <a:ext cx="0" cy="869950"/>
          </a:xfrm>
          <a:prstGeom prst="line">
            <a:avLst/>
          </a:prstGeom>
          <a:ln w="9525" cap="flat" cmpd="sng">
            <a:solidFill>
              <a:schemeClr val="tx1"/>
            </a:solidFill>
            <a:prstDash val="solid"/>
            <a:headEnd type="none" w="med" len="med"/>
            <a:tailEnd type="arrow" w="sm" len="sm"/>
          </a:ln>
        </p:spPr>
      </p:sp>
      <p:sp>
        <p:nvSpPr>
          <p:cNvPr id="17513" name="Text Box 132"/>
          <p:cNvSpPr txBox="1"/>
          <p:nvPr/>
        </p:nvSpPr>
        <p:spPr>
          <a:xfrm>
            <a:off x="1117600" y="5105400"/>
            <a:ext cx="10160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（Ｄライン）</a:t>
            </a:r>
            <a:endParaRPr lang="ja-JP" altLang="en-US" sz="1400" b="1" dirty="0">
              <a:latin typeface="Arial" panose="020B0604020202020204" pitchFamily="34" charset="0"/>
              <a:ea typeface="汉仪旗黑-55简" panose="00020600040101010101" charset="-128"/>
            </a:endParaRPr>
          </a:p>
        </p:txBody>
      </p:sp>
      <p:sp>
        <p:nvSpPr>
          <p:cNvPr id="17514" name="Line 133"/>
          <p:cNvSpPr/>
          <p:nvPr/>
        </p:nvSpPr>
        <p:spPr>
          <a:xfrm>
            <a:off x="1219200" y="5260975"/>
            <a:ext cx="685800" cy="0"/>
          </a:xfrm>
          <a:prstGeom prst="line">
            <a:avLst/>
          </a:prstGeom>
          <a:ln w="9525" cap="flat" cmpd="sng">
            <a:solidFill>
              <a:srgbClr val="FF0000"/>
            </a:solidFill>
            <a:prstDash val="solid"/>
            <a:headEnd type="none" w="med" len="med"/>
            <a:tailEnd type="none" w="med" len="med"/>
          </a:ln>
        </p:spPr>
      </p:sp>
      <p:sp>
        <p:nvSpPr>
          <p:cNvPr id="17515" name="Line 134"/>
          <p:cNvSpPr/>
          <p:nvPr/>
        </p:nvSpPr>
        <p:spPr>
          <a:xfrm>
            <a:off x="1219200" y="5299075"/>
            <a:ext cx="685800" cy="0"/>
          </a:xfrm>
          <a:prstGeom prst="line">
            <a:avLst/>
          </a:prstGeom>
          <a:ln w="9525" cap="flat" cmpd="sng">
            <a:solidFill>
              <a:srgbClr val="FF0000"/>
            </a:solidFill>
            <a:prstDash val="solid"/>
            <a:headEnd type="none" w="med" len="med"/>
            <a:tailEnd type="none" w="med" len="med"/>
          </a:ln>
        </p:spPr>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60BCFDCA-4CC6-4866-A3F1-C5D3FE54FC06}"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8435" name="Text Box 2"/>
          <p:cNvSpPr txBox="1"/>
          <p:nvPr/>
        </p:nvSpPr>
        <p:spPr>
          <a:xfrm>
            <a:off x="406400" y="1800225"/>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18436" name="Text Box 3"/>
          <p:cNvSpPr txBox="1"/>
          <p:nvPr/>
        </p:nvSpPr>
        <p:spPr>
          <a:xfrm>
            <a:off x="685800" y="2559050"/>
            <a:ext cx="8255000" cy="7924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70000"/>
              </a:lnSpc>
              <a:spcBef>
                <a:spcPct val="50000"/>
              </a:spcBef>
              <a:buNone/>
            </a:pPr>
            <a:r>
              <a:rPr lang="zh-CN" altLang="en-US" sz="2400" b="1" dirty="0">
                <a:latin typeface="Arial" panose="020B0604020202020204" pitchFamily="34" charset="0"/>
                <a:ea typeface="汉仪旗黑-55简" panose="00020600040101010101" charset="-128"/>
              </a:rPr>
              <a:t>增加现在的生产线的生产品种，统一生产线，</a:t>
            </a:r>
            <a:endParaRPr lang="ja-JP" altLang="en-US" sz="24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zh-CN" altLang="en-US" sz="2400" b="1" dirty="0">
                <a:latin typeface="Arial" panose="020B0604020202020204" pitchFamily="34" charset="0"/>
                <a:ea typeface="汉仪旗黑-55简" panose="00020600040101010101" charset="-128"/>
              </a:rPr>
              <a:t>通过汇集作业</a:t>
            </a:r>
            <a:r>
              <a:rPr lang="ja-JP" altLang="en-US" sz="2400" b="1" dirty="0">
                <a:latin typeface="Arial" panose="020B0604020202020204" pitchFamily="34" charset="0"/>
                <a:ea typeface="汉仪旗黑-55简" panose="00020600040101010101" charset="-128"/>
              </a:rPr>
              <a:t>工程</a:t>
            </a:r>
            <a:r>
              <a:rPr lang="zh-CN" altLang="en-US" sz="2400" b="1" dirty="0">
                <a:latin typeface="Arial" panose="020B0604020202020204" pitchFamily="34" charset="0"/>
                <a:ea typeface="汉仪旗黑-55简" panose="00020600040101010101" charset="-128"/>
              </a:rPr>
              <a:t>和吸收工时差改善尾数工时</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18437" name="Text Box 4"/>
          <p:cNvSpPr txBox="1"/>
          <p:nvPr/>
        </p:nvSpPr>
        <p:spPr>
          <a:xfrm>
            <a:off x="406400" y="3671888"/>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想法</a:t>
            </a:r>
            <a:endParaRPr lang="ja-JP" altLang="en-US" sz="2800" b="1" dirty="0">
              <a:latin typeface="Arial" panose="020B0604020202020204" pitchFamily="34" charset="0"/>
              <a:ea typeface="汉仪旗黑-55简" panose="00020600040101010101" charset="-128"/>
            </a:endParaRPr>
          </a:p>
        </p:txBody>
      </p:sp>
      <p:sp>
        <p:nvSpPr>
          <p:cNvPr id="18438" name="Text Box 5"/>
          <p:cNvSpPr txBox="1"/>
          <p:nvPr/>
        </p:nvSpPr>
        <p:spPr>
          <a:xfrm>
            <a:off x="889000" y="4397375"/>
            <a:ext cx="7112000" cy="3860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加入生产</a:t>
            </a:r>
            <a:r>
              <a:rPr lang="ja-JP" altLang="en-US" sz="2400" b="1" dirty="0">
                <a:latin typeface="Arial" panose="020B0604020202020204" pitchFamily="34" charset="0"/>
                <a:ea typeface="汉仪旗黑-55简" panose="00020600040101010101" charset="-128"/>
              </a:rPr>
              <a:t>数量</a:t>
            </a:r>
            <a:r>
              <a:rPr lang="zh-CN" altLang="en-US" sz="2400" b="1" dirty="0">
                <a:latin typeface="Arial" panose="020B0604020202020204" pitchFamily="34" charset="0"/>
                <a:ea typeface="汉仪旗黑-55简" panose="00020600040101010101" charset="-128"/>
              </a:rPr>
              <a:t>和工时差，平准化的流动方法</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18439" name="Text Box 6"/>
          <p:cNvSpPr txBox="1"/>
          <p:nvPr/>
        </p:nvSpPr>
        <p:spPr>
          <a:xfrm>
            <a:off x="2565400" y="0"/>
            <a:ext cx="39116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3600" b="1" dirty="0">
                <a:latin typeface="Arial" panose="020B0604020202020204" pitchFamily="34" charset="0"/>
                <a:ea typeface="汉仪文黑-85W" panose="00020600040101010101" charset="-122"/>
              </a:rPr>
              <a:t>多品</a:t>
            </a:r>
            <a:r>
              <a:rPr lang="zh-CN" altLang="en-US" sz="3600" b="1" dirty="0">
                <a:latin typeface="Arial" panose="020B0604020202020204" pitchFamily="34" charset="0"/>
                <a:ea typeface="汉仪文黑-85W" panose="00020600040101010101" charset="-122"/>
              </a:rPr>
              <a:t>种</a:t>
            </a:r>
            <a:r>
              <a:rPr lang="ja-JP" altLang="en-US" sz="3600" b="1" dirty="0">
                <a:latin typeface="Arial" panose="020B0604020202020204" pitchFamily="34" charset="0"/>
                <a:ea typeface="汉仪文黑-85W" panose="00020600040101010101" charset="-122"/>
              </a:rPr>
              <a:t>混流方式</a:t>
            </a:r>
            <a:endParaRPr lang="ja-JP" altLang="en-US" sz="3600" b="1" dirty="0">
              <a:latin typeface="Arial" panose="020B0604020202020204" pitchFamily="34" charset="0"/>
              <a:ea typeface="汉仪文黑-85W" panose="00020600040101010101" charset="-122"/>
            </a:endParaRPr>
          </a:p>
        </p:txBody>
      </p:sp>
      <p:sp>
        <p:nvSpPr>
          <p:cNvPr id="18440" name="Rectangle 7"/>
          <p:cNvSpPr/>
          <p:nvPr/>
        </p:nvSpPr>
        <p:spPr>
          <a:xfrm>
            <a:off x="1143000" y="685800"/>
            <a:ext cx="68580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旗黑-55简" panose="00020600040101010101" charset="-128"/>
              </a:rPr>
              <a:t>在有工时差处下功夫</a:t>
            </a:r>
            <a:r>
              <a:rPr lang="ja-JP" altLang="en-US" sz="3600" b="1" dirty="0">
                <a:latin typeface="Arial" panose="020B0604020202020204" pitchFamily="34" charset="0"/>
                <a:ea typeface="汉仪旗黑-55简" panose="00020600040101010101" charset="-128"/>
              </a:rPr>
              <a:t>混流</a:t>
            </a:r>
            <a:endParaRPr lang="ja-JP" altLang="en-US" sz="3600" b="1" dirty="0">
              <a:latin typeface="Arial" panose="020B0604020202020204" pitchFamily="34" charset="0"/>
              <a:ea typeface="汉仪旗黑-55简" panose="00020600040101010101"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7"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FC49FDDF-4225-48A4-9592-717367C7EA9F}"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9459" name="Text Box 3"/>
          <p:cNvSpPr txBox="1"/>
          <p:nvPr/>
        </p:nvSpPr>
        <p:spPr>
          <a:xfrm>
            <a:off x="152400" y="76200"/>
            <a:ext cx="40132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sp>
        <p:nvSpPr>
          <p:cNvPr id="19460" name="Text Box 4"/>
          <p:cNvSpPr txBox="1"/>
          <p:nvPr/>
        </p:nvSpPr>
        <p:spPr>
          <a:xfrm>
            <a:off x="5257800" y="333375"/>
            <a:ext cx="22098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t>定</a:t>
            </a:r>
            <a:r>
              <a:rPr lang="zh-CN" altLang="en-US" sz="1400" b="1" dirty="0"/>
              <a:t>时</a:t>
            </a:r>
            <a:r>
              <a:rPr lang="ja-JP" altLang="en-US" sz="1400" b="1" dirty="0"/>
              <a:t>　２７，０００秒／</a:t>
            </a:r>
            <a:r>
              <a:rPr lang="zh-CN" altLang="en-US" sz="1400" b="1" dirty="0"/>
              <a:t>班</a:t>
            </a:r>
            <a:endParaRPr lang="ja-JP" altLang="en-US" sz="1400" b="1" dirty="0"/>
          </a:p>
        </p:txBody>
      </p:sp>
      <p:sp>
        <p:nvSpPr>
          <p:cNvPr id="19461" name="Rectangle 37"/>
          <p:cNvSpPr/>
          <p:nvPr/>
        </p:nvSpPr>
        <p:spPr>
          <a:xfrm>
            <a:off x="6096000" y="1582738"/>
            <a:ext cx="1509713" cy="284162"/>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２．８人工</a:t>
            </a:r>
            <a:endParaRPr lang="ja-JP" altLang="en-US" sz="1400" b="1" dirty="0">
              <a:latin typeface="Arial" panose="020B0604020202020204" pitchFamily="34" charset="0"/>
              <a:ea typeface="汉仪旗黑-55简" panose="00020600040101010101" charset="-128"/>
            </a:endParaRPr>
          </a:p>
        </p:txBody>
      </p:sp>
      <p:sp>
        <p:nvSpPr>
          <p:cNvPr id="19462" name="Rectangle 38"/>
          <p:cNvSpPr/>
          <p:nvPr/>
        </p:nvSpPr>
        <p:spPr>
          <a:xfrm>
            <a:off x="3414713" y="1582738"/>
            <a:ext cx="898525" cy="284162"/>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　２６秒</a:t>
            </a:r>
            <a:endParaRPr lang="ja-JP" altLang="en-US" sz="1400" b="1" dirty="0">
              <a:latin typeface="Arial" panose="020B0604020202020204" pitchFamily="34" charset="0"/>
              <a:ea typeface="汉仪旗黑-55简" panose="00020600040101010101" charset="-128"/>
            </a:endParaRPr>
          </a:p>
        </p:txBody>
      </p:sp>
      <p:sp>
        <p:nvSpPr>
          <p:cNvPr id="19463" name="Rectangle 39"/>
          <p:cNvSpPr/>
          <p:nvPr/>
        </p:nvSpPr>
        <p:spPr>
          <a:xfrm>
            <a:off x="2212975" y="1592263"/>
            <a:ext cx="1084263" cy="284162"/>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１０２０</a:t>
            </a:r>
            <a:endParaRPr lang="ja-JP" altLang="en-US" sz="1400" b="1" dirty="0">
              <a:latin typeface="Arial" panose="020B0604020202020204" pitchFamily="34" charset="0"/>
              <a:ea typeface="汉仪旗黑-55简" panose="00020600040101010101" charset="-128"/>
            </a:endParaRPr>
          </a:p>
        </p:txBody>
      </p:sp>
      <p:sp>
        <p:nvSpPr>
          <p:cNvPr id="19464" name="Rectangle 40"/>
          <p:cNvSpPr/>
          <p:nvPr/>
        </p:nvSpPr>
        <p:spPr>
          <a:xfrm>
            <a:off x="1241425" y="1582738"/>
            <a:ext cx="914400" cy="28257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旗黑-55简" panose="00020600040101010101" charset="-128"/>
              </a:rPr>
              <a:t>合计</a:t>
            </a:r>
            <a:endParaRPr lang="zh-CN" altLang="en-US" sz="1400" b="1" dirty="0">
              <a:latin typeface="Arial" panose="020B0604020202020204" pitchFamily="34" charset="0"/>
              <a:ea typeface="汉仪旗黑-55简" panose="00020600040101010101" charset="-128"/>
            </a:endParaRPr>
          </a:p>
        </p:txBody>
      </p:sp>
      <p:sp>
        <p:nvSpPr>
          <p:cNvPr id="19465" name="Rectangle 41"/>
          <p:cNvSpPr/>
          <p:nvPr/>
        </p:nvSpPr>
        <p:spPr>
          <a:xfrm>
            <a:off x="6096000" y="1338263"/>
            <a:ext cx="1509713" cy="24447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０．６人工</a:t>
            </a:r>
            <a:endParaRPr lang="ja-JP" altLang="en-US" sz="1400" b="1" dirty="0">
              <a:latin typeface="Arial" panose="020B0604020202020204" pitchFamily="34" charset="0"/>
              <a:ea typeface="汉仪旗黑-55简" panose="00020600040101010101" charset="-128"/>
            </a:endParaRPr>
          </a:p>
        </p:txBody>
      </p:sp>
      <p:sp>
        <p:nvSpPr>
          <p:cNvPr id="19466" name="Rectangle 42"/>
          <p:cNvSpPr/>
          <p:nvPr/>
        </p:nvSpPr>
        <p:spPr>
          <a:xfrm>
            <a:off x="4284663" y="1347788"/>
            <a:ext cx="1630362" cy="24447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１１５秒／</a:t>
            </a:r>
            <a:r>
              <a:rPr lang="zh-CN" altLang="en-US" sz="1400" b="1" dirty="0">
                <a:latin typeface="Arial" panose="020B0604020202020204" pitchFamily="34" charset="0"/>
                <a:ea typeface="汉仪旗黑-55简" panose="00020600040101010101" charset="-128"/>
              </a:rPr>
              <a:t>个</a:t>
            </a:r>
            <a:endParaRPr lang="ja-JP" altLang="en-US" sz="1400" b="1" dirty="0">
              <a:latin typeface="Arial" panose="020B0604020202020204" pitchFamily="34" charset="0"/>
              <a:ea typeface="汉仪旗黑-55简" panose="00020600040101010101" charset="-128"/>
            </a:endParaRPr>
          </a:p>
        </p:txBody>
      </p:sp>
      <p:sp>
        <p:nvSpPr>
          <p:cNvPr id="19467" name="Rectangle 43"/>
          <p:cNvSpPr/>
          <p:nvPr/>
        </p:nvSpPr>
        <p:spPr>
          <a:xfrm>
            <a:off x="3414713" y="1338263"/>
            <a:ext cx="898525" cy="24447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１９２秒</a:t>
            </a:r>
            <a:endParaRPr lang="ja-JP" altLang="en-US" sz="1400" b="1" dirty="0">
              <a:latin typeface="Arial" panose="020B0604020202020204" pitchFamily="34" charset="0"/>
              <a:ea typeface="汉仪旗黑-55简" panose="00020600040101010101" charset="-128"/>
            </a:endParaRPr>
          </a:p>
        </p:txBody>
      </p:sp>
      <p:sp>
        <p:nvSpPr>
          <p:cNvPr id="19468" name="Rectangle 44"/>
          <p:cNvSpPr/>
          <p:nvPr/>
        </p:nvSpPr>
        <p:spPr>
          <a:xfrm>
            <a:off x="2279650" y="1338263"/>
            <a:ext cx="987425" cy="24447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１４０</a:t>
            </a:r>
            <a:endParaRPr lang="ja-JP" altLang="en-US" sz="1400" b="1" dirty="0">
              <a:latin typeface="Arial" panose="020B0604020202020204" pitchFamily="34" charset="0"/>
              <a:ea typeface="汉仪旗黑-55简" panose="00020600040101010101" charset="-128"/>
            </a:endParaRPr>
          </a:p>
        </p:txBody>
      </p:sp>
      <p:sp>
        <p:nvSpPr>
          <p:cNvPr id="19469" name="Rectangle 45"/>
          <p:cNvSpPr/>
          <p:nvPr/>
        </p:nvSpPr>
        <p:spPr>
          <a:xfrm>
            <a:off x="1355725" y="1338263"/>
            <a:ext cx="682625" cy="24447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Ｃ</a:t>
            </a:r>
            <a:endParaRPr lang="ja-JP" altLang="en-US" sz="1400" b="1" dirty="0">
              <a:latin typeface="Arial" panose="020B0604020202020204" pitchFamily="34" charset="0"/>
              <a:ea typeface="汉仪旗黑-55简" panose="00020600040101010101" charset="-128"/>
            </a:endParaRPr>
          </a:p>
        </p:txBody>
      </p:sp>
      <p:sp>
        <p:nvSpPr>
          <p:cNvPr id="19470" name="Rectangle 46"/>
          <p:cNvSpPr/>
          <p:nvPr/>
        </p:nvSpPr>
        <p:spPr>
          <a:xfrm>
            <a:off x="6096000" y="1093788"/>
            <a:ext cx="1509713" cy="24923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１．０人工</a:t>
            </a:r>
            <a:endParaRPr lang="ja-JP" altLang="en-US" sz="1400" b="1" dirty="0">
              <a:latin typeface="Arial" panose="020B0604020202020204" pitchFamily="34" charset="0"/>
              <a:ea typeface="汉仪旗黑-55简" panose="00020600040101010101" charset="-128"/>
            </a:endParaRPr>
          </a:p>
        </p:txBody>
      </p:sp>
      <p:sp>
        <p:nvSpPr>
          <p:cNvPr id="19471" name="Rectangle 47"/>
          <p:cNvSpPr/>
          <p:nvPr/>
        </p:nvSpPr>
        <p:spPr>
          <a:xfrm>
            <a:off x="4284663" y="1103313"/>
            <a:ext cx="1630362" cy="24923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　７１秒／</a:t>
            </a:r>
            <a:r>
              <a:rPr lang="zh-CN" altLang="en-US" sz="1400" b="1" dirty="0">
                <a:latin typeface="Arial" panose="020B0604020202020204" pitchFamily="34" charset="0"/>
                <a:ea typeface="汉仪旗黑-55简" panose="00020600040101010101" charset="-128"/>
              </a:rPr>
              <a:t>个</a:t>
            </a:r>
            <a:endParaRPr lang="ja-JP" altLang="en-US" sz="1400" b="1" dirty="0">
              <a:latin typeface="Arial" panose="020B0604020202020204" pitchFamily="34" charset="0"/>
              <a:ea typeface="汉仪旗黑-55简" panose="00020600040101010101" charset="-128"/>
            </a:endParaRPr>
          </a:p>
        </p:txBody>
      </p:sp>
      <p:sp>
        <p:nvSpPr>
          <p:cNvPr id="19472" name="Rectangle 48"/>
          <p:cNvSpPr/>
          <p:nvPr/>
        </p:nvSpPr>
        <p:spPr>
          <a:xfrm>
            <a:off x="3414713" y="1093788"/>
            <a:ext cx="898525" cy="24923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　７１秒</a:t>
            </a:r>
            <a:endParaRPr lang="ja-JP" altLang="en-US" sz="1400" b="1" dirty="0">
              <a:latin typeface="Arial" panose="020B0604020202020204" pitchFamily="34" charset="0"/>
              <a:ea typeface="汉仪旗黑-55简" panose="00020600040101010101" charset="-128"/>
            </a:endParaRPr>
          </a:p>
        </p:txBody>
      </p:sp>
      <p:sp>
        <p:nvSpPr>
          <p:cNvPr id="19473" name="Rectangle 49"/>
          <p:cNvSpPr/>
          <p:nvPr/>
        </p:nvSpPr>
        <p:spPr>
          <a:xfrm>
            <a:off x="2279650" y="1093788"/>
            <a:ext cx="987425" cy="24923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３８０</a:t>
            </a:r>
            <a:endParaRPr lang="ja-JP" altLang="en-US" sz="1400" b="1" dirty="0">
              <a:latin typeface="Arial" panose="020B0604020202020204" pitchFamily="34" charset="0"/>
              <a:ea typeface="汉仪旗黑-55简" panose="00020600040101010101" charset="-128"/>
            </a:endParaRPr>
          </a:p>
        </p:txBody>
      </p:sp>
      <p:sp>
        <p:nvSpPr>
          <p:cNvPr id="19474" name="Rectangle 50"/>
          <p:cNvSpPr/>
          <p:nvPr/>
        </p:nvSpPr>
        <p:spPr>
          <a:xfrm>
            <a:off x="1355725" y="1093788"/>
            <a:ext cx="682625" cy="24923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Ｂ</a:t>
            </a:r>
            <a:endParaRPr lang="ja-JP" altLang="en-US" sz="1400" b="1" dirty="0">
              <a:latin typeface="Arial" panose="020B0604020202020204" pitchFamily="34" charset="0"/>
              <a:ea typeface="汉仪旗黑-55简" panose="00020600040101010101" charset="-128"/>
            </a:endParaRPr>
          </a:p>
        </p:txBody>
      </p:sp>
      <p:sp>
        <p:nvSpPr>
          <p:cNvPr id="19475" name="Rectangle 51"/>
          <p:cNvSpPr/>
          <p:nvPr/>
        </p:nvSpPr>
        <p:spPr>
          <a:xfrm>
            <a:off x="6110288" y="849313"/>
            <a:ext cx="1509712" cy="241300"/>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１．２人工</a:t>
            </a:r>
            <a:endParaRPr lang="ja-JP" altLang="en-US" sz="1400" b="1" dirty="0">
              <a:latin typeface="Arial" panose="020B0604020202020204" pitchFamily="34" charset="0"/>
              <a:ea typeface="汉仪旗黑-55简" panose="00020600040101010101" charset="-128"/>
            </a:endParaRPr>
          </a:p>
        </p:txBody>
      </p:sp>
      <p:sp>
        <p:nvSpPr>
          <p:cNvPr id="19476" name="Rectangle 52"/>
          <p:cNvSpPr/>
          <p:nvPr/>
        </p:nvSpPr>
        <p:spPr>
          <a:xfrm>
            <a:off x="4284663" y="863600"/>
            <a:ext cx="1630362" cy="23971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文黑-85W" panose="00020600040101010101" charset="-122"/>
              </a:rPr>
              <a:t>　６５秒／</a:t>
            </a:r>
            <a:r>
              <a:rPr lang="zh-CN" altLang="en-US" sz="1400" b="1" dirty="0">
                <a:latin typeface="Arial" panose="020B0604020202020204" pitchFamily="34" charset="0"/>
                <a:ea typeface="汉仪文黑-85W" panose="00020600040101010101" charset="-122"/>
              </a:rPr>
              <a:t>个</a:t>
            </a:r>
            <a:endParaRPr lang="ja-JP" altLang="en-US" sz="1400" b="1" dirty="0">
              <a:latin typeface="Arial" panose="020B0604020202020204" pitchFamily="34" charset="0"/>
              <a:ea typeface="汉仪文黑-85W" panose="00020600040101010101" charset="-122"/>
            </a:endParaRPr>
          </a:p>
        </p:txBody>
      </p:sp>
      <p:sp>
        <p:nvSpPr>
          <p:cNvPr id="19477" name="Rectangle 53"/>
          <p:cNvSpPr/>
          <p:nvPr/>
        </p:nvSpPr>
        <p:spPr>
          <a:xfrm>
            <a:off x="3414713" y="854075"/>
            <a:ext cx="898525" cy="23971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　５４秒</a:t>
            </a:r>
            <a:endParaRPr lang="ja-JP" altLang="en-US" sz="1400" b="1" dirty="0">
              <a:latin typeface="Arial" panose="020B0604020202020204" pitchFamily="34" charset="0"/>
              <a:ea typeface="汉仪旗黑-55简" panose="00020600040101010101" charset="-128"/>
            </a:endParaRPr>
          </a:p>
        </p:txBody>
      </p:sp>
      <p:sp>
        <p:nvSpPr>
          <p:cNvPr id="19478" name="Rectangle 54"/>
          <p:cNvSpPr/>
          <p:nvPr/>
        </p:nvSpPr>
        <p:spPr>
          <a:xfrm>
            <a:off x="2279650" y="854075"/>
            <a:ext cx="987425" cy="23971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５００</a:t>
            </a:r>
            <a:endParaRPr lang="ja-JP" altLang="en-US" sz="1400" b="1" dirty="0">
              <a:latin typeface="Arial" panose="020B0604020202020204" pitchFamily="34" charset="0"/>
              <a:ea typeface="汉仪旗黑-55简" panose="00020600040101010101" charset="-128"/>
            </a:endParaRPr>
          </a:p>
        </p:txBody>
      </p:sp>
      <p:sp>
        <p:nvSpPr>
          <p:cNvPr id="19479" name="Rectangle 55"/>
          <p:cNvSpPr/>
          <p:nvPr/>
        </p:nvSpPr>
        <p:spPr>
          <a:xfrm>
            <a:off x="1355725" y="854075"/>
            <a:ext cx="682625" cy="23971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Ａ</a:t>
            </a:r>
            <a:endParaRPr lang="ja-JP" altLang="en-US" sz="1400" b="1" dirty="0">
              <a:latin typeface="Arial" panose="020B0604020202020204" pitchFamily="34" charset="0"/>
              <a:ea typeface="汉仪旗黑-55简" panose="00020600040101010101" charset="-128"/>
            </a:endParaRPr>
          </a:p>
        </p:txBody>
      </p:sp>
      <p:sp>
        <p:nvSpPr>
          <p:cNvPr id="19480" name="Rectangle 56"/>
          <p:cNvSpPr/>
          <p:nvPr/>
        </p:nvSpPr>
        <p:spPr>
          <a:xfrm>
            <a:off x="6110288" y="604838"/>
            <a:ext cx="1509712" cy="36512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必要人工／</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sp>
        <p:nvSpPr>
          <p:cNvPr id="19481" name="Rectangle 57"/>
          <p:cNvSpPr/>
          <p:nvPr/>
        </p:nvSpPr>
        <p:spPr>
          <a:xfrm>
            <a:off x="4313238" y="609600"/>
            <a:ext cx="1630362" cy="36512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en-US" altLang="ja-JP" sz="1400" b="1" dirty="0">
                <a:latin typeface="Arial" panose="020B0604020202020204" pitchFamily="34" charset="0"/>
                <a:ea typeface="汉仪旗黑-55简" panose="00020600040101010101" charset="-128"/>
              </a:rPr>
              <a:t>Σ</a:t>
            </a:r>
            <a:r>
              <a:rPr lang="ja-JP" altLang="en-US" sz="1400" b="1" dirty="0">
                <a:latin typeface="Arial" panose="020B0604020202020204" pitchFamily="34" charset="0"/>
                <a:ea typeface="汉仪旗黑-55简" panose="00020600040101010101" charset="-128"/>
              </a:rPr>
              <a:t>ＣＴ</a:t>
            </a:r>
            <a:endParaRPr lang="ja-JP" altLang="en-US" sz="1400" b="1" dirty="0">
              <a:latin typeface="Arial" panose="020B0604020202020204" pitchFamily="34" charset="0"/>
              <a:ea typeface="汉仪旗黑-55简" panose="00020600040101010101" charset="-128"/>
            </a:endParaRPr>
          </a:p>
        </p:txBody>
      </p:sp>
      <p:sp>
        <p:nvSpPr>
          <p:cNvPr id="19482" name="Rectangle 58"/>
          <p:cNvSpPr/>
          <p:nvPr/>
        </p:nvSpPr>
        <p:spPr>
          <a:xfrm>
            <a:off x="3414713" y="609600"/>
            <a:ext cx="898525" cy="36512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文黑-85W" panose="00020600040101010101" charset="-122"/>
              </a:rPr>
              <a:t>生产节拍</a:t>
            </a:r>
            <a:endParaRPr lang="zh-CN" altLang="en-US" sz="1400" b="1" dirty="0">
              <a:latin typeface="Arial" panose="020B0604020202020204" pitchFamily="34" charset="0"/>
              <a:ea typeface="汉仪文黑-85W" panose="00020600040101010101" charset="-122"/>
            </a:endParaRPr>
          </a:p>
        </p:txBody>
      </p:sp>
      <p:sp>
        <p:nvSpPr>
          <p:cNvPr id="19483" name="Rectangle 59"/>
          <p:cNvSpPr/>
          <p:nvPr/>
        </p:nvSpPr>
        <p:spPr>
          <a:xfrm>
            <a:off x="2212975" y="609600"/>
            <a:ext cx="1201738" cy="36512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文黑-85W" panose="00020600040101010101" charset="-122"/>
              </a:rPr>
              <a:t>生产</a:t>
            </a:r>
            <a:r>
              <a:rPr lang="ja-JP" altLang="en-US" sz="1400" b="1" dirty="0">
                <a:latin typeface="Arial" panose="020B0604020202020204" pitchFamily="34" charset="0"/>
                <a:ea typeface="汉仪文黑-85W" panose="00020600040101010101" charset="-122"/>
              </a:rPr>
              <a:t>数／</a:t>
            </a:r>
            <a:r>
              <a:rPr lang="zh-CN" altLang="en-US" sz="1400" b="1" dirty="0">
                <a:latin typeface="Arial" panose="020B0604020202020204" pitchFamily="34" charset="0"/>
                <a:ea typeface="汉仪文黑-85W" panose="00020600040101010101" charset="-122"/>
              </a:rPr>
              <a:t>班</a:t>
            </a:r>
            <a:endParaRPr lang="en-US" altLang="ja-JP" sz="1400" b="1" dirty="0">
              <a:latin typeface="Arial" panose="020B0604020202020204" pitchFamily="34" charset="0"/>
              <a:ea typeface="汉仪文黑-85W" panose="00020600040101010101" charset="-122"/>
            </a:endParaRPr>
          </a:p>
        </p:txBody>
      </p:sp>
      <p:sp>
        <p:nvSpPr>
          <p:cNvPr id="19484" name="Rectangle 60"/>
          <p:cNvSpPr/>
          <p:nvPr/>
        </p:nvSpPr>
        <p:spPr>
          <a:xfrm>
            <a:off x="1212850" y="600075"/>
            <a:ext cx="914400" cy="36512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文黑-85W" panose="00020600040101010101" charset="-122"/>
              </a:rPr>
              <a:t>机种</a:t>
            </a:r>
            <a:endParaRPr lang="zh-CN" altLang="en-US" sz="1400" b="1" dirty="0">
              <a:latin typeface="Arial" panose="020B0604020202020204" pitchFamily="34" charset="0"/>
              <a:ea typeface="汉仪文黑-85W" panose="00020600040101010101" charset="-122"/>
            </a:endParaRPr>
          </a:p>
        </p:txBody>
      </p:sp>
      <p:sp>
        <p:nvSpPr>
          <p:cNvPr id="19485" name="Rectangle 62"/>
          <p:cNvSpPr/>
          <p:nvPr/>
        </p:nvSpPr>
        <p:spPr>
          <a:xfrm>
            <a:off x="4349750" y="1592263"/>
            <a:ext cx="1628775" cy="284162"/>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Ｘ＝７４．１秒／</a:t>
            </a:r>
            <a:r>
              <a:rPr lang="zh-CN" altLang="en-US" sz="1400" b="1" dirty="0">
                <a:latin typeface="Arial" panose="020B0604020202020204" pitchFamily="34" charset="0"/>
                <a:ea typeface="汉仪旗黑-55简" panose="00020600040101010101" charset="-128"/>
              </a:rPr>
              <a:t>个</a:t>
            </a:r>
            <a:endParaRPr lang="ja-JP" altLang="en-US" sz="1400" b="1" dirty="0">
              <a:latin typeface="Arial" panose="020B0604020202020204" pitchFamily="34" charset="0"/>
              <a:ea typeface="汉仪旗黑-55简" panose="00020600040101010101" charset="-128"/>
            </a:endParaRPr>
          </a:p>
        </p:txBody>
      </p:sp>
      <p:sp>
        <p:nvSpPr>
          <p:cNvPr id="19486" name="Line 63"/>
          <p:cNvSpPr/>
          <p:nvPr/>
        </p:nvSpPr>
        <p:spPr>
          <a:xfrm>
            <a:off x="4475163" y="1663700"/>
            <a:ext cx="165100" cy="0"/>
          </a:xfrm>
          <a:prstGeom prst="line">
            <a:avLst/>
          </a:prstGeom>
          <a:ln w="19050" cap="flat" cmpd="sng">
            <a:solidFill>
              <a:schemeClr val="tx1"/>
            </a:solidFill>
            <a:prstDash val="solid"/>
            <a:headEnd type="none" w="med" len="med"/>
            <a:tailEnd type="none" w="med" len="med"/>
          </a:ln>
        </p:spPr>
      </p:sp>
      <p:sp>
        <p:nvSpPr>
          <p:cNvPr id="19487" name="Rectangle 66"/>
          <p:cNvSpPr/>
          <p:nvPr/>
        </p:nvSpPr>
        <p:spPr>
          <a:xfrm>
            <a:off x="1219200" y="642938"/>
            <a:ext cx="914400"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88" name="Rectangle 67"/>
          <p:cNvSpPr/>
          <p:nvPr/>
        </p:nvSpPr>
        <p:spPr>
          <a:xfrm>
            <a:off x="2133600" y="642938"/>
            <a:ext cx="1246188"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89" name="Rectangle 68"/>
          <p:cNvSpPr/>
          <p:nvPr/>
        </p:nvSpPr>
        <p:spPr>
          <a:xfrm>
            <a:off x="3379788" y="642938"/>
            <a:ext cx="998537"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0" name="Rectangle 69"/>
          <p:cNvSpPr/>
          <p:nvPr/>
        </p:nvSpPr>
        <p:spPr>
          <a:xfrm>
            <a:off x="4378325" y="642938"/>
            <a:ext cx="1641475"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ja-JP" altLang="en-US" sz="2400" dirty="0"/>
          </a:p>
        </p:txBody>
      </p:sp>
      <p:sp>
        <p:nvSpPr>
          <p:cNvPr id="19491" name="Rectangle 70"/>
          <p:cNvSpPr/>
          <p:nvPr/>
        </p:nvSpPr>
        <p:spPr>
          <a:xfrm>
            <a:off x="6026150" y="642938"/>
            <a:ext cx="1579563"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2" name="Rectangle 72"/>
          <p:cNvSpPr/>
          <p:nvPr/>
        </p:nvSpPr>
        <p:spPr>
          <a:xfrm>
            <a:off x="1219200" y="887413"/>
            <a:ext cx="914400"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3" name="Rectangle 73"/>
          <p:cNvSpPr/>
          <p:nvPr/>
        </p:nvSpPr>
        <p:spPr>
          <a:xfrm>
            <a:off x="2133600" y="887413"/>
            <a:ext cx="1246188"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4" name="Rectangle 74"/>
          <p:cNvSpPr/>
          <p:nvPr/>
        </p:nvSpPr>
        <p:spPr>
          <a:xfrm>
            <a:off x="3379788" y="887413"/>
            <a:ext cx="998537"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5" name="Rectangle 75"/>
          <p:cNvSpPr/>
          <p:nvPr/>
        </p:nvSpPr>
        <p:spPr>
          <a:xfrm>
            <a:off x="4378325" y="887413"/>
            <a:ext cx="1641475"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6" name="Rectangle 76"/>
          <p:cNvSpPr/>
          <p:nvPr/>
        </p:nvSpPr>
        <p:spPr>
          <a:xfrm>
            <a:off x="6026150" y="887413"/>
            <a:ext cx="1579563"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7" name="Rectangle 78"/>
          <p:cNvSpPr/>
          <p:nvPr/>
        </p:nvSpPr>
        <p:spPr>
          <a:xfrm>
            <a:off x="1219200" y="1131888"/>
            <a:ext cx="914400"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8" name="Rectangle 79"/>
          <p:cNvSpPr/>
          <p:nvPr/>
        </p:nvSpPr>
        <p:spPr>
          <a:xfrm>
            <a:off x="2133600" y="1131888"/>
            <a:ext cx="1246188"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499" name="Rectangle 80"/>
          <p:cNvSpPr/>
          <p:nvPr/>
        </p:nvSpPr>
        <p:spPr>
          <a:xfrm>
            <a:off x="3379788" y="1131888"/>
            <a:ext cx="998537"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0" name="Rectangle 81"/>
          <p:cNvSpPr/>
          <p:nvPr/>
        </p:nvSpPr>
        <p:spPr>
          <a:xfrm>
            <a:off x="4378325" y="1131888"/>
            <a:ext cx="1641475"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1" name="Rectangle 82"/>
          <p:cNvSpPr/>
          <p:nvPr/>
        </p:nvSpPr>
        <p:spPr>
          <a:xfrm>
            <a:off x="6026150" y="1131888"/>
            <a:ext cx="1579563"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2" name="Rectangle 84"/>
          <p:cNvSpPr/>
          <p:nvPr/>
        </p:nvSpPr>
        <p:spPr>
          <a:xfrm>
            <a:off x="1219200" y="1376363"/>
            <a:ext cx="914400"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3" name="Rectangle 85"/>
          <p:cNvSpPr/>
          <p:nvPr/>
        </p:nvSpPr>
        <p:spPr>
          <a:xfrm>
            <a:off x="2133600" y="1376363"/>
            <a:ext cx="1246188"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4" name="Rectangle 86"/>
          <p:cNvSpPr/>
          <p:nvPr/>
        </p:nvSpPr>
        <p:spPr>
          <a:xfrm>
            <a:off x="3379788" y="1376363"/>
            <a:ext cx="998537"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5" name="Rectangle 87"/>
          <p:cNvSpPr/>
          <p:nvPr/>
        </p:nvSpPr>
        <p:spPr>
          <a:xfrm>
            <a:off x="4378325" y="1376363"/>
            <a:ext cx="1641475"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6" name="Rectangle 88"/>
          <p:cNvSpPr/>
          <p:nvPr/>
        </p:nvSpPr>
        <p:spPr>
          <a:xfrm>
            <a:off x="6026150" y="1376363"/>
            <a:ext cx="1579563"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7" name="Rectangle 90"/>
          <p:cNvSpPr/>
          <p:nvPr/>
        </p:nvSpPr>
        <p:spPr>
          <a:xfrm>
            <a:off x="1219200" y="1620838"/>
            <a:ext cx="914400"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8" name="Rectangle 91"/>
          <p:cNvSpPr/>
          <p:nvPr/>
        </p:nvSpPr>
        <p:spPr>
          <a:xfrm>
            <a:off x="2133600" y="1620838"/>
            <a:ext cx="1246188"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09" name="Rectangle 92"/>
          <p:cNvSpPr/>
          <p:nvPr/>
        </p:nvSpPr>
        <p:spPr>
          <a:xfrm>
            <a:off x="3379788" y="1620838"/>
            <a:ext cx="998537"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10" name="Rectangle 93"/>
          <p:cNvSpPr/>
          <p:nvPr/>
        </p:nvSpPr>
        <p:spPr>
          <a:xfrm>
            <a:off x="4378325" y="1620838"/>
            <a:ext cx="1641475"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11" name="Rectangle 94"/>
          <p:cNvSpPr/>
          <p:nvPr/>
        </p:nvSpPr>
        <p:spPr>
          <a:xfrm>
            <a:off x="6026150" y="1620838"/>
            <a:ext cx="1579563" cy="244475"/>
          </a:xfrm>
          <a:prstGeom prst="rect">
            <a:avLst/>
          </a:prstGeom>
          <a:noFill/>
          <a:ln w="222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12" name="Text Box 96"/>
          <p:cNvSpPr txBox="1"/>
          <p:nvPr/>
        </p:nvSpPr>
        <p:spPr>
          <a:xfrm>
            <a:off x="1724025" y="1981200"/>
            <a:ext cx="8826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27,000</a:t>
            </a:r>
            <a:endParaRPr lang="ja-JP" altLang="en-US" sz="1400" b="1" dirty="0">
              <a:latin typeface="Arial" panose="020B0604020202020204" pitchFamily="34" charset="0"/>
              <a:ea typeface="汉仪旗黑-55简" panose="00020600040101010101" charset="-128"/>
            </a:endParaRPr>
          </a:p>
        </p:txBody>
      </p:sp>
      <p:sp>
        <p:nvSpPr>
          <p:cNvPr id="19513" name="Line 97"/>
          <p:cNvSpPr/>
          <p:nvPr/>
        </p:nvSpPr>
        <p:spPr>
          <a:xfrm>
            <a:off x="1812925" y="2286000"/>
            <a:ext cx="704850" cy="0"/>
          </a:xfrm>
          <a:prstGeom prst="line">
            <a:avLst/>
          </a:prstGeom>
          <a:ln w="9525" cap="flat" cmpd="sng">
            <a:solidFill>
              <a:schemeClr val="tx1"/>
            </a:solidFill>
            <a:prstDash val="solid"/>
            <a:headEnd type="none" w="med" len="med"/>
            <a:tailEnd type="none" w="med" len="med"/>
          </a:ln>
        </p:spPr>
      </p:sp>
      <p:sp>
        <p:nvSpPr>
          <p:cNvPr id="19514" name="Text Box 98"/>
          <p:cNvSpPr txBox="1"/>
          <p:nvPr/>
        </p:nvSpPr>
        <p:spPr>
          <a:xfrm>
            <a:off x="1724025" y="2286000"/>
            <a:ext cx="8826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1,020</a:t>
            </a:r>
            <a:endParaRPr lang="ja-JP" altLang="en-US" sz="1400" b="1" dirty="0">
              <a:latin typeface="Arial" panose="020B0604020202020204" pitchFamily="34" charset="0"/>
              <a:ea typeface="汉仪旗黑-55简" panose="00020600040101010101" charset="-128"/>
            </a:endParaRPr>
          </a:p>
        </p:txBody>
      </p:sp>
      <p:sp>
        <p:nvSpPr>
          <p:cNvPr id="19515" name="Text Box 99"/>
          <p:cNvSpPr txBox="1"/>
          <p:nvPr/>
        </p:nvSpPr>
        <p:spPr>
          <a:xfrm>
            <a:off x="2470150" y="2124075"/>
            <a:ext cx="88265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＝２６．４</a:t>
            </a:r>
            <a:endParaRPr lang="ja-JP" altLang="en-US" sz="1400" b="1" dirty="0">
              <a:latin typeface="Arial" panose="020B0604020202020204" pitchFamily="34" charset="0"/>
              <a:ea typeface="汉仪旗黑-55简" panose="00020600040101010101" charset="-128"/>
            </a:endParaRPr>
          </a:p>
        </p:txBody>
      </p:sp>
      <p:sp>
        <p:nvSpPr>
          <p:cNvPr id="19516" name="Freeform 100"/>
          <p:cNvSpPr/>
          <p:nvPr/>
        </p:nvSpPr>
        <p:spPr>
          <a:xfrm>
            <a:off x="3181350" y="1751013"/>
            <a:ext cx="476250" cy="407987"/>
          </a:xfrm>
          <a:custGeom>
            <a:avLst/>
            <a:gdLst/>
            <a:ahLst/>
            <a:cxnLst>
              <a:cxn ang="0">
                <a:pos x="0" y="647678569"/>
              </a:cxn>
              <a:cxn ang="0">
                <a:pos x="756046875" y="0"/>
              </a:cxn>
            </a:cxnLst>
            <a:pathLst>
              <a:path w="300" h="257">
                <a:moveTo>
                  <a:pt x="0" y="257"/>
                </a:moveTo>
                <a:lnTo>
                  <a:pt x="300" y="0"/>
                </a:lnTo>
              </a:path>
            </a:pathLst>
          </a:custGeom>
          <a:noFill/>
          <a:ln w="28575" cap="flat" cmpd="sng">
            <a:solidFill>
              <a:schemeClr val="tx1">
                <a:alpha val="100000"/>
              </a:schemeClr>
            </a:solidFill>
            <a:prstDash val="solid"/>
            <a:round/>
            <a:headEnd type="none" w="med" len="med"/>
            <a:tailEnd type="arrow" w="sm" len="med"/>
          </a:ln>
        </p:spPr>
        <p:txBody>
          <a:bodyPr/>
          <a:p>
            <a:endParaRPr lang="zh-CN" altLang="en-US"/>
          </a:p>
        </p:txBody>
      </p:sp>
      <p:sp>
        <p:nvSpPr>
          <p:cNvPr id="19517" name="Text Box 101"/>
          <p:cNvSpPr txBox="1"/>
          <p:nvPr/>
        </p:nvSpPr>
        <p:spPr>
          <a:xfrm>
            <a:off x="3228975" y="2143125"/>
            <a:ext cx="6858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200" b="1" dirty="0">
                <a:latin typeface="Arial" panose="020B0604020202020204" pitchFamily="34" charset="0"/>
                <a:ea typeface="汉仪旗黑-55简" panose="00020600040101010101" charset="-128"/>
              </a:rPr>
              <a:t>舍去</a:t>
            </a:r>
            <a:endParaRPr lang="zh-CN" altLang="en-US" sz="1200" b="1" dirty="0">
              <a:latin typeface="Arial" panose="020B0604020202020204" pitchFamily="34" charset="0"/>
              <a:ea typeface="汉仪旗黑-55简" panose="00020600040101010101" charset="-128"/>
            </a:endParaRPr>
          </a:p>
        </p:txBody>
      </p:sp>
      <p:sp>
        <p:nvSpPr>
          <p:cNvPr id="19518" name="Freeform 102"/>
          <p:cNvSpPr/>
          <p:nvPr/>
        </p:nvSpPr>
        <p:spPr>
          <a:xfrm>
            <a:off x="4689475" y="1897063"/>
            <a:ext cx="358775" cy="261937"/>
          </a:xfrm>
          <a:custGeom>
            <a:avLst/>
            <a:gdLst/>
            <a:ahLst/>
            <a:cxnLst>
              <a:cxn ang="0">
                <a:pos x="569555313" y="415824194"/>
              </a:cxn>
              <a:cxn ang="0">
                <a:pos x="0" y="0"/>
              </a:cxn>
            </a:cxnLst>
            <a:pathLst>
              <a:path w="226" h="165">
                <a:moveTo>
                  <a:pt x="226" y="165"/>
                </a:moveTo>
                <a:lnTo>
                  <a:pt x="0" y="0"/>
                </a:lnTo>
              </a:path>
            </a:pathLst>
          </a:custGeom>
          <a:noFill/>
          <a:ln w="28575" cap="flat" cmpd="sng">
            <a:solidFill>
              <a:schemeClr val="tx1">
                <a:alpha val="100000"/>
              </a:schemeClr>
            </a:solidFill>
            <a:prstDash val="solid"/>
            <a:round/>
            <a:headEnd type="none" w="med" len="med"/>
            <a:tailEnd type="arrow" w="sm" len="med"/>
          </a:ln>
        </p:spPr>
        <p:txBody>
          <a:bodyPr/>
          <a:p>
            <a:endParaRPr lang="zh-CN" altLang="en-US"/>
          </a:p>
        </p:txBody>
      </p:sp>
      <p:sp>
        <p:nvSpPr>
          <p:cNvPr id="19519" name="Text Box 103"/>
          <p:cNvSpPr txBox="1"/>
          <p:nvPr/>
        </p:nvSpPr>
        <p:spPr>
          <a:xfrm>
            <a:off x="5029200" y="2057400"/>
            <a:ext cx="11430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加重平均</a:t>
            </a:r>
            <a:endParaRPr lang="ja-JP" altLang="en-US" sz="1200" b="1" dirty="0">
              <a:latin typeface="Arial" panose="020B0604020202020204" pitchFamily="34" charset="0"/>
              <a:ea typeface="汉仪旗黑-55简" panose="00020600040101010101" charset="-128"/>
            </a:endParaRPr>
          </a:p>
        </p:txBody>
      </p:sp>
      <p:sp>
        <p:nvSpPr>
          <p:cNvPr id="19520" name="Text Box 105"/>
          <p:cNvSpPr txBox="1"/>
          <p:nvPr/>
        </p:nvSpPr>
        <p:spPr>
          <a:xfrm>
            <a:off x="2438400" y="2520950"/>
            <a:ext cx="11938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３人</a:t>
            </a:r>
            <a:r>
              <a:rPr lang="zh-CN" altLang="en-US" sz="1600" b="1" dirty="0">
                <a:latin typeface="Arial" panose="020B0604020202020204" pitchFamily="34" charset="0"/>
                <a:ea typeface="汉仪旗黑-55简" panose="00020600040101010101" charset="-128"/>
              </a:rPr>
              <a:t>作业</a:t>
            </a:r>
            <a:endParaRPr lang="ja-JP" altLang="en-US" sz="1600" b="1" dirty="0">
              <a:latin typeface="Arial" panose="020B0604020202020204" pitchFamily="34" charset="0"/>
              <a:ea typeface="汉仪旗黑-55简" panose="00020600040101010101" charset="-128"/>
            </a:endParaRPr>
          </a:p>
        </p:txBody>
      </p:sp>
      <p:sp>
        <p:nvSpPr>
          <p:cNvPr id="19521" name="Freeform 106"/>
          <p:cNvSpPr/>
          <p:nvPr/>
        </p:nvSpPr>
        <p:spPr>
          <a:xfrm>
            <a:off x="2540000" y="2692400"/>
            <a:ext cx="2844800" cy="857250"/>
          </a:xfrm>
          <a:custGeom>
            <a:avLst/>
            <a:gdLst/>
            <a:ahLst/>
            <a:cxnLst>
              <a:cxn ang="0">
                <a:pos x="0" y="0"/>
              </a:cxn>
              <a:cxn ang="0">
                <a:pos x="0" y="1020663281"/>
              </a:cxn>
              <a:cxn ang="0">
                <a:pos x="2147483646" y="1020663281"/>
              </a:cxn>
            </a:cxnLst>
            <a:pathLst>
              <a:path w="1344" h="720">
                <a:moveTo>
                  <a:pt x="0" y="0"/>
                </a:moveTo>
                <a:lnTo>
                  <a:pt x="0" y="720"/>
                </a:lnTo>
                <a:lnTo>
                  <a:pt x="1344" y="72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22" name="Freeform 107"/>
          <p:cNvSpPr/>
          <p:nvPr/>
        </p:nvSpPr>
        <p:spPr>
          <a:xfrm>
            <a:off x="2641600" y="3149600"/>
            <a:ext cx="609600" cy="400050"/>
          </a:xfrm>
          <a:custGeom>
            <a:avLst/>
            <a:gdLst/>
            <a:ahLst/>
            <a:cxnLst>
              <a:cxn ang="0">
                <a:pos x="0" y="476309531"/>
              </a:cxn>
              <a:cxn ang="0">
                <a:pos x="0" y="0"/>
              </a:cxn>
              <a:cxn ang="0">
                <a:pos x="1290320000" y="0"/>
              </a:cxn>
              <a:cxn ang="0">
                <a:pos x="1290320000" y="476309531"/>
              </a:cxn>
            </a:cxnLst>
            <a:pathLst>
              <a:path w="288" h="336">
                <a:moveTo>
                  <a:pt x="0" y="336"/>
                </a:moveTo>
                <a:lnTo>
                  <a:pt x="0" y="0"/>
                </a:lnTo>
                <a:lnTo>
                  <a:pt x="288" y="0"/>
                </a:lnTo>
                <a:lnTo>
                  <a:pt x="288" y="33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23" name="Freeform 108"/>
          <p:cNvSpPr/>
          <p:nvPr/>
        </p:nvSpPr>
        <p:spPr>
          <a:xfrm>
            <a:off x="3454400" y="3048000"/>
            <a:ext cx="609600" cy="501650"/>
          </a:xfrm>
          <a:custGeom>
            <a:avLst/>
            <a:gdLst/>
            <a:ahLst/>
            <a:cxnLst>
              <a:cxn ang="0">
                <a:pos x="0" y="748966436"/>
              </a:cxn>
              <a:cxn ang="0">
                <a:pos x="0" y="0"/>
              </a:cxn>
              <a:cxn ang="0">
                <a:pos x="1290320000" y="0"/>
              </a:cxn>
              <a:cxn ang="0">
                <a:pos x="1290320000" y="748966436"/>
              </a:cxn>
            </a:cxnLst>
            <a:pathLst>
              <a:path w="288" h="336">
                <a:moveTo>
                  <a:pt x="0" y="336"/>
                </a:moveTo>
                <a:lnTo>
                  <a:pt x="0" y="0"/>
                </a:lnTo>
                <a:lnTo>
                  <a:pt x="288" y="0"/>
                </a:lnTo>
                <a:lnTo>
                  <a:pt x="288" y="33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24" name="Freeform 109"/>
          <p:cNvSpPr/>
          <p:nvPr/>
        </p:nvSpPr>
        <p:spPr>
          <a:xfrm>
            <a:off x="4267200" y="2806700"/>
            <a:ext cx="609600" cy="742950"/>
          </a:xfrm>
          <a:custGeom>
            <a:avLst/>
            <a:gdLst/>
            <a:ahLst/>
            <a:cxnLst>
              <a:cxn ang="0">
                <a:pos x="0" y="1642781853"/>
              </a:cxn>
              <a:cxn ang="0">
                <a:pos x="0" y="0"/>
              </a:cxn>
              <a:cxn ang="0">
                <a:pos x="1290320000" y="0"/>
              </a:cxn>
              <a:cxn ang="0">
                <a:pos x="1290320000" y="1642781853"/>
              </a:cxn>
            </a:cxnLst>
            <a:pathLst>
              <a:path w="288" h="336">
                <a:moveTo>
                  <a:pt x="0" y="336"/>
                </a:moveTo>
                <a:lnTo>
                  <a:pt x="0" y="0"/>
                </a:lnTo>
                <a:lnTo>
                  <a:pt x="288" y="0"/>
                </a:lnTo>
                <a:lnTo>
                  <a:pt x="288" y="33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25" name="Line 110"/>
          <p:cNvSpPr/>
          <p:nvPr/>
        </p:nvSpPr>
        <p:spPr>
          <a:xfrm>
            <a:off x="2438400" y="3171825"/>
            <a:ext cx="101600" cy="0"/>
          </a:xfrm>
          <a:prstGeom prst="line">
            <a:avLst/>
          </a:prstGeom>
          <a:ln w="9525" cap="flat" cmpd="sng">
            <a:solidFill>
              <a:schemeClr val="tx1"/>
            </a:solidFill>
            <a:prstDash val="solid"/>
            <a:headEnd type="none" w="med" len="med"/>
            <a:tailEnd type="none" w="med" len="med"/>
          </a:ln>
        </p:spPr>
      </p:sp>
      <p:sp>
        <p:nvSpPr>
          <p:cNvPr id="19526" name="Line 111"/>
          <p:cNvSpPr/>
          <p:nvPr/>
        </p:nvSpPr>
        <p:spPr>
          <a:xfrm>
            <a:off x="2438400" y="2806700"/>
            <a:ext cx="101600" cy="0"/>
          </a:xfrm>
          <a:prstGeom prst="line">
            <a:avLst/>
          </a:prstGeom>
          <a:ln w="9525" cap="flat" cmpd="sng">
            <a:solidFill>
              <a:schemeClr val="tx1"/>
            </a:solidFill>
            <a:prstDash val="solid"/>
            <a:headEnd type="none" w="med" len="med"/>
            <a:tailEnd type="none" w="med" len="med"/>
          </a:ln>
        </p:spPr>
      </p:sp>
      <p:sp>
        <p:nvSpPr>
          <p:cNvPr id="19527" name="Text Box 112"/>
          <p:cNvSpPr txBox="1"/>
          <p:nvPr/>
        </p:nvSpPr>
        <p:spPr>
          <a:xfrm>
            <a:off x="2235200" y="3397250"/>
            <a:ext cx="3048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０</a:t>
            </a:r>
            <a:endParaRPr lang="ja-JP" altLang="en-US" sz="1200" b="1" dirty="0">
              <a:latin typeface="Arial" panose="020B0604020202020204" pitchFamily="34" charset="0"/>
              <a:ea typeface="汉仪旗黑-55简" panose="00020600040101010101" charset="-128"/>
            </a:endParaRPr>
          </a:p>
        </p:txBody>
      </p:sp>
      <p:sp>
        <p:nvSpPr>
          <p:cNvPr id="19528" name="Text Box 113"/>
          <p:cNvSpPr txBox="1"/>
          <p:nvPr/>
        </p:nvSpPr>
        <p:spPr>
          <a:xfrm>
            <a:off x="2057400" y="3033713"/>
            <a:ext cx="5080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２０</a:t>
            </a:r>
            <a:endParaRPr lang="ja-JP" altLang="en-US" sz="1200" b="1" dirty="0">
              <a:latin typeface="Arial" panose="020B0604020202020204" pitchFamily="34" charset="0"/>
              <a:ea typeface="汉仪旗黑-55简" panose="00020600040101010101" charset="-128"/>
            </a:endParaRPr>
          </a:p>
        </p:txBody>
      </p:sp>
      <p:sp>
        <p:nvSpPr>
          <p:cNvPr id="19529" name="Text Box 114"/>
          <p:cNvSpPr txBox="1"/>
          <p:nvPr/>
        </p:nvSpPr>
        <p:spPr>
          <a:xfrm>
            <a:off x="2057400" y="2668588"/>
            <a:ext cx="5080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４０</a:t>
            </a:r>
            <a:endParaRPr lang="ja-JP" altLang="en-US" sz="1200" b="1" dirty="0">
              <a:latin typeface="Arial" panose="020B0604020202020204" pitchFamily="34" charset="0"/>
              <a:ea typeface="汉仪旗黑-55简" panose="00020600040101010101" charset="-128"/>
            </a:endParaRPr>
          </a:p>
        </p:txBody>
      </p:sp>
      <p:sp>
        <p:nvSpPr>
          <p:cNvPr id="19530" name="Text Box 115"/>
          <p:cNvSpPr txBox="1"/>
          <p:nvPr/>
        </p:nvSpPr>
        <p:spPr>
          <a:xfrm>
            <a:off x="2487613" y="2914650"/>
            <a:ext cx="9207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２１．７</a:t>
            </a:r>
            <a:endParaRPr lang="ja-JP" altLang="en-US" sz="1400" b="1" dirty="0">
              <a:latin typeface="Arial" panose="020B0604020202020204" pitchFamily="34" charset="0"/>
              <a:ea typeface="汉仪旗黑-55简" panose="00020600040101010101" charset="-128"/>
            </a:endParaRPr>
          </a:p>
        </p:txBody>
      </p:sp>
      <p:sp>
        <p:nvSpPr>
          <p:cNvPr id="19531" name="Text Box 116"/>
          <p:cNvSpPr txBox="1"/>
          <p:nvPr/>
        </p:nvSpPr>
        <p:spPr>
          <a:xfrm>
            <a:off x="3317875" y="2740025"/>
            <a:ext cx="9207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２３．７</a:t>
            </a:r>
            <a:endParaRPr lang="ja-JP" altLang="en-US" sz="1400" b="1" dirty="0">
              <a:latin typeface="Arial" panose="020B0604020202020204" pitchFamily="34" charset="0"/>
              <a:ea typeface="汉仪旗黑-55简" panose="00020600040101010101" charset="-128"/>
            </a:endParaRPr>
          </a:p>
        </p:txBody>
      </p:sp>
      <p:sp>
        <p:nvSpPr>
          <p:cNvPr id="19532" name="Text Box 117"/>
          <p:cNvSpPr txBox="1"/>
          <p:nvPr/>
        </p:nvSpPr>
        <p:spPr>
          <a:xfrm>
            <a:off x="4132263" y="2560638"/>
            <a:ext cx="9207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３８．３</a:t>
            </a:r>
            <a:endParaRPr lang="ja-JP" altLang="en-US" sz="1400" b="1" dirty="0">
              <a:latin typeface="Arial" panose="020B0604020202020204" pitchFamily="34" charset="0"/>
              <a:ea typeface="汉仪旗黑-55简" panose="00020600040101010101" charset="-128"/>
            </a:endParaRPr>
          </a:p>
        </p:txBody>
      </p:sp>
      <p:sp>
        <p:nvSpPr>
          <p:cNvPr id="19533" name="Text Box 120"/>
          <p:cNvSpPr txBox="1"/>
          <p:nvPr/>
        </p:nvSpPr>
        <p:spPr>
          <a:xfrm>
            <a:off x="5362575" y="2714625"/>
            <a:ext cx="1320800" cy="3860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60000"/>
              </a:lnSpc>
              <a:spcBef>
                <a:spcPct val="50000"/>
              </a:spcBef>
              <a:buNone/>
            </a:pPr>
            <a:r>
              <a:rPr lang="ja-JP" altLang="en-US" sz="1600" b="1" dirty="0">
                <a:latin typeface="Arial" panose="020B0604020202020204" pitchFamily="34" charset="0"/>
                <a:ea typeface="汉仪旗黑-55简" panose="00020600040101010101" charset="-128"/>
              </a:rPr>
              <a:t>Ｔ．Ｔ　２６秒</a:t>
            </a:r>
            <a:endParaRPr lang="ja-JP" altLang="en-US" sz="1600" b="1" dirty="0">
              <a:latin typeface="Arial" panose="020B0604020202020204" pitchFamily="34" charset="0"/>
              <a:ea typeface="汉仪旗黑-55简" panose="00020600040101010101" charset="-128"/>
            </a:endParaRPr>
          </a:p>
        </p:txBody>
      </p:sp>
      <p:sp>
        <p:nvSpPr>
          <p:cNvPr id="19534" name="Line 121"/>
          <p:cNvSpPr/>
          <p:nvPr/>
        </p:nvSpPr>
        <p:spPr>
          <a:xfrm>
            <a:off x="2540000" y="2992438"/>
            <a:ext cx="2844800" cy="0"/>
          </a:xfrm>
          <a:prstGeom prst="line">
            <a:avLst/>
          </a:prstGeom>
          <a:ln w="9525" cap="flat" cmpd="sng">
            <a:solidFill>
              <a:schemeClr val="tx1"/>
            </a:solidFill>
            <a:prstDash val="dash"/>
            <a:headEnd type="none" w="med" len="med"/>
            <a:tailEnd type="none" w="med" len="med"/>
          </a:ln>
        </p:spPr>
      </p:sp>
      <p:sp>
        <p:nvSpPr>
          <p:cNvPr id="19535" name="Text Box 122"/>
          <p:cNvSpPr txBox="1"/>
          <p:nvPr/>
        </p:nvSpPr>
        <p:spPr>
          <a:xfrm>
            <a:off x="1524000" y="3043238"/>
            <a:ext cx="406400" cy="245745"/>
          </a:xfrm>
          <a:prstGeom prst="rect">
            <a:avLst/>
          </a:prstGeom>
          <a:solidFill>
            <a:schemeClr val="bg1"/>
          </a:solidFill>
          <a:ln w="9525">
            <a:noFill/>
          </a:ln>
        </p:spPr>
        <p:txBody>
          <a:bodyPr lIns="0" tIns="0" rIns="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秒</a:t>
            </a:r>
            <a:endParaRPr lang="ja-JP" altLang="en-US" sz="1600" b="1" dirty="0">
              <a:latin typeface="Arial" panose="020B0604020202020204" pitchFamily="34" charset="0"/>
              <a:ea typeface="汉仪旗黑-55简" panose="00020600040101010101" charset="-128"/>
            </a:endParaRPr>
          </a:p>
        </p:txBody>
      </p:sp>
      <p:sp>
        <p:nvSpPr>
          <p:cNvPr id="19536" name="Text Box 123"/>
          <p:cNvSpPr txBox="1"/>
          <p:nvPr/>
        </p:nvSpPr>
        <p:spPr>
          <a:xfrm>
            <a:off x="2530475" y="3500438"/>
            <a:ext cx="8128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Ａ</a:t>
            </a:r>
            <a:endParaRPr lang="ja-JP" altLang="en-US" sz="1200" b="1" dirty="0">
              <a:latin typeface="Arial" panose="020B0604020202020204" pitchFamily="34" charset="0"/>
              <a:ea typeface="汉仪旗黑-55简" panose="00020600040101010101" charset="-128"/>
            </a:endParaRPr>
          </a:p>
        </p:txBody>
      </p:sp>
      <p:sp>
        <p:nvSpPr>
          <p:cNvPr id="19537" name="Text Box 124"/>
          <p:cNvSpPr txBox="1"/>
          <p:nvPr/>
        </p:nvSpPr>
        <p:spPr>
          <a:xfrm>
            <a:off x="3343275" y="3500438"/>
            <a:ext cx="8128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Ｂ</a:t>
            </a:r>
            <a:endParaRPr lang="ja-JP" altLang="en-US" sz="1200" b="1" dirty="0">
              <a:latin typeface="Arial" panose="020B0604020202020204" pitchFamily="34" charset="0"/>
              <a:ea typeface="汉仪旗黑-55简" panose="00020600040101010101" charset="-128"/>
            </a:endParaRPr>
          </a:p>
        </p:txBody>
      </p:sp>
      <p:sp>
        <p:nvSpPr>
          <p:cNvPr id="19538" name="Text Box 125"/>
          <p:cNvSpPr txBox="1"/>
          <p:nvPr/>
        </p:nvSpPr>
        <p:spPr>
          <a:xfrm>
            <a:off x="4156075" y="3500438"/>
            <a:ext cx="8128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Ｃ</a:t>
            </a:r>
            <a:endParaRPr lang="ja-JP" altLang="en-US" sz="1200" b="1" dirty="0">
              <a:latin typeface="Arial" panose="020B0604020202020204" pitchFamily="34" charset="0"/>
              <a:ea typeface="汉仪旗黑-55简" panose="00020600040101010101" charset="-128"/>
            </a:endParaRPr>
          </a:p>
        </p:txBody>
      </p:sp>
      <p:sp>
        <p:nvSpPr>
          <p:cNvPr id="19539" name="AutoShape 126"/>
          <p:cNvSpPr/>
          <p:nvPr/>
        </p:nvSpPr>
        <p:spPr>
          <a:xfrm>
            <a:off x="3378200" y="3784600"/>
            <a:ext cx="850900" cy="241300"/>
          </a:xfrm>
          <a:prstGeom prst="downArrow">
            <a:avLst>
              <a:gd name="adj1" fmla="val 62185"/>
              <a:gd name="adj2" fmla="val 49101"/>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40" name="Line 127"/>
          <p:cNvSpPr/>
          <p:nvPr/>
        </p:nvSpPr>
        <p:spPr>
          <a:xfrm flipV="1">
            <a:off x="1930400" y="2692400"/>
            <a:ext cx="0" cy="857250"/>
          </a:xfrm>
          <a:prstGeom prst="line">
            <a:avLst/>
          </a:prstGeom>
          <a:ln w="9525" cap="flat" cmpd="sng">
            <a:solidFill>
              <a:schemeClr val="tx1"/>
            </a:solidFill>
            <a:prstDash val="solid"/>
            <a:headEnd type="none" w="med" len="med"/>
            <a:tailEnd type="triangle" w="med" len="med"/>
          </a:ln>
        </p:spPr>
      </p:sp>
      <p:grpSp>
        <p:nvGrpSpPr>
          <p:cNvPr id="19541" name="Group 128"/>
          <p:cNvGrpSpPr/>
          <p:nvPr/>
        </p:nvGrpSpPr>
        <p:grpSpPr>
          <a:xfrm>
            <a:off x="1066800" y="3587750"/>
            <a:ext cx="1600200" cy="674688"/>
            <a:chOff x="768" y="2352"/>
            <a:chExt cx="1008" cy="425"/>
          </a:xfrm>
        </p:grpSpPr>
        <p:sp>
          <p:nvSpPr>
            <p:cNvPr id="19598" name="Text Box 129"/>
            <p:cNvSpPr txBox="1"/>
            <p:nvPr/>
          </p:nvSpPr>
          <p:spPr>
            <a:xfrm>
              <a:off x="768" y="2352"/>
              <a:ext cx="480" cy="19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６５</a:t>
              </a:r>
              <a:endParaRPr lang="ja-JP" altLang="en-US" sz="1400" b="1" dirty="0">
                <a:latin typeface="Arial" panose="020B0604020202020204" pitchFamily="34" charset="0"/>
                <a:ea typeface="汉仪旗黑-55简" panose="00020600040101010101" charset="-128"/>
              </a:endParaRPr>
            </a:p>
          </p:txBody>
        </p:sp>
        <p:sp>
          <p:nvSpPr>
            <p:cNvPr id="19599" name="Line 130"/>
            <p:cNvSpPr/>
            <p:nvPr/>
          </p:nvSpPr>
          <p:spPr>
            <a:xfrm>
              <a:off x="816" y="2544"/>
              <a:ext cx="384" cy="0"/>
            </a:xfrm>
            <a:prstGeom prst="line">
              <a:avLst/>
            </a:prstGeom>
            <a:ln w="9525" cap="flat" cmpd="sng">
              <a:solidFill>
                <a:schemeClr val="tx1"/>
              </a:solidFill>
              <a:prstDash val="solid"/>
              <a:headEnd type="none" w="med" len="med"/>
              <a:tailEnd type="none" w="med" len="med"/>
            </a:ln>
          </p:spPr>
        </p:sp>
        <p:sp>
          <p:nvSpPr>
            <p:cNvPr id="19600" name="Text Box 131"/>
            <p:cNvSpPr txBox="1"/>
            <p:nvPr/>
          </p:nvSpPr>
          <p:spPr>
            <a:xfrm>
              <a:off x="768" y="2544"/>
              <a:ext cx="480" cy="19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３</a:t>
              </a:r>
              <a:endParaRPr lang="ja-JP" altLang="en-US" sz="1400" b="1" dirty="0">
                <a:latin typeface="Arial" panose="020B0604020202020204" pitchFamily="34" charset="0"/>
                <a:ea typeface="汉仪旗黑-55简" panose="00020600040101010101" charset="-128"/>
              </a:endParaRPr>
            </a:p>
          </p:txBody>
        </p:sp>
        <p:sp>
          <p:nvSpPr>
            <p:cNvPr id="19601" name="Text Box 132"/>
            <p:cNvSpPr txBox="1"/>
            <p:nvPr/>
          </p:nvSpPr>
          <p:spPr>
            <a:xfrm>
              <a:off x="1200" y="2448"/>
              <a:ext cx="576" cy="329"/>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＝２１．７</a:t>
              </a:r>
              <a:endParaRPr lang="ja-JP" altLang="en-US" sz="1400" b="1" dirty="0">
                <a:latin typeface="Arial" panose="020B0604020202020204" pitchFamily="34" charset="0"/>
                <a:ea typeface="汉仪旗黑-55简" panose="00020600040101010101" charset="-128"/>
              </a:endParaRPr>
            </a:p>
          </p:txBody>
        </p:sp>
      </p:grpSp>
      <p:sp>
        <p:nvSpPr>
          <p:cNvPr id="19542" name="Line 133"/>
          <p:cNvSpPr/>
          <p:nvPr/>
        </p:nvSpPr>
        <p:spPr>
          <a:xfrm flipV="1">
            <a:off x="2514600" y="3206750"/>
            <a:ext cx="381000" cy="609600"/>
          </a:xfrm>
          <a:prstGeom prst="line">
            <a:avLst/>
          </a:prstGeom>
          <a:ln w="28575" cap="flat" cmpd="sng">
            <a:solidFill>
              <a:schemeClr val="tx1"/>
            </a:solidFill>
            <a:prstDash val="solid"/>
            <a:headEnd type="none" w="med" len="med"/>
            <a:tailEnd type="arrow" w="sm" len="med"/>
          </a:ln>
        </p:spPr>
      </p:sp>
      <p:sp>
        <p:nvSpPr>
          <p:cNvPr id="19543" name="Text Box 137"/>
          <p:cNvSpPr txBox="1"/>
          <p:nvPr/>
        </p:nvSpPr>
        <p:spPr>
          <a:xfrm>
            <a:off x="5984875" y="4714875"/>
            <a:ext cx="3048000" cy="14427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70000"/>
              </a:lnSpc>
              <a:spcBef>
                <a:spcPct val="50000"/>
              </a:spcBef>
              <a:buNone/>
            </a:pPr>
            <a:r>
              <a:rPr lang="zh-CN" altLang="en-US" sz="1600" b="1" dirty="0">
                <a:latin typeface="Arial" panose="020B0604020202020204" pitchFamily="34" charset="0"/>
                <a:ea typeface="汉仪旗黑-55简" panose="00020600040101010101" charset="-128"/>
              </a:rPr>
              <a:t>如左图所示按照</a:t>
            </a:r>
            <a:r>
              <a:rPr lang="ja-JP" altLang="en-US" sz="1600" b="1" dirty="0">
                <a:latin typeface="Arial" panose="020B0604020202020204" pitchFamily="34" charset="0"/>
                <a:ea typeface="汉仪旗黑-55简" panose="00020600040101010101" charset="-128"/>
              </a:rPr>
              <a:t>Ａ・Ｂ・Ａ・Ｂ・Ｃ</a:t>
            </a:r>
            <a:endParaRPr lang="ja-JP" altLang="en-US" sz="16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zh-CN" altLang="en-US" sz="1600" b="1" dirty="0">
                <a:latin typeface="Arial" panose="020B0604020202020204" pitchFamily="34" charset="0"/>
                <a:ea typeface="汉仪旗黑-55简" panose="00020600040101010101" charset="-128"/>
              </a:rPr>
              <a:t>的顺序生产</a:t>
            </a:r>
            <a:r>
              <a:rPr lang="ja-JP" altLang="en-US" sz="1600" b="1" dirty="0">
                <a:latin typeface="Arial" panose="020B0604020202020204" pitchFamily="34" charset="0"/>
                <a:ea typeface="汉仪旗黑-55简" panose="00020600040101010101" charset="-128"/>
              </a:rPr>
              <a:t>５</a:t>
            </a:r>
            <a:r>
              <a:rPr lang="zh-CN" altLang="en-US" sz="1600" b="1" dirty="0">
                <a:latin typeface="Arial" panose="020B0604020202020204" pitchFamily="34" charset="0"/>
                <a:ea typeface="汉仪旗黑-55简" panose="00020600040101010101" charset="-128"/>
              </a:rPr>
              <a:t>个的时候，</a:t>
            </a:r>
            <a:endParaRPr lang="ja-JP" altLang="en-US" sz="16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zh-CN" altLang="en-US" sz="1600" b="1" dirty="0">
                <a:latin typeface="Arial" panose="020B0604020202020204" pitchFamily="34" charset="0"/>
                <a:ea typeface="汉仪旗黑-55简" panose="00020600040101010101" charset="-128"/>
              </a:rPr>
              <a:t>接近</a:t>
            </a:r>
            <a:r>
              <a:rPr lang="ja-JP" altLang="en-US" sz="1600" b="1" dirty="0">
                <a:latin typeface="Arial" panose="020B0604020202020204" pitchFamily="34" charset="0"/>
                <a:ea typeface="汉仪旗黑-55简" panose="00020600040101010101" charset="-128"/>
              </a:rPr>
              <a:t>Ｔ．Ｔ×５</a:t>
            </a:r>
            <a:r>
              <a:rPr lang="zh-CN" altLang="en-US" sz="1600" b="1" dirty="0">
                <a:latin typeface="Arial" panose="020B0604020202020204" pitchFamily="34" charset="0"/>
                <a:ea typeface="汉仪旗黑-55简" panose="00020600040101010101" charset="-128"/>
              </a:rPr>
              <a:t>的值</a:t>
            </a:r>
            <a:endParaRPr lang="ja-JP" altLang="en-US" sz="16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ja-JP" altLang="en-US" sz="1600" b="1" dirty="0">
                <a:latin typeface="Arial" panose="020B0604020202020204" pitchFamily="34" charset="0"/>
                <a:ea typeface="汉仪旗黑-55简" panose="00020600040101010101" charset="-128"/>
              </a:rPr>
              <a:t>→</a:t>
            </a:r>
            <a:r>
              <a:rPr lang="zh-CN" altLang="en-US" sz="1600" b="1" dirty="0">
                <a:latin typeface="Arial" panose="020B0604020202020204" pitchFamily="34" charset="0"/>
                <a:ea typeface="汉仪旗黑-55简" panose="00020600040101010101" charset="-128"/>
              </a:rPr>
              <a:t>商讨生产</a:t>
            </a:r>
            <a:r>
              <a:rPr lang="ja-JP" altLang="en-US" sz="1600" b="1" dirty="0">
                <a:latin typeface="Arial" panose="020B0604020202020204" pitchFamily="34" charset="0"/>
                <a:ea typeface="汉仪旗黑-55简" panose="00020600040101010101" charset="-128"/>
              </a:rPr>
              <a:t>台数</a:t>
            </a:r>
            <a:r>
              <a:rPr lang="zh-CN" altLang="en-US" sz="1600" b="1" dirty="0">
                <a:latin typeface="Arial" panose="020B0604020202020204" pitchFamily="34" charset="0"/>
                <a:ea typeface="汉仪旗黑-55简" panose="00020600040101010101" charset="-128"/>
              </a:rPr>
              <a:t>的平准化的同时</a:t>
            </a:r>
            <a:endParaRPr lang="zh-CN" altLang="en-US" sz="16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zh-CN" altLang="en-US" sz="1600" b="1" dirty="0">
                <a:latin typeface="Arial" panose="020B0604020202020204" pitchFamily="34" charset="0"/>
                <a:ea typeface="汉仪旗黑-55简" panose="00020600040101010101" charset="-128"/>
              </a:rPr>
              <a:t>在流动方法上下功夫进行对应</a:t>
            </a:r>
            <a:endParaRPr lang="en-US" altLang="ja-JP" sz="1600" b="1" dirty="0">
              <a:latin typeface="Arial" panose="020B0604020202020204" pitchFamily="34" charset="0"/>
              <a:ea typeface="汉仪旗黑-55简" panose="00020600040101010101" charset="-128"/>
            </a:endParaRPr>
          </a:p>
        </p:txBody>
      </p:sp>
      <p:sp>
        <p:nvSpPr>
          <p:cNvPr id="19544" name="AutoShape 138"/>
          <p:cNvSpPr/>
          <p:nvPr/>
        </p:nvSpPr>
        <p:spPr>
          <a:xfrm>
            <a:off x="5940425" y="4581525"/>
            <a:ext cx="3040063" cy="1981200"/>
          </a:xfrm>
          <a:prstGeom prst="roundRect">
            <a:avLst>
              <a:gd name="adj" fmla="val 9690"/>
            </a:avLst>
          </a:prstGeom>
          <a:noFill/>
          <a:ln w="3175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45" name="Text Box 141"/>
          <p:cNvSpPr txBox="1"/>
          <p:nvPr/>
        </p:nvSpPr>
        <p:spPr>
          <a:xfrm>
            <a:off x="2400300" y="4044950"/>
            <a:ext cx="31496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600" b="1" dirty="0">
                <a:latin typeface="Arial" panose="020B0604020202020204" pitchFamily="34" charset="0"/>
                <a:ea typeface="汉仪旗黑-55简" panose="00020600040101010101" charset="-128"/>
              </a:rPr>
              <a:t>生产模式（平准化）</a:t>
            </a:r>
            <a:endParaRPr lang="zh-CN" altLang="en-US" sz="1600" b="1" dirty="0">
              <a:latin typeface="Arial" panose="020B0604020202020204" pitchFamily="34" charset="0"/>
              <a:ea typeface="汉仪旗黑-55简" panose="00020600040101010101" charset="-128"/>
            </a:endParaRPr>
          </a:p>
        </p:txBody>
      </p:sp>
      <p:grpSp>
        <p:nvGrpSpPr>
          <p:cNvPr id="19546" name="Group 142"/>
          <p:cNvGrpSpPr/>
          <p:nvPr/>
        </p:nvGrpSpPr>
        <p:grpSpPr>
          <a:xfrm>
            <a:off x="2578100" y="4225925"/>
            <a:ext cx="3365500" cy="830263"/>
            <a:chOff x="1624" y="2592"/>
            <a:chExt cx="2120" cy="523"/>
          </a:xfrm>
        </p:grpSpPr>
        <p:grpSp>
          <p:nvGrpSpPr>
            <p:cNvPr id="19582" name="Group 143"/>
            <p:cNvGrpSpPr/>
            <p:nvPr/>
          </p:nvGrpSpPr>
          <p:grpSpPr>
            <a:xfrm>
              <a:off x="1624" y="2685"/>
              <a:ext cx="200" cy="190"/>
              <a:chOff x="1624" y="2685"/>
              <a:chExt cx="200" cy="190"/>
            </a:xfrm>
          </p:grpSpPr>
          <p:sp>
            <p:nvSpPr>
              <p:cNvPr id="19596" name="Text Box 144"/>
              <p:cNvSpPr txBox="1"/>
              <p:nvPr/>
            </p:nvSpPr>
            <p:spPr>
              <a:xfrm>
                <a:off x="1632" y="2688"/>
                <a:ext cx="192" cy="17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Ａ</a:t>
                </a:r>
                <a:endParaRPr lang="ja-JP" altLang="en-US" sz="1200" b="1" dirty="0">
                  <a:latin typeface="Arial" panose="020B0604020202020204" pitchFamily="34" charset="0"/>
                  <a:ea typeface="汉仪旗黑-55简" panose="00020600040101010101" charset="-128"/>
                </a:endParaRPr>
              </a:p>
            </p:txBody>
          </p:sp>
          <p:sp>
            <p:nvSpPr>
              <p:cNvPr id="19597" name="Oval 145"/>
              <p:cNvSpPr/>
              <p:nvPr/>
            </p:nvSpPr>
            <p:spPr>
              <a:xfrm>
                <a:off x="1624" y="2685"/>
                <a:ext cx="200" cy="190"/>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9583" name="Group 146"/>
            <p:cNvGrpSpPr/>
            <p:nvPr/>
          </p:nvGrpSpPr>
          <p:grpSpPr>
            <a:xfrm>
              <a:off x="1968" y="2688"/>
              <a:ext cx="192" cy="192"/>
              <a:chOff x="2016" y="2688"/>
              <a:chExt cx="192" cy="192"/>
            </a:xfrm>
          </p:grpSpPr>
          <p:sp>
            <p:nvSpPr>
              <p:cNvPr id="19594" name="Text Box 147"/>
              <p:cNvSpPr txBox="1"/>
              <p:nvPr/>
            </p:nvSpPr>
            <p:spPr>
              <a:xfrm>
                <a:off x="2016" y="2688"/>
                <a:ext cx="192" cy="17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Ｂ</a:t>
                </a:r>
                <a:endParaRPr lang="ja-JP" altLang="en-US" sz="1200" b="1" dirty="0">
                  <a:latin typeface="Arial" panose="020B0604020202020204" pitchFamily="34" charset="0"/>
                  <a:ea typeface="汉仪旗黑-55简" panose="00020600040101010101" charset="-128"/>
                </a:endParaRPr>
              </a:p>
            </p:txBody>
          </p:sp>
          <p:sp>
            <p:nvSpPr>
              <p:cNvPr id="19595" name="Rectangle 148"/>
              <p:cNvSpPr/>
              <p:nvPr/>
            </p:nvSpPr>
            <p:spPr>
              <a:xfrm>
                <a:off x="2016" y="2688"/>
                <a:ext cx="192"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9584" name="Group 149"/>
            <p:cNvGrpSpPr/>
            <p:nvPr/>
          </p:nvGrpSpPr>
          <p:grpSpPr>
            <a:xfrm>
              <a:off x="2976" y="2640"/>
              <a:ext cx="240" cy="222"/>
              <a:chOff x="3120" y="2640"/>
              <a:chExt cx="240" cy="222"/>
            </a:xfrm>
          </p:grpSpPr>
          <p:sp>
            <p:nvSpPr>
              <p:cNvPr id="19592" name="Text Box 150"/>
              <p:cNvSpPr txBox="1"/>
              <p:nvPr/>
            </p:nvSpPr>
            <p:spPr>
              <a:xfrm>
                <a:off x="3120" y="2688"/>
                <a:ext cx="240" cy="17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Ｃ</a:t>
                </a:r>
                <a:endParaRPr lang="ja-JP" altLang="en-US" sz="1200" b="1" dirty="0">
                  <a:latin typeface="Arial" panose="020B0604020202020204" pitchFamily="34" charset="0"/>
                  <a:ea typeface="汉仪旗黑-55简" panose="00020600040101010101" charset="-128"/>
                </a:endParaRPr>
              </a:p>
            </p:txBody>
          </p:sp>
          <p:sp>
            <p:nvSpPr>
              <p:cNvPr id="19593" name="AutoShape 151"/>
              <p:cNvSpPr/>
              <p:nvPr/>
            </p:nvSpPr>
            <p:spPr>
              <a:xfrm>
                <a:off x="3120" y="2640"/>
                <a:ext cx="224" cy="200"/>
              </a:xfrm>
              <a:prstGeom prst="triangle">
                <a:avLst>
                  <a:gd name="adj" fmla="val 50000"/>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9585" name="Text Box 152"/>
            <p:cNvSpPr txBox="1"/>
            <p:nvPr/>
          </p:nvSpPr>
          <p:spPr>
            <a:xfrm>
              <a:off x="3264" y="2592"/>
              <a:ext cx="480" cy="52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400" dirty="0">
                  <a:latin typeface="Arial" panose="020B0604020202020204" pitchFamily="34" charset="0"/>
                  <a:ea typeface="汉仪旗黑-55简" panose="00020600040101010101" charset="-128"/>
                </a:rPr>
                <a:t>・・・・</a:t>
              </a:r>
              <a:endParaRPr lang="ja-JP" altLang="en-US" sz="2400" dirty="0">
                <a:latin typeface="Arial" panose="020B0604020202020204" pitchFamily="34" charset="0"/>
                <a:ea typeface="汉仪旗黑-55简" panose="00020600040101010101" charset="-128"/>
              </a:endParaRPr>
            </a:p>
          </p:txBody>
        </p:sp>
        <p:grpSp>
          <p:nvGrpSpPr>
            <p:cNvPr id="19586" name="Group 153"/>
            <p:cNvGrpSpPr/>
            <p:nvPr/>
          </p:nvGrpSpPr>
          <p:grpSpPr>
            <a:xfrm>
              <a:off x="2296" y="2685"/>
              <a:ext cx="200" cy="190"/>
              <a:chOff x="1624" y="2685"/>
              <a:chExt cx="200" cy="190"/>
            </a:xfrm>
          </p:grpSpPr>
          <p:sp>
            <p:nvSpPr>
              <p:cNvPr id="19590" name="Text Box 154"/>
              <p:cNvSpPr txBox="1"/>
              <p:nvPr/>
            </p:nvSpPr>
            <p:spPr>
              <a:xfrm>
                <a:off x="1632" y="2688"/>
                <a:ext cx="192" cy="17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Ａ</a:t>
                </a:r>
                <a:endParaRPr lang="ja-JP" altLang="en-US" sz="1200" b="1" dirty="0">
                  <a:latin typeface="Arial" panose="020B0604020202020204" pitchFamily="34" charset="0"/>
                  <a:ea typeface="汉仪旗黑-55简" panose="00020600040101010101" charset="-128"/>
                </a:endParaRPr>
              </a:p>
            </p:txBody>
          </p:sp>
          <p:sp>
            <p:nvSpPr>
              <p:cNvPr id="19591" name="Oval 155"/>
              <p:cNvSpPr/>
              <p:nvPr/>
            </p:nvSpPr>
            <p:spPr>
              <a:xfrm>
                <a:off x="1624" y="2685"/>
                <a:ext cx="200" cy="190"/>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19587" name="Group 156"/>
            <p:cNvGrpSpPr/>
            <p:nvPr/>
          </p:nvGrpSpPr>
          <p:grpSpPr>
            <a:xfrm>
              <a:off x="2640" y="2688"/>
              <a:ext cx="192" cy="192"/>
              <a:chOff x="2016" y="2688"/>
              <a:chExt cx="192" cy="192"/>
            </a:xfrm>
          </p:grpSpPr>
          <p:sp>
            <p:nvSpPr>
              <p:cNvPr id="19588" name="Text Box 157"/>
              <p:cNvSpPr txBox="1"/>
              <p:nvPr/>
            </p:nvSpPr>
            <p:spPr>
              <a:xfrm>
                <a:off x="2016" y="2688"/>
                <a:ext cx="192" cy="17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Ｂ</a:t>
                </a:r>
                <a:endParaRPr lang="ja-JP" altLang="en-US" sz="1200" b="1" dirty="0">
                  <a:latin typeface="Arial" panose="020B0604020202020204" pitchFamily="34" charset="0"/>
                  <a:ea typeface="汉仪旗黑-55简" panose="00020600040101010101" charset="-128"/>
                </a:endParaRPr>
              </a:p>
            </p:txBody>
          </p:sp>
          <p:sp>
            <p:nvSpPr>
              <p:cNvPr id="19589" name="Rectangle 158"/>
              <p:cNvSpPr/>
              <p:nvPr/>
            </p:nvSpPr>
            <p:spPr>
              <a:xfrm>
                <a:off x="2016" y="2688"/>
                <a:ext cx="192"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sp>
        <p:nvSpPr>
          <p:cNvPr id="19547" name="Text Box 159"/>
          <p:cNvSpPr txBox="1"/>
          <p:nvPr/>
        </p:nvSpPr>
        <p:spPr>
          <a:xfrm>
            <a:off x="4035425" y="5011738"/>
            <a:ext cx="612775"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b="1" dirty="0">
                <a:latin typeface="Arial" panose="020B0604020202020204" pitchFamily="34" charset="0"/>
                <a:ea typeface="汉仪旗黑-55简" panose="00020600040101010101" charset="-128"/>
              </a:rPr>
              <a:t>３８．３</a:t>
            </a:r>
            <a:endParaRPr lang="ja-JP" altLang="en-US" sz="1000" b="1" dirty="0">
              <a:latin typeface="Arial" panose="020B0604020202020204" pitchFamily="34" charset="0"/>
              <a:ea typeface="汉仪旗黑-55简" panose="00020600040101010101" charset="-128"/>
            </a:endParaRPr>
          </a:p>
        </p:txBody>
      </p:sp>
      <p:sp>
        <p:nvSpPr>
          <p:cNvPr id="19548" name="Text Box 160"/>
          <p:cNvSpPr txBox="1"/>
          <p:nvPr/>
        </p:nvSpPr>
        <p:spPr>
          <a:xfrm>
            <a:off x="1524000" y="4738688"/>
            <a:ext cx="919163"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３人</a:t>
            </a:r>
            <a:r>
              <a:rPr lang="zh-CN" altLang="en-US" sz="1400" b="1" dirty="0">
                <a:latin typeface="Arial" panose="020B0604020202020204" pitchFamily="34" charset="0"/>
                <a:ea typeface="汉仪旗黑-55简" panose="00020600040101010101" charset="-128"/>
              </a:rPr>
              <a:t>作业</a:t>
            </a:r>
            <a:endParaRPr lang="ja-JP" altLang="en-US" sz="1400" b="1" dirty="0">
              <a:latin typeface="Arial" panose="020B0604020202020204" pitchFamily="34" charset="0"/>
              <a:ea typeface="汉仪旗黑-55简" panose="00020600040101010101" charset="-128"/>
            </a:endParaRPr>
          </a:p>
        </p:txBody>
      </p:sp>
      <p:sp>
        <p:nvSpPr>
          <p:cNvPr id="19549" name="Line 161"/>
          <p:cNvSpPr/>
          <p:nvPr/>
        </p:nvSpPr>
        <p:spPr>
          <a:xfrm flipV="1">
            <a:off x="1509713" y="5037138"/>
            <a:ext cx="0" cy="1276350"/>
          </a:xfrm>
          <a:prstGeom prst="line">
            <a:avLst/>
          </a:prstGeom>
          <a:ln w="9525" cap="flat" cmpd="sng">
            <a:solidFill>
              <a:schemeClr val="tx1"/>
            </a:solidFill>
            <a:prstDash val="solid"/>
            <a:headEnd type="none" w="med" len="med"/>
            <a:tailEnd type="triangle" w="med" len="med"/>
          </a:ln>
        </p:spPr>
      </p:sp>
      <p:sp>
        <p:nvSpPr>
          <p:cNvPr id="19550" name="Text Box 162"/>
          <p:cNvSpPr txBox="1"/>
          <p:nvPr/>
        </p:nvSpPr>
        <p:spPr>
          <a:xfrm>
            <a:off x="1143000" y="5348288"/>
            <a:ext cx="306388" cy="215265"/>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秒</a:t>
            </a:r>
            <a:endParaRPr lang="ja-JP" altLang="en-US" sz="1400" b="1" dirty="0">
              <a:latin typeface="Arial" panose="020B0604020202020204" pitchFamily="34" charset="0"/>
              <a:ea typeface="汉仪旗黑-55简" panose="00020600040101010101" charset="-128"/>
            </a:endParaRPr>
          </a:p>
        </p:txBody>
      </p:sp>
      <p:sp>
        <p:nvSpPr>
          <p:cNvPr id="19551" name="Text Box 163"/>
          <p:cNvSpPr txBox="1"/>
          <p:nvPr/>
        </p:nvSpPr>
        <p:spPr>
          <a:xfrm>
            <a:off x="1593850" y="6400800"/>
            <a:ext cx="612775"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t>機種</a:t>
            </a:r>
            <a:endParaRPr lang="ja-JP" altLang="en-US" sz="1400" b="1" dirty="0"/>
          </a:p>
        </p:txBody>
      </p:sp>
      <p:sp>
        <p:nvSpPr>
          <p:cNvPr id="19552" name="Freeform 164"/>
          <p:cNvSpPr/>
          <p:nvPr/>
        </p:nvSpPr>
        <p:spPr>
          <a:xfrm>
            <a:off x="2133600" y="5029200"/>
            <a:ext cx="2819400" cy="1295400"/>
          </a:xfrm>
          <a:custGeom>
            <a:avLst/>
            <a:gdLst/>
            <a:ahLst/>
            <a:cxnLst>
              <a:cxn ang="0">
                <a:pos x="0" y="0"/>
              </a:cxn>
              <a:cxn ang="0">
                <a:pos x="0" y="2147483646"/>
              </a:cxn>
              <a:cxn ang="0">
                <a:pos x="2147483646" y="2147483646"/>
              </a:cxn>
            </a:cxnLst>
            <a:pathLst>
              <a:path w="1344" h="720">
                <a:moveTo>
                  <a:pt x="0" y="0"/>
                </a:moveTo>
                <a:lnTo>
                  <a:pt x="0" y="720"/>
                </a:lnTo>
                <a:lnTo>
                  <a:pt x="1344" y="72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53" name="Freeform 165"/>
          <p:cNvSpPr/>
          <p:nvPr/>
        </p:nvSpPr>
        <p:spPr>
          <a:xfrm>
            <a:off x="2208213" y="5561013"/>
            <a:ext cx="322262" cy="752475"/>
          </a:xfrm>
          <a:custGeom>
            <a:avLst/>
            <a:gdLst/>
            <a:ahLst/>
            <a:cxnLst>
              <a:cxn ang="0">
                <a:pos x="0" y="1685174481"/>
              </a:cxn>
              <a:cxn ang="0">
                <a:pos x="0" y="0"/>
              </a:cxn>
              <a:cxn ang="0">
                <a:pos x="360599988" y="0"/>
              </a:cxn>
              <a:cxn ang="0">
                <a:pos x="360599988" y="1685174481"/>
              </a:cxn>
            </a:cxnLst>
            <a:pathLst>
              <a:path w="288" h="336">
                <a:moveTo>
                  <a:pt x="0" y="336"/>
                </a:moveTo>
                <a:lnTo>
                  <a:pt x="0" y="0"/>
                </a:lnTo>
                <a:lnTo>
                  <a:pt x="288" y="0"/>
                </a:lnTo>
                <a:lnTo>
                  <a:pt x="288" y="33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54" name="Freeform 166"/>
          <p:cNvSpPr/>
          <p:nvPr/>
        </p:nvSpPr>
        <p:spPr>
          <a:xfrm>
            <a:off x="2713038" y="5561013"/>
            <a:ext cx="320675" cy="762000"/>
          </a:xfrm>
          <a:custGeom>
            <a:avLst/>
            <a:gdLst/>
            <a:ahLst/>
            <a:cxnLst>
              <a:cxn ang="0">
                <a:pos x="0" y="1728107143"/>
              </a:cxn>
              <a:cxn ang="0">
                <a:pos x="0" y="0"/>
              </a:cxn>
              <a:cxn ang="0">
                <a:pos x="357057138" y="0"/>
              </a:cxn>
              <a:cxn ang="0">
                <a:pos x="357057138" y="1728107143"/>
              </a:cxn>
            </a:cxnLst>
            <a:pathLst>
              <a:path w="288" h="336">
                <a:moveTo>
                  <a:pt x="0" y="336"/>
                </a:moveTo>
                <a:lnTo>
                  <a:pt x="0" y="0"/>
                </a:lnTo>
                <a:lnTo>
                  <a:pt x="288" y="0"/>
                </a:lnTo>
                <a:lnTo>
                  <a:pt x="288" y="33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55" name="Freeform 167"/>
          <p:cNvSpPr/>
          <p:nvPr/>
        </p:nvSpPr>
        <p:spPr>
          <a:xfrm>
            <a:off x="4186238" y="5332413"/>
            <a:ext cx="322262" cy="981075"/>
          </a:xfrm>
          <a:custGeom>
            <a:avLst/>
            <a:gdLst/>
            <a:ahLst/>
            <a:cxnLst>
              <a:cxn ang="0">
                <a:pos x="0" y="2147483646"/>
              </a:cxn>
              <a:cxn ang="0">
                <a:pos x="0" y="0"/>
              </a:cxn>
              <a:cxn ang="0">
                <a:pos x="360599988" y="0"/>
              </a:cxn>
              <a:cxn ang="0">
                <a:pos x="360599988" y="2147483646"/>
              </a:cxn>
            </a:cxnLst>
            <a:pathLst>
              <a:path w="288" h="336">
                <a:moveTo>
                  <a:pt x="0" y="336"/>
                </a:moveTo>
                <a:lnTo>
                  <a:pt x="0" y="0"/>
                </a:lnTo>
                <a:lnTo>
                  <a:pt x="288" y="0"/>
                </a:lnTo>
                <a:lnTo>
                  <a:pt x="288" y="33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56" name="Line 168"/>
          <p:cNvSpPr/>
          <p:nvPr/>
        </p:nvSpPr>
        <p:spPr>
          <a:xfrm>
            <a:off x="2047875" y="5737225"/>
            <a:ext cx="80963" cy="0"/>
          </a:xfrm>
          <a:prstGeom prst="line">
            <a:avLst/>
          </a:prstGeom>
          <a:ln w="9525" cap="flat" cmpd="sng">
            <a:solidFill>
              <a:schemeClr val="tx1"/>
            </a:solidFill>
            <a:prstDash val="solid"/>
            <a:headEnd type="none" w="med" len="med"/>
            <a:tailEnd type="none" w="med" len="med"/>
          </a:ln>
        </p:spPr>
      </p:sp>
      <p:sp>
        <p:nvSpPr>
          <p:cNvPr id="19557" name="Line 169"/>
          <p:cNvSpPr/>
          <p:nvPr/>
        </p:nvSpPr>
        <p:spPr>
          <a:xfrm>
            <a:off x="2057400" y="5132388"/>
            <a:ext cx="71438" cy="0"/>
          </a:xfrm>
          <a:prstGeom prst="line">
            <a:avLst/>
          </a:prstGeom>
          <a:ln w="9525" cap="flat" cmpd="sng">
            <a:solidFill>
              <a:schemeClr val="tx1"/>
            </a:solidFill>
            <a:prstDash val="solid"/>
            <a:headEnd type="none" w="med" len="med"/>
            <a:tailEnd type="none" w="med" len="med"/>
          </a:ln>
        </p:spPr>
      </p:sp>
      <p:sp>
        <p:nvSpPr>
          <p:cNvPr id="19558" name="Text Box 170"/>
          <p:cNvSpPr txBox="1"/>
          <p:nvPr/>
        </p:nvSpPr>
        <p:spPr>
          <a:xfrm>
            <a:off x="1887538" y="6143625"/>
            <a:ext cx="239712"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t>０</a:t>
            </a:r>
            <a:endParaRPr lang="ja-JP" altLang="en-US" sz="1400" b="1" dirty="0"/>
          </a:p>
        </p:txBody>
      </p:sp>
      <p:sp>
        <p:nvSpPr>
          <p:cNvPr id="19559" name="Text Box 171"/>
          <p:cNvSpPr txBox="1"/>
          <p:nvPr/>
        </p:nvSpPr>
        <p:spPr>
          <a:xfrm>
            <a:off x="1600200" y="5603875"/>
            <a:ext cx="461963"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２０</a:t>
            </a:r>
            <a:endParaRPr lang="ja-JP" altLang="en-US" sz="1400" b="1" dirty="0">
              <a:latin typeface="Arial" panose="020B0604020202020204" pitchFamily="34" charset="0"/>
              <a:ea typeface="汉仪旗黑-55简" panose="00020600040101010101" charset="-128"/>
            </a:endParaRPr>
          </a:p>
        </p:txBody>
      </p:sp>
      <p:sp>
        <p:nvSpPr>
          <p:cNvPr id="19560" name="Text Box 172"/>
          <p:cNvSpPr txBox="1"/>
          <p:nvPr/>
        </p:nvSpPr>
        <p:spPr>
          <a:xfrm>
            <a:off x="1600200" y="4983163"/>
            <a:ext cx="538163"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４０</a:t>
            </a:r>
            <a:endParaRPr lang="ja-JP" altLang="en-US" sz="1400" b="1" dirty="0">
              <a:latin typeface="Arial" panose="020B0604020202020204" pitchFamily="34" charset="0"/>
              <a:ea typeface="汉仪旗黑-55简" panose="00020600040101010101" charset="-128"/>
            </a:endParaRPr>
          </a:p>
        </p:txBody>
      </p:sp>
      <p:sp>
        <p:nvSpPr>
          <p:cNvPr id="19561" name="Text Box 173"/>
          <p:cNvSpPr txBox="1"/>
          <p:nvPr/>
        </p:nvSpPr>
        <p:spPr>
          <a:xfrm>
            <a:off x="2057400" y="5715000"/>
            <a:ext cx="644525"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b="1" dirty="0">
                <a:latin typeface="Arial" panose="020B0604020202020204" pitchFamily="34" charset="0"/>
                <a:ea typeface="汉仪旗黑-55简" panose="00020600040101010101" charset="-128"/>
              </a:rPr>
              <a:t>２１.７</a:t>
            </a:r>
            <a:endParaRPr lang="ja-JP" altLang="en-US" sz="1000" b="1" dirty="0">
              <a:latin typeface="Arial" panose="020B0604020202020204" pitchFamily="34" charset="0"/>
              <a:ea typeface="汉仪旗黑-55简" panose="00020600040101010101" charset="-128"/>
            </a:endParaRPr>
          </a:p>
        </p:txBody>
      </p:sp>
      <p:sp>
        <p:nvSpPr>
          <p:cNvPr id="19562" name="Line 174"/>
          <p:cNvSpPr/>
          <p:nvPr/>
        </p:nvSpPr>
        <p:spPr>
          <a:xfrm>
            <a:off x="2128838" y="5529263"/>
            <a:ext cx="2824162" cy="0"/>
          </a:xfrm>
          <a:prstGeom prst="line">
            <a:avLst/>
          </a:prstGeom>
          <a:ln w="9525" cap="flat" cmpd="sng">
            <a:solidFill>
              <a:schemeClr val="tx1"/>
            </a:solidFill>
            <a:prstDash val="dash"/>
            <a:headEnd type="none" w="med" len="med"/>
            <a:tailEnd type="none" w="med" len="med"/>
          </a:ln>
        </p:spPr>
      </p:sp>
      <p:sp>
        <p:nvSpPr>
          <p:cNvPr id="19563" name="Text Box 175"/>
          <p:cNvSpPr txBox="1"/>
          <p:nvPr/>
        </p:nvSpPr>
        <p:spPr>
          <a:xfrm>
            <a:off x="2046288" y="6400800"/>
            <a:ext cx="642937"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t>Ａ</a:t>
            </a:r>
            <a:endParaRPr lang="ja-JP" altLang="en-US" sz="1400" b="1" dirty="0"/>
          </a:p>
        </p:txBody>
      </p:sp>
      <p:sp>
        <p:nvSpPr>
          <p:cNvPr id="19564" name="Text Box 176"/>
          <p:cNvSpPr txBox="1"/>
          <p:nvPr/>
        </p:nvSpPr>
        <p:spPr>
          <a:xfrm>
            <a:off x="2590800" y="6400800"/>
            <a:ext cx="5334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t>Ｂ</a:t>
            </a:r>
            <a:endParaRPr lang="ja-JP" altLang="en-US" sz="1400" b="1" dirty="0"/>
          </a:p>
        </p:txBody>
      </p:sp>
      <p:sp>
        <p:nvSpPr>
          <p:cNvPr id="19565" name="Text Box 177"/>
          <p:cNvSpPr txBox="1"/>
          <p:nvPr/>
        </p:nvSpPr>
        <p:spPr>
          <a:xfrm>
            <a:off x="4081463" y="6400800"/>
            <a:ext cx="642937"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t>Ｃ</a:t>
            </a:r>
            <a:endParaRPr lang="ja-JP" altLang="en-US" sz="1400" b="1" dirty="0"/>
          </a:p>
        </p:txBody>
      </p:sp>
      <p:sp>
        <p:nvSpPr>
          <p:cNvPr id="19566" name="Text Box 178"/>
          <p:cNvSpPr txBox="1"/>
          <p:nvPr/>
        </p:nvSpPr>
        <p:spPr>
          <a:xfrm>
            <a:off x="3014663" y="5727700"/>
            <a:ext cx="642937"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b="1" dirty="0">
                <a:latin typeface="Arial" panose="020B0604020202020204" pitchFamily="34" charset="0"/>
                <a:ea typeface="汉仪旗黑-55简" panose="00020600040101010101" charset="-128"/>
              </a:rPr>
              <a:t>２１.７</a:t>
            </a:r>
            <a:endParaRPr lang="ja-JP" altLang="en-US" sz="1000" b="1" dirty="0">
              <a:latin typeface="Arial" panose="020B0604020202020204" pitchFamily="34" charset="0"/>
              <a:ea typeface="汉仪旗黑-55简" panose="00020600040101010101" charset="-128"/>
            </a:endParaRPr>
          </a:p>
        </p:txBody>
      </p:sp>
      <p:sp>
        <p:nvSpPr>
          <p:cNvPr id="19567" name="Text Box 179"/>
          <p:cNvSpPr txBox="1"/>
          <p:nvPr/>
        </p:nvSpPr>
        <p:spPr>
          <a:xfrm>
            <a:off x="3003550" y="6400800"/>
            <a:ext cx="642938"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t>Ａ</a:t>
            </a:r>
            <a:endParaRPr lang="ja-JP" altLang="en-US" sz="1400" b="1" dirty="0"/>
          </a:p>
        </p:txBody>
      </p:sp>
      <p:sp>
        <p:nvSpPr>
          <p:cNvPr id="19568" name="Text Box 180"/>
          <p:cNvSpPr txBox="1"/>
          <p:nvPr/>
        </p:nvSpPr>
        <p:spPr>
          <a:xfrm>
            <a:off x="3544888" y="6400800"/>
            <a:ext cx="646112"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t>Ｂ</a:t>
            </a:r>
            <a:endParaRPr lang="ja-JP" altLang="en-US" sz="1400" b="1" dirty="0"/>
          </a:p>
        </p:txBody>
      </p:sp>
      <p:sp>
        <p:nvSpPr>
          <p:cNvPr id="19569" name="Text Box 181"/>
          <p:cNvSpPr txBox="1"/>
          <p:nvPr/>
        </p:nvSpPr>
        <p:spPr>
          <a:xfrm>
            <a:off x="4910138" y="5241925"/>
            <a:ext cx="804862" cy="4140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50000"/>
              </a:lnSpc>
              <a:spcBef>
                <a:spcPct val="50000"/>
              </a:spcBef>
              <a:buNone/>
            </a:pPr>
            <a:r>
              <a:rPr lang="ja-JP" altLang="en-US" sz="1400" b="1" dirty="0">
                <a:latin typeface="Arial" panose="020B0604020202020204" pitchFamily="34" charset="0"/>
                <a:ea typeface="汉仪旗黑-55简" panose="00020600040101010101" charset="-128"/>
              </a:rPr>
              <a:t>Ｔ．Ｔ　</a:t>
            </a:r>
            <a:endParaRPr lang="ja-JP" altLang="en-US" sz="1400" b="1" dirty="0">
              <a:latin typeface="Arial" panose="020B0604020202020204" pitchFamily="34" charset="0"/>
              <a:ea typeface="汉仪旗黑-55简" panose="00020600040101010101" charset="-128"/>
            </a:endParaRPr>
          </a:p>
          <a:p>
            <a:pPr marL="0" lvl="0" indent="0" algn="ctr" eaLnBrk="1" hangingPunct="1">
              <a:lnSpc>
                <a:spcPct val="50000"/>
              </a:lnSpc>
              <a:spcBef>
                <a:spcPct val="50000"/>
              </a:spcBef>
              <a:buNone/>
            </a:pPr>
            <a:r>
              <a:rPr lang="ja-JP" altLang="en-US" sz="1400" b="1" dirty="0">
                <a:latin typeface="Arial" panose="020B0604020202020204" pitchFamily="34" charset="0"/>
                <a:ea typeface="汉仪旗黑-55简" panose="00020600040101010101" charset="-128"/>
              </a:rPr>
              <a:t>２６秒</a:t>
            </a:r>
            <a:endParaRPr lang="ja-JP" altLang="en-US" sz="1400" b="1" dirty="0">
              <a:latin typeface="Arial" panose="020B0604020202020204" pitchFamily="34" charset="0"/>
              <a:ea typeface="汉仪旗黑-55简" panose="00020600040101010101" charset="-128"/>
            </a:endParaRPr>
          </a:p>
        </p:txBody>
      </p:sp>
      <p:sp>
        <p:nvSpPr>
          <p:cNvPr id="19570" name="Rectangle 183" descr="右上がり対角線"/>
          <p:cNvSpPr/>
          <p:nvPr/>
        </p:nvSpPr>
        <p:spPr>
          <a:xfrm>
            <a:off x="2209800" y="5529263"/>
            <a:ext cx="322263" cy="152400"/>
          </a:xfrm>
          <a:prstGeom prst="rect">
            <a:avLst/>
          </a:prstGeom>
          <a:blipFill rotWithShape="0">
            <a:blip r:embed="rId1"/>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71" name="Text Box 184"/>
          <p:cNvSpPr txBox="1"/>
          <p:nvPr/>
        </p:nvSpPr>
        <p:spPr>
          <a:xfrm>
            <a:off x="2557463" y="5637213"/>
            <a:ext cx="642937"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b="1" dirty="0">
                <a:latin typeface="Arial" panose="020B0604020202020204" pitchFamily="34" charset="0"/>
                <a:ea typeface="汉仪旗黑-55简" panose="00020600040101010101" charset="-128"/>
              </a:rPr>
              <a:t>２３．７</a:t>
            </a:r>
            <a:endParaRPr lang="ja-JP" altLang="en-US" sz="1000" b="1" dirty="0">
              <a:latin typeface="Arial" panose="020B0604020202020204" pitchFamily="34" charset="0"/>
              <a:ea typeface="汉仪旗黑-55简" panose="00020600040101010101" charset="-128"/>
            </a:endParaRPr>
          </a:p>
        </p:txBody>
      </p:sp>
      <p:sp>
        <p:nvSpPr>
          <p:cNvPr id="19572" name="Freeform 185"/>
          <p:cNvSpPr/>
          <p:nvPr/>
        </p:nvSpPr>
        <p:spPr>
          <a:xfrm>
            <a:off x="3182938" y="5561013"/>
            <a:ext cx="322262" cy="752475"/>
          </a:xfrm>
          <a:custGeom>
            <a:avLst/>
            <a:gdLst/>
            <a:ahLst/>
            <a:cxnLst>
              <a:cxn ang="0">
                <a:pos x="0" y="1685174481"/>
              </a:cxn>
              <a:cxn ang="0">
                <a:pos x="0" y="0"/>
              </a:cxn>
              <a:cxn ang="0">
                <a:pos x="360599988" y="0"/>
              </a:cxn>
              <a:cxn ang="0">
                <a:pos x="360599988" y="1685174481"/>
              </a:cxn>
            </a:cxnLst>
            <a:pathLst>
              <a:path w="288" h="336">
                <a:moveTo>
                  <a:pt x="0" y="336"/>
                </a:moveTo>
                <a:lnTo>
                  <a:pt x="0" y="0"/>
                </a:lnTo>
                <a:lnTo>
                  <a:pt x="288" y="0"/>
                </a:lnTo>
                <a:lnTo>
                  <a:pt x="288" y="33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73" name="Rectangle 186" descr="右上がり対角線"/>
          <p:cNvSpPr/>
          <p:nvPr/>
        </p:nvSpPr>
        <p:spPr>
          <a:xfrm>
            <a:off x="4184650" y="5224463"/>
            <a:ext cx="322263" cy="304800"/>
          </a:xfrm>
          <a:prstGeom prst="rect">
            <a:avLst/>
          </a:prstGeom>
          <a:blipFill rotWithShape="0">
            <a:blip r:embed="rId1"/>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74" name="Rectangle 187" descr="右上がり対角線"/>
          <p:cNvSpPr/>
          <p:nvPr/>
        </p:nvSpPr>
        <p:spPr>
          <a:xfrm>
            <a:off x="3182938" y="5529263"/>
            <a:ext cx="322262" cy="152400"/>
          </a:xfrm>
          <a:prstGeom prst="rect">
            <a:avLst/>
          </a:prstGeom>
          <a:blipFill rotWithShape="0">
            <a:blip r:embed="rId1"/>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9575" name="Text Box 188"/>
          <p:cNvSpPr txBox="1"/>
          <p:nvPr/>
        </p:nvSpPr>
        <p:spPr>
          <a:xfrm>
            <a:off x="3548063" y="5627688"/>
            <a:ext cx="642937"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b="1" dirty="0">
                <a:latin typeface="Arial" panose="020B0604020202020204" pitchFamily="34" charset="0"/>
                <a:ea typeface="汉仪旗黑-55简" panose="00020600040101010101" charset="-128"/>
              </a:rPr>
              <a:t>２３．７</a:t>
            </a:r>
            <a:endParaRPr lang="ja-JP" altLang="en-US" sz="1000" b="1" dirty="0">
              <a:latin typeface="Arial" panose="020B0604020202020204" pitchFamily="34" charset="0"/>
              <a:ea typeface="汉仪旗黑-55简" panose="00020600040101010101" charset="-128"/>
            </a:endParaRPr>
          </a:p>
        </p:txBody>
      </p:sp>
      <p:sp>
        <p:nvSpPr>
          <p:cNvPr id="19576" name="Freeform 189" descr="右上がり対角線"/>
          <p:cNvSpPr/>
          <p:nvPr/>
        </p:nvSpPr>
        <p:spPr>
          <a:xfrm>
            <a:off x="2713038" y="5529263"/>
            <a:ext cx="319087" cy="42862"/>
          </a:xfrm>
          <a:custGeom>
            <a:avLst/>
            <a:gdLst/>
            <a:ahLst/>
            <a:cxnLst>
              <a:cxn ang="0">
                <a:pos x="0" y="0"/>
              </a:cxn>
              <a:cxn ang="0">
                <a:pos x="2519359" y="68042631"/>
              </a:cxn>
              <a:cxn ang="0">
                <a:pos x="504030460" y="68042631"/>
              </a:cxn>
              <a:cxn ang="0">
                <a:pos x="506549819" y="0"/>
              </a:cxn>
              <a:cxn ang="0">
                <a:pos x="0" y="0"/>
              </a:cxn>
            </a:cxnLst>
            <a:pathLst>
              <a:path w="201" h="27">
                <a:moveTo>
                  <a:pt x="0" y="0"/>
                </a:moveTo>
                <a:lnTo>
                  <a:pt x="1" y="27"/>
                </a:lnTo>
                <a:lnTo>
                  <a:pt x="200" y="27"/>
                </a:lnTo>
                <a:lnTo>
                  <a:pt x="201" y="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77" name="Freeform 190"/>
          <p:cNvSpPr/>
          <p:nvPr/>
        </p:nvSpPr>
        <p:spPr>
          <a:xfrm>
            <a:off x="3717925" y="5561013"/>
            <a:ext cx="320675" cy="762000"/>
          </a:xfrm>
          <a:custGeom>
            <a:avLst/>
            <a:gdLst/>
            <a:ahLst/>
            <a:cxnLst>
              <a:cxn ang="0">
                <a:pos x="0" y="1728107143"/>
              </a:cxn>
              <a:cxn ang="0">
                <a:pos x="0" y="0"/>
              </a:cxn>
              <a:cxn ang="0">
                <a:pos x="357057138" y="0"/>
              </a:cxn>
              <a:cxn ang="0">
                <a:pos x="357057138" y="1728107143"/>
              </a:cxn>
            </a:cxnLst>
            <a:pathLst>
              <a:path w="288" h="336">
                <a:moveTo>
                  <a:pt x="0" y="336"/>
                </a:moveTo>
                <a:lnTo>
                  <a:pt x="0" y="0"/>
                </a:lnTo>
                <a:lnTo>
                  <a:pt x="288" y="0"/>
                </a:lnTo>
                <a:lnTo>
                  <a:pt x="288" y="33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78" name="Freeform 191" descr="右上がり対角線"/>
          <p:cNvSpPr/>
          <p:nvPr/>
        </p:nvSpPr>
        <p:spPr>
          <a:xfrm>
            <a:off x="3719513" y="5529263"/>
            <a:ext cx="319087" cy="42862"/>
          </a:xfrm>
          <a:custGeom>
            <a:avLst/>
            <a:gdLst/>
            <a:ahLst/>
            <a:cxnLst>
              <a:cxn ang="0">
                <a:pos x="0" y="0"/>
              </a:cxn>
              <a:cxn ang="0">
                <a:pos x="2519359" y="68042631"/>
              </a:cxn>
              <a:cxn ang="0">
                <a:pos x="504030460" y="68042631"/>
              </a:cxn>
              <a:cxn ang="0">
                <a:pos x="506549819" y="0"/>
              </a:cxn>
              <a:cxn ang="0">
                <a:pos x="0" y="0"/>
              </a:cxn>
            </a:cxnLst>
            <a:pathLst>
              <a:path w="201" h="27">
                <a:moveTo>
                  <a:pt x="0" y="0"/>
                </a:moveTo>
                <a:lnTo>
                  <a:pt x="1" y="27"/>
                </a:lnTo>
                <a:lnTo>
                  <a:pt x="200" y="27"/>
                </a:lnTo>
                <a:lnTo>
                  <a:pt x="201" y="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9579" name="AutoShape 192"/>
          <p:cNvSpPr/>
          <p:nvPr/>
        </p:nvSpPr>
        <p:spPr>
          <a:xfrm>
            <a:off x="2484438" y="4797425"/>
            <a:ext cx="1630362" cy="406400"/>
          </a:xfrm>
          <a:prstGeom prst="wedgeRectCallout">
            <a:avLst>
              <a:gd name="adj1" fmla="val 54968"/>
              <a:gd name="adj2" fmla="val 96875"/>
            </a:avLst>
          </a:prstGeom>
          <a:solidFill>
            <a:schemeClr val="bg1"/>
          </a:solidFill>
          <a:ln w="9525" cap="flat" cmpd="sng">
            <a:solidFill>
              <a:schemeClr val="tx1"/>
            </a:solidFill>
            <a:prstDash val="solid"/>
            <a:miter/>
            <a:headEnd type="none" w="med" len="med"/>
            <a:tailEnd type="none" w="med" len="med"/>
          </a:ln>
        </p:spPr>
        <p:txBody>
          <a:bodyPr lIns="18000" tIns="46800" rIns="18000" bIns="1080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1200" b="1" dirty="0">
                <a:latin typeface="Arial" panose="020B0604020202020204" pitchFamily="34" charset="0"/>
                <a:ea typeface="汉仪旗黑-55简" panose="00020600040101010101" charset="-128"/>
              </a:rPr>
              <a:t>用</a:t>
            </a:r>
            <a:r>
              <a:rPr lang="ja-JP" altLang="en-US" sz="1200" b="1" dirty="0">
                <a:latin typeface="Arial" panose="020B0604020202020204" pitchFamily="34" charset="0"/>
                <a:ea typeface="汉仪旗黑-55简" panose="00020600040101010101" charset="-128"/>
              </a:rPr>
              <a:t>Ａ，Ｂ</a:t>
            </a:r>
            <a:r>
              <a:rPr lang="zh-CN" altLang="en-US" sz="1200" b="1" dirty="0">
                <a:latin typeface="Arial" panose="020B0604020202020204" pitchFamily="34" charset="0"/>
                <a:ea typeface="汉仪旗黑-55简" panose="00020600040101010101" charset="-128"/>
              </a:rPr>
              <a:t>多出的时间</a:t>
            </a:r>
            <a:endParaRPr lang="zh-CN" altLang="en-US" sz="1200" b="1" dirty="0">
              <a:latin typeface="Arial" panose="020B0604020202020204" pitchFamily="34" charset="0"/>
              <a:ea typeface="汉仪旗黑-55简" panose="00020600040101010101" charset="-128"/>
            </a:endParaRPr>
          </a:p>
          <a:p>
            <a:pPr marL="0" lvl="0" indent="0" algn="ctr" eaLnBrk="1" hangingPunct="1">
              <a:spcBef>
                <a:spcPct val="0"/>
              </a:spcBef>
              <a:buNone/>
            </a:pPr>
            <a:r>
              <a:rPr lang="zh-CN" altLang="en-US" sz="1200" b="1" dirty="0">
                <a:latin typeface="Arial" panose="020B0604020202020204" pitchFamily="34" charset="0"/>
                <a:ea typeface="汉仪旗黑-55简" panose="00020600040101010101" charset="-128"/>
              </a:rPr>
              <a:t>来对应</a:t>
            </a:r>
            <a:endParaRPr lang="ja-JP" altLang="en-US" sz="1200" b="1" dirty="0">
              <a:latin typeface="Arial" panose="020B0604020202020204" pitchFamily="34" charset="0"/>
              <a:ea typeface="汉仪旗黑-55简" panose="00020600040101010101" charset="-128"/>
            </a:endParaRPr>
          </a:p>
        </p:txBody>
      </p:sp>
      <p:sp>
        <p:nvSpPr>
          <p:cNvPr id="19580" name="Line 194"/>
          <p:cNvSpPr/>
          <p:nvPr/>
        </p:nvSpPr>
        <p:spPr>
          <a:xfrm>
            <a:off x="3086100" y="2162175"/>
            <a:ext cx="152400" cy="228600"/>
          </a:xfrm>
          <a:prstGeom prst="line">
            <a:avLst/>
          </a:prstGeom>
          <a:ln w="25400" cap="flat" cmpd="sng">
            <a:solidFill>
              <a:schemeClr val="tx1"/>
            </a:solidFill>
            <a:prstDash val="solid"/>
            <a:headEnd type="none" w="med" len="med"/>
            <a:tailEnd type="none" w="med" len="med"/>
          </a:ln>
        </p:spPr>
      </p:sp>
      <p:sp>
        <p:nvSpPr>
          <p:cNvPr id="19581" name="Freeform 196"/>
          <p:cNvSpPr/>
          <p:nvPr/>
        </p:nvSpPr>
        <p:spPr>
          <a:xfrm flipV="1">
            <a:off x="5153025" y="2838450"/>
            <a:ext cx="228600" cy="152400"/>
          </a:xfrm>
          <a:custGeom>
            <a:avLst/>
            <a:gdLst/>
            <a:ahLst/>
            <a:cxnLst>
              <a:cxn ang="0">
                <a:pos x="231229912" y="140762182"/>
              </a:cxn>
              <a:cxn ang="0">
                <a:pos x="0" y="0"/>
              </a:cxn>
            </a:cxnLst>
            <a:pathLst>
              <a:path w="226" h="165">
                <a:moveTo>
                  <a:pt x="226" y="165"/>
                </a:moveTo>
                <a:lnTo>
                  <a:pt x="0" y="0"/>
                </a:lnTo>
              </a:path>
            </a:pathLst>
          </a:custGeom>
          <a:noFill/>
          <a:ln w="9525" cap="flat" cmpd="sng">
            <a:solidFill>
              <a:schemeClr val="tx1">
                <a:alpha val="100000"/>
              </a:schemeClr>
            </a:solidFill>
            <a:prstDash val="solid"/>
            <a:round/>
            <a:headEnd type="none" w="med" len="med"/>
            <a:tailEnd type="arrow" w="sm" len="med"/>
          </a:ln>
        </p:spPr>
        <p:txBody>
          <a:bodyPr/>
          <a:p>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4C70D389-C49A-49AE-884B-B480769A71C0}"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0483" name="Text Box 2"/>
          <p:cNvSpPr txBox="1"/>
          <p:nvPr/>
        </p:nvSpPr>
        <p:spPr>
          <a:xfrm>
            <a:off x="406400" y="10668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20484" name="Text Box 3"/>
          <p:cNvSpPr txBox="1"/>
          <p:nvPr/>
        </p:nvSpPr>
        <p:spPr>
          <a:xfrm>
            <a:off x="838200" y="1600200"/>
            <a:ext cx="77724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000" b="1" dirty="0">
                <a:latin typeface="Arial" panose="020B0604020202020204" pitchFamily="34" charset="0"/>
                <a:ea typeface="汉仪旗黑-55简" panose="00020600040101010101" charset="-128"/>
              </a:rPr>
              <a:t>增加现在的生产线的生产品种，统一生产线，汇集作业工程，改善</a:t>
            </a:r>
            <a:endParaRPr lang="ja-JP" altLang="en-US" sz="20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zh-CN" altLang="en-US" sz="2000" b="1" dirty="0">
                <a:latin typeface="Arial" panose="020B0604020202020204" pitchFamily="34" charset="0"/>
                <a:ea typeface="汉仪旗黑-55简" panose="00020600040101010101" charset="-128"/>
              </a:rPr>
              <a:t>工序更换从而改善尾数工时</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20485" name="Text Box 4"/>
          <p:cNvSpPr txBox="1"/>
          <p:nvPr/>
        </p:nvSpPr>
        <p:spPr>
          <a:xfrm>
            <a:off x="2641600" y="0"/>
            <a:ext cx="37592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3600" b="1" dirty="0">
                <a:latin typeface="Arial" panose="020B0604020202020204" pitchFamily="34" charset="0"/>
                <a:ea typeface="汉仪文黑-85W" panose="00020600040101010101" charset="-122"/>
              </a:rPr>
              <a:t>多品</a:t>
            </a:r>
            <a:r>
              <a:rPr lang="zh-CN" altLang="en-US" sz="3600" b="1" dirty="0">
                <a:latin typeface="Arial" panose="020B0604020202020204" pitchFamily="34" charset="0"/>
                <a:ea typeface="汉仪文黑-85W" panose="00020600040101010101" charset="-122"/>
              </a:rPr>
              <a:t>种</a:t>
            </a:r>
            <a:r>
              <a:rPr lang="ja-JP" altLang="en-US" sz="3600" b="1" dirty="0">
                <a:latin typeface="Arial" panose="020B0604020202020204" pitchFamily="34" charset="0"/>
                <a:ea typeface="汉仪文黑-85W" panose="00020600040101010101" charset="-122"/>
              </a:rPr>
              <a:t>混流方式</a:t>
            </a:r>
            <a:endParaRPr lang="ja-JP" altLang="en-US" sz="3600" b="1" dirty="0">
              <a:latin typeface="Arial" panose="020B0604020202020204" pitchFamily="34" charset="0"/>
              <a:ea typeface="汉仪文黑-85W" panose="00020600040101010101" charset="-122"/>
            </a:endParaRPr>
          </a:p>
        </p:txBody>
      </p:sp>
      <p:sp>
        <p:nvSpPr>
          <p:cNvPr id="20486" name="Text Box 5"/>
          <p:cNvSpPr txBox="1"/>
          <p:nvPr/>
        </p:nvSpPr>
        <p:spPr>
          <a:xfrm>
            <a:off x="406400" y="2374900"/>
            <a:ext cx="42418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想法</a:t>
            </a:r>
            <a:endParaRPr lang="ja-JP" altLang="en-US" sz="2800" b="1" dirty="0">
              <a:latin typeface="Arial" panose="020B0604020202020204" pitchFamily="34" charset="0"/>
              <a:ea typeface="汉仪旗黑-55简" panose="00020600040101010101" charset="-128"/>
            </a:endParaRPr>
          </a:p>
        </p:txBody>
      </p:sp>
      <p:sp>
        <p:nvSpPr>
          <p:cNvPr id="20487" name="Text Box 6"/>
          <p:cNvSpPr txBox="1"/>
          <p:nvPr/>
        </p:nvSpPr>
        <p:spPr>
          <a:xfrm>
            <a:off x="762000" y="2951163"/>
            <a:ext cx="7772400" cy="25844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000" b="1" dirty="0">
                <a:latin typeface="Arial" panose="020B0604020202020204" pitchFamily="34" charset="0"/>
                <a:ea typeface="汉仪旗黑-55简" panose="00020600040101010101" charset="-128"/>
              </a:rPr>
              <a:t>１）　</a:t>
            </a:r>
            <a:r>
              <a:rPr lang="zh-CN" altLang="en-US" sz="2000" b="1" dirty="0">
                <a:latin typeface="Arial" panose="020B0604020202020204" pitchFamily="34" charset="0"/>
                <a:ea typeface="汉仪旗黑-55简" panose="00020600040101010101" charset="-128"/>
              </a:rPr>
              <a:t>改善</a:t>
            </a:r>
            <a:r>
              <a:rPr lang="ja-JP" altLang="en-US" sz="2000" b="1" dirty="0">
                <a:latin typeface="Arial" panose="020B0604020202020204" pitchFamily="34" charset="0"/>
                <a:ea typeface="汉仪旗黑-55简" panose="00020600040101010101" charset="-128"/>
              </a:rPr>
              <a:t>１台</a:t>
            </a:r>
            <a:r>
              <a:rPr lang="zh-CN" altLang="en-US" sz="2000" b="1" dirty="0">
                <a:latin typeface="Arial" panose="020B0604020202020204" pitchFamily="34" charset="0"/>
                <a:ea typeface="汉仪旗黑-55简" panose="00020600040101010101" charset="-128"/>
              </a:rPr>
              <a:t>设备的</a:t>
            </a:r>
            <a:r>
              <a:rPr lang="ja-JP" altLang="en-US" sz="2000" b="1" dirty="0">
                <a:latin typeface="Arial" panose="020B0604020202020204" pitchFamily="34" charset="0"/>
                <a:ea typeface="汉仪旗黑-55简" panose="00020600040101010101" charset="-128"/>
              </a:rPr>
              <a:t>治工具等</a:t>
            </a:r>
            <a:r>
              <a:rPr lang="zh-CN" altLang="en-US" sz="2000" b="1" dirty="0">
                <a:latin typeface="Arial" panose="020B0604020202020204" pitchFamily="34" charset="0"/>
                <a:ea typeface="汉仪旗黑-55简" panose="00020600040101010101" charset="-128"/>
              </a:rPr>
              <a:t>，以无工序更换或是快速工序更换</a:t>
            </a:r>
            <a:endParaRPr lang="ja-JP" altLang="en-US" sz="20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ja-JP" altLang="en-US" sz="2000" b="1" dirty="0">
                <a:latin typeface="Arial" panose="020B0604020202020204" pitchFamily="34" charset="0"/>
                <a:ea typeface="汉仪旗黑-55简" panose="00020600040101010101" charset="-128"/>
              </a:rPr>
              <a:t>　　　</a:t>
            </a:r>
            <a:r>
              <a:rPr lang="zh-CN" altLang="en-US" sz="2000" b="1" dirty="0">
                <a:latin typeface="Arial" panose="020B0604020202020204" pitchFamily="34" charset="0"/>
                <a:ea typeface="汉仪旗黑-55简" panose="00020600040101010101" charset="-128"/>
              </a:rPr>
              <a:t>流动多个机种</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a:p>
            <a:pPr marL="0" lvl="0" indent="0" eaLnBrk="1" hangingPunct="1">
              <a:lnSpc>
                <a:spcPct val="90000"/>
              </a:lnSpc>
              <a:spcBef>
                <a:spcPct val="50000"/>
              </a:spcBef>
              <a:buNone/>
            </a:pPr>
            <a:r>
              <a:rPr lang="ja-JP" altLang="en-US" sz="2000" b="1" dirty="0">
                <a:latin typeface="Arial" panose="020B0604020202020204" pitchFamily="34" charset="0"/>
                <a:ea typeface="汉仪旗黑-55简" panose="00020600040101010101" charset="-128"/>
              </a:rPr>
              <a:t>２）　</a:t>
            </a:r>
            <a:r>
              <a:rPr lang="zh-CN" altLang="en-US" sz="2000" b="1" dirty="0">
                <a:latin typeface="Arial" panose="020B0604020202020204" pitchFamily="34" charset="0"/>
                <a:ea typeface="汉仪旗黑-55简" panose="00020600040101010101" charset="-128"/>
              </a:rPr>
              <a:t>接受机种的信息</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工件传感器</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栈板传感器</a:t>
            </a:r>
            <a:r>
              <a:rPr lang="ja-JP" altLang="en-US" sz="2000" b="1" dirty="0">
                <a:latin typeface="Arial" panose="020B0604020202020204" pitchFamily="34" charset="0"/>
                <a:ea typeface="汉仪旗黑-55简" panose="00020600040101010101" charset="-128"/>
              </a:rPr>
              <a:t>等)</a:t>
            </a:r>
            <a:endParaRPr lang="ja-JP" altLang="en-US" sz="20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000" b="1" dirty="0">
                <a:latin typeface="Arial" panose="020B0604020202020204" pitchFamily="34" charset="0"/>
                <a:ea typeface="汉仪旗黑-55简" panose="00020600040101010101" charset="-128"/>
              </a:rPr>
              <a:t>　　　</a:t>
            </a:r>
            <a:r>
              <a:rPr lang="zh-CN" altLang="en-US" sz="2000" b="1" dirty="0">
                <a:latin typeface="Arial" panose="020B0604020202020204" pitchFamily="34" charset="0"/>
                <a:ea typeface="汉仪旗黑-55简" panose="00020600040101010101" charset="-128"/>
              </a:rPr>
              <a:t>可以自动的变更机种</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a:p>
            <a:pPr marL="0" lvl="0" indent="0" eaLnBrk="1" hangingPunct="1">
              <a:lnSpc>
                <a:spcPct val="90000"/>
              </a:lnSpc>
              <a:spcBef>
                <a:spcPct val="50000"/>
              </a:spcBef>
              <a:buNone/>
            </a:pPr>
            <a:r>
              <a:rPr lang="ja-JP" altLang="en-US" sz="2000" b="1" dirty="0">
                <a:latin typeface="Arial" panose="020B0604020202020204" pitchFamily="34" charset="0"/>
                <a:ea typeface="汉仪旗黑-55简" panose="00020600040101010101" charset="-128"/>
              </a:rPr>
              <a:t>３）　２</a:t>
            </a:r>
            <a:r>
              <a:rPr lang="zh-CN" altLang="en-US" sz="2000" b="1" dirty="0">
                <a:latin typeface="Arial" panose="020B0604020202020204" pitchFamily="34" charset="0"/>
                <a:ea typeface="汉仪旗黑-55简" panose="00020600040101010101" charset="-128"/>
              </a:rPr>
              <a:t>条</a:t>
            </a:r>
            <a:r>
              <a:rPr lang="ja-JP" altLang="en-US" sz="2000" b="1" dirty="0">
                <a:latin typeface="Arial" panose="020B0604020202020204" pitchFamily="34" charset="0"/>
                <a:ea typeface="汉仪旗黑-55简" panose="00020600040101010101" charset="-128"/>
              </a:rPr>
              <a:t>以上</a:t>
            </a:r>
            <a:r>
              <a:rPr lang="zh-CN" altLang="en-US" sz="2000" b="1" dirty="0">
                <a:latin typeface="Arial" panose="020B0604020202020204" pitchFamily="34" charset="0"/>
                <a:ea typeface="汉仪旗黑-55简" panose="00020600040101010101" charset="-128"/>
              </a:rPr>
              <a:t>线的设备进行工序更换改善，为了用减半的设备进行统一，所以不要成为</a:t>
            </a:r>
            <a:r>
              <a:rPr lang="ja-JP" altLang="en-US" sz="2000" b="1" dirty="0">
                <a:latin typeface="Arial" panose="020B0604020202020204" pitchFamily="34" charset="0"/>
                <a:ea typeface="汉仪旗黑-55简" panose="00020600040101010101" charset="-128"/>
              </a:rPr>
              <a:t>ＭＣＴ</a:t>
            </a:r>
            <a:r>
              <a:rPr lang="zh-CN" altLang="en-US" sz="2000" b="1" dirty="0">
                <a:latin typeface="Arial" panose="020B0604020202020204" pitchFamily="34" charset="0"/>
                <a:ea typeface="汉仪旗黑-55简" panose="00020600040101010101" charset="-128"/>
              </a:rPr>
              <a:t>瓶颈</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自动拆卸</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安装时的</a:t>
            </a:r>
            <a:r>
              <a:rPr lang="ja-JP" altLang="en-US" sz="2000" b="1" dirty="0">
                <a:latin typeface="Arial" panose="020B0604020202020204" pitchFamily="34" charset="0"/>
                <a:ea typeface="汉仪旗黑-55简" panose="00020600040101010101" charset="-128"/>
              </a:rPr>
              <a:t>ＭＴ</a:t>
            </a:r>
            <a:r>
              <a:rPr lang="zh-CN" altLang="en-US" sz="2000" b="1" dirty="0">
                <a:latin typeface="Arial" panose="020B0604020202020204" pitchFamily="34" charset="0"/>
                <a:ea typeface="汉仪旗黑-55简" panose="00020600040101010101" charset="-128"/>
              </a:rPr>
              <a:t>瓶颈</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000" b="1" dirty="0">
                <a:latin typeface="Arial" panose="020B0604020202020204" pitchFamily="34" charset="0"/>
                <a:ea typeface="汉仪旗黑-55简" panose="00020600040101010101" charset="-128"/>
              </a:rPr>
              <a:t>４）　</a:t>
            </a:r>
            <a:r>
              <a:rPr lang="zh-CN" altLang="en-US" sz="2000" b="1" dirty="0">
                <a:latin typeface="Arial" panose="020B0604020202020204" pitchFamily="34" charset="0"/>
                <a:ea typeface="汉仪旗黑-55简" panose="00020600040101010101" charset="-128"/>
              </a:rPr>
              <a:t>配置接近</a:t>
            </a:r>
            <a:r>
              <a:rPr lang="ja-JP" altLang="en-US" sz="2000" b="1" dirty="0">
                <a:latin typeface="Arial" panose="020B0604020202020204" pitchFamily="34" charset="0"/>
                <a:ea typeface="汉仪旗黑-55简" panose="00020600040101010101" charset="-128"/>
              </a:rPr>
              <a:t>必要人工</a:t>
            </a:r>
            <a:r>
              <a:rPr lang="zh-CN" altLang="en-US" sz="2000" b="1" dirty="0">
                <a:latin typeface="Arial" panose="020B0604020202020204" pitchFamily="34" charset="0"/>
                <a:ea typeface="汉仪旗黑-55简" panose="00020600040101010101" charset="-128"/>
              </a:rPr>
              <a:t>的人员，决定取得了产线平衡的标准作业</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20488" name="Rectangle 7"/>
          <p:cNvSpPr/>
          <p:nvPr/>
        </p:nvSpPr>
        <p:spPr>
          <a:xfrm>
            <a:off x="2057400" y="609600"/>
            <a:ext cx="50292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旗黑-55简" panose="00020600040101010101" charset="-128"/>
              </a:rPr>
              <a:t>设备</a:t>
            </a:r>
            <a:r>
              <a:rPr lang="ja-JP" altLang="en-US" sz="3600" b="1" dirty="0">
                <a:latin typeface="Arial" panose="020B0604020202020204" pitchFamily="34" charset="0"/>
                <a:ea typeface="汉仪旗黑-55简" panose="00020600040101010101" charset="-128"/>
              </a:rPr>
              <a:t>共用</a:t>
            </a:r>
            <a:r>
              <a:rPr lang="zh-CN" altLang="en-US" sz="3600" b="1" dirty="0">
                <a:latin typeface="Arial" panose="020B0604020202020204" pitchFamily="34" charset="0"/>
                <a:ea typeface="汉仪旗黑-55简" panose="00020600040101010101" charset="-128"/>
              </a:rPr>
              <a:t>化后</a:t>
            </a:r>
            <a:r>
              <a:rPr lang="ja-JP" altLang="en-US" sz="3600" b="1" dirty="0">
                <a:latin typeface="Arial" panose="020B0604020202020204" pitchFamily="34" charset="0"/>
                <a:ea typeface="汉仪旗黑-55简" panose="00020600040101010101" charset="-128"/>
              </a:rPr>
              <a:t>混流</a:t>
            </a:r>
            <a:endParaRPr lang="ja-JP" altLang="en-US" sz="3600" b="1" dirty="0">
              <a:latin typeface="Arial" panose="020B0604020202020204" pitchFamily="34" charset="0"/>
              <a:ea typeface="汉仪旗黑-55简" panose="00020600040101010101"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E802268F-B80D-42E2-B7D4-4531681230A0}"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1507" name="Text Box 2"/>
          <p:cNvSpPr txBox="1"/>
          <p:nvPr/>
        </p:nvSpPr>
        <p:spPr>
          <a:xfrm>
            <a:off x="406400" y="242888"/>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graphicFrame>
        <p:nvGraphicFramePr>
          <p:cNvPr id="19592" name="Group 136"/>
          <p:cNvGraphicFramePr>
            <a:graphicFrameLocks noGrp="1"/>
          </p:cNvGraphicFramePr>
          <p:nvPr/>
        </p:nvGraphicFramePr>
        <p:xfrm>
          <a:off x="914400" y="914400"/>
          <a:ext cx="7116763" cy="1079500"/>
        </p:xfrm>
        <a:graphic>
          <a:graphicData uri="http://schemas.openxmlformats.org/drawingml/2006/table">
            <a:tbl>
              <a:tblPr/>
              <a:tblGrid>
                <a:gridCol w="838200"/>
                <a:gridCol w="1103313"/>
                <a:gridCol w="800100"/>
                <a:gridCol w="1198562"/>
                <a:gridCol w="922338"/>
                <a:gridCol w="1384300"/>
                <a:gridCol w="869950"/>
              </a:tblGrid>
              <a:tr h="518404">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附带工时</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1096">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85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85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Ｄ</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６００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４５秒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６７秒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１１０秒／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１５７秒／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２．４９人工／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２．３９人工／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３人／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742" marB="457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34" name="Text Box 29"/>
          <p:cNvSpPr txBox="1"/>
          <p:nvPr/>
        </p:nvSpPr>
        <p:spPr>
          <a:xfrm>
            <a:off x="5748338" y="609600"/>
            <a:ext cx="2641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定时</a:t>
            </a:r>
            <a:r>
              <a:rPr lang="ja-JP" altLang="en-US" sz="1400" b="1" dirty="0">
                <a:latin typeface="Arial" panose="020B0604020202020204" pitchFamily="34" charset="0"/>
                <a:ea typeface="汉仪旗黑-55简" panose="00020600040101010101" charset="-128"/>
              </a:rPr>
              <a:t>　２７，０００秒</a:t>
            </a:r>
            <a:endParaRPr lang="ja-JP" altLang="en-US" sz="1400" b="1" dirty="0">
              <a:latin typeface="Arial" panose="020B0604020202020204" pitchFamily="34" charset="0"/>
              <a:ea typeface="汉仪旗黑-55简" panose="00020600040101010101" charset="-128"/>
            </a:endParaRPr>
          </a:p>
        </p:txBody>
      </p:sp>
      <p:sp>
        <p:nvSpPr>
          <p:cNvPr id="21535" name="Text Box 30"/>
          <p:cNvSpPr txBox="1"/>
          <p:nvPr/>
        </p:nvSpPr>
        <p:spPr>
          <a:xfrm>
            <a:off x="533400" y="5699125"/>
            <a:ext cx="8610600" cy="79883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000" b="1" dirty="0">
                <a:latin typeface="Arial" panose="020B0604020202020204" pitchFamily="34" charset="0"/>
                <a:ea typeface="汉仪旗黑-55简" panose="00020600040101010101" charset="-128"/>
              </a:rPr>
              <a:t>１）　</a:t>
            </a:r>
            <a:r>
              <a:rPr lang="zh-CN" altLang="en-US" sz="2000" b="1" dirty="0">
                <a:latin typeface="Arial" panose="020B0604020202020204" pitchFamily="34" charset="0"/>
                <a:ea typeface="汉仪旗黑-55简" panose="00020600040101010101" charset="-128"/>
              </a:rPr>
              <a:t>通过工序更换</a:t>
            </a:r>
            <a:r>
              <a:rPr lang="ja-JP" altLang="en-US" sz="2000" b="1" dirty="0">
                <a:latin typeface="Arial" panose="020B0604020202020204" pitchFamily="34" charset="0"/>
                <a:ea typeface="汉仪旗黑-55简" panose="00020600040101010101" charset="-128"/>
              </a:rPr>
              <a:t>改善</a:t>
            </a:r>
            <a:r>
              <a:rPr lang="zh-CN" altLang="en-US" sz="2000" b="1" dirty="0">
                <a:latin typeface="Arial" panose="020B0604020202020204" pitchFamily="34" charset="0"/>
                <a:ea typeface="汉仪旗黑-55简" panose="00020600040101010101" charset="-128"/>
              </a:rPr>
              <a:t>设备</a:t>
            </a:r>
            <a:r>
              <a:rPr lang="ja-JP" altLang="en-US" sz="2000" b="1" dirty="0">
                <a:latin typeface="Arial" panose="020B0604020202020204" pitchFamily="34" charset="0"/>
                <a:ea typeface="汉仪旗黑-55简" panose="00020600040101010101" charset="-128"/>
              </a:rPr>
              <a:t>台数</a:t>
            </a:r>
            <a:r>
              <a:rPr lang="zh-CN" altLang="en-US" sz="2000" b="1" dirty="0">
                <a:latin typeface="Arial" panose="020B0604020202020204" pitchFamily="34" charset="0"/>
                <a:ea typeface="汉仪旗黑-55简" panose="00020600040101010101" charset="-128"/>
              </a:rPr>
              <a:t>减半→　有效利用空间和设备</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000" b="1" dirty="0">
                <a:latin typeface="Arial" panose="020B0604020202020204" pitchFamily="34" charset="0"/>
                <a:ea typeface="汉仪旗黑-55简" panose="00020600040101010101" charset="-128"/>
              </a:rPr>
              <a:t>２）　</a:t>
            </a:r>
            <a:r>
              <a:rPr lang="zh-CN" altLang="en-US" sz="2000" b="1" dirty="0">
                <a:latin typeface="Arial" panose="020B0604020202020204" pitchFamily="34" charset="0"/>
                <a:ea typeface="汉仪旗黑-55简" panose="00020600040101010101" charset="-128"/>
              </a:rPr>
              <a:t>可以缩短步行</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21536" name="Rectangle 31"/>
          <p:cNvSpPr/>
          <p:nvPr/>
        </p:nvSpPr>
        <p:spPr>
          <a:xfrm>
            <a:off x="2336800" y="2271713"/>
            <a:ext cx="3149600" cy="1936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37" name="Rectangle 32"/>
          <p:cNvSpPr/>
          <p:nvPr/>
        </p:nvSpPr>
        <p:spPr>
          <a:xfrm>
            <a:off x="1701800" y="2071688"/>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38" name="Text Box 33"/>
          <p:cNvSpPr txBox="1"/>
          <p:nvPr/>
        </p:nvSpPr>
        <p:spPr>
          <a:xfrm>
            <a:off x="1752283" y="2057400"/>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21539" name="Rectangle 34"/>
          <p:cNvSpPr/>
          <p:nvPr/>
        </p:nvSpPr>
        <p:spPr>
          <a:xfrm>
            <a:off x="5588000" y="1905000"/>
            <a:ext cx="508000" cy="5524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40" name="Text Box 35"/>
          <p:cNvSpPr txBox="1"/>
          <p:nvPr/>
        </p:nvSpPr>
        <p:spPr>
          <a:xfrm>
            <a:off x="5638483" y="1905000"/>
            <a:ext cx="367030" cy="6096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21541" name="Group 36"/>
          <p:cNvGrpSpPr/>
          <p:nvPr/>
        </p:nvGrpSpPr>
        <p:grpSpPr>
          <a:xfrm flipV="1">
            <a:off x="2641600" y="2100263"/>
            <a:ext cx="431800" cy="98425"/>
            <a:chOff x="1176" y="2400"/>
            <a:chExt cx="240" cy="96"/>
          </a:xfrm>
        </p:grpSpPr>
        <p:sp>
          <p:nvSpPr>
            <p:cNvPr id="21631" name="Oval 37"/>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32" name="AutoShape 38"/>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1542" name="Group 39"/>
          <p:cNvGrpSpPr/>
          <p:nvPr/>
        </p:nvGrpSpPr>
        <p:grpSpPr>
          <a:xfrm>
            <a:off x="2641600" y="2786063"/>
            <a:ext cx="431800" cy="98425"/>
            <a:chOff x="1176" y="2400"/>
            <a:chExt cx="240" cy="96"/>
          </a:xfrm>
        </p:grpSpPr>
        <p:sp>
          <p:nvSpPr>
            <p:cNvPr id="21629" name="Oval 40"/>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30" name="AutoShape 41"/>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1543" name="Text Box 42"/>
          <p:cNvSpPr txBox="1"/>
          <p:nvPr/>
        </p:nvSpPr>
        <p:spPr>
          <a:xfrm>
            <a:off x="711200" y="2133600"/>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Ｃ</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grpSp>
        <p:nvGrpSpPr>
          <p:cNvPr id="21544" name="Group 43"/>
          <p:cNvGrpSpPr/>
          <p:nvPr/>
        </p:nvGrpSpPr>
        <p:grpSpPr>
          <a:xfrm flipV="1">
            <a:off x="3759200" y="2100263"/>
            <a:ext cx="431800" cy="98425"/>
            <a:chOff x="1176" y="2400"/>
            <a:chExt cx="240" cy="96"/>
          </a:xfrm>
        </p:grpSpPr>
        <p:sp>
          <p:nvSpPr>
            <p:cNvPr id="21627" name="Oval 44"/>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28" name="AutoShape 45"/>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1545" name="Group 46"/>
          <p:cNvGrpSpPr/>
          <p:nvPr/>
        </p:nvGrpSpPr>
        <p:grpSpPr>
          <a:xfrm flipV="1">
            <a:off x="4749800" y="2100263"/>
            <a:ext cx="431800" cy="98425"/>
            <a:chOff x="1176" y="2400"/>
            <a:chExt cx="240" cy="96"/>
          </a:xfrm>
        </p:grpSpPr>
        <p:sp>
          <p:nvSpPr>
            <p:cNvPr id="21625" name="Oval 47"/>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26" name="AutoShape 48"/>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1546" name="Rectangle 49"/>
          <p:cNvSpPr/>
          <p:nvPr/>
        </p:nvSpPr>
        <p:spPr>
          <a:xfrm>
            <a:off x="2336800" y="2536825"/>
            <a:ext cx="3149600" cy="19208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47" name="Rectangle 50"/>
          <p:cNvSpPr/>
          <p:nvPr/>
        </p:nvSpPr>
        <p:spPr>
          <a:xfrm>
            <a:off x="1701800" y="2528888"/>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48" name="Text Box 51"/>
          <p:cNvSpPr txBox="1"/>
          <p:nvPr/>
        </p:nvSpPr>
        <p:spPr>
          <a:xfrm>
            <a:off x="1752283" y="2543175"/>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21549" name="Rectangle 52"/>
          <p:cNvSpPr/>
          <p:nvPr/>
        </p:nvSpPr>
        <p:spPr>
          <a:xfrm>
            <a:off x="5581650" y="2522538"/>
            <a:ext cx="508000" cy="52546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50" name="Text Box 53"/>
          <p:cNvSpPr txBox="1"/>
          <p:nvPr/>
        </p:nvSpPr>
        <p:spPr>
          <a:xfrm>
            <a:off x="5638483" y="2514600"/>
            <a:ext cx="367030" cy="6096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21551" name="Group 54"/>
          <p:cNvGrpSpPr/>
          <p:nvPr/>
        </p:nvGrpSpPr>
        <p:grpSpPr>
          <a:xfrm>
            <a:off x="3759200" y="2786063"/>
            <a:ext cx="431800" cy="98425"/>
            <a:chOff x="1176" y="2400"/>
            <a:chExt cx="240" cy="96"/>
          </a:xfrm>
        </p:grpSpPr>
        <p:sp>
          <p:nvSpPr>
            <p:cNvPr id="21623" name="Oval 55"/>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24" name="AutoShape 56"/>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1552" name="Group 57"/>
          <p:cNvGrpSpPr/>
          <p:nvPr/>
        </p:nvGrpSpPr>
        <p:grpSpPr>
          <a:xfrm>
            <a:off x="4775200" y="2786063"/>
            <a:ext cx="431800" cy="98425"/>
            <a:chOff x="1176" y="2400"/>
            <a:chExt cx="240" cy="96"/>
          </a:xfrm>
        </p:grpSpPr>
        <p:sp>
          <p:nvSpPr>
            <p:cNvPr id="21621" name="Oval 5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22" name="AutoShape 5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1553" name="Text Box 60"/>
          <p:cNvSpPr txBox="1"/>
          <p:nvPr/>
        </p:nvSpPr>
        <p:spPr>
          <a:xfrm>
            <a:off x="711200" y="2544763"/>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Ｄ</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21554" name="Text Box 61"/>
          <p:cNvSpPr txBox="1"/>
          <p:nvPr/>
        </p:nvSpPr>
        <p:spPr>
          <a:xfrm>
            <a:off x="4165600" y="3067050"/>
            <a:ext cx="17272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a:t>
            </a:r>
            <a:r>
              <a:rPr lang="zh-CN" altLang="en-US" sz="1600" b="1" dirty="0">
                <a:latin typeface="Arial" panose="020B0604020202020204" pitchFamily="34" charset="0"/>
                <a:ea typeface="汉仪旗黑-55简" panose="00020600040101010101" charset="-128"/>
              </a:rPr>
              <a:t>变更配置</a:t>
            </a: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p:txBody>
      </p:sp>
      <p:sp>
        <p:nvSpPr>
          <p:cNvPr id="21555" name="AutoShape 62"/>
          <p:cNvSpPr/>
          <p:nvPr/>
        </p:nvSpPr>
        <p:spPr>
          <a:xfrm>
            <a:off x="3771900" y="3073400"/>
            <a:ext cx="406400" cy="252413"/>
          </a:xfrm>
          <a:prstGeom prst="downArrow">
            <a:avLst>
              <a:gd name="adj1" fmla="val 50000"/>
              <a:gd name="adj2" fmla="val 25000"/>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aphicFrame>
        <p:nvGraphicFramePr>
          <p:cNvPr id="19596" name="Group 140"/>
          <p:cNvGraphicFramePr>
            <a:graphicFrameLocks noGrp="1"/>
          </p:cNvGraphicFramePr>
          <p:nvPr/>
        </p:nvGraphicFramePr>
        <p:xfrm>
          <a:off x="533400" y="3584575"/>
          <a:ext cx="7467600" cy="858838"/>
        </p:xfrm>
        <a:graphic>
          <a:graphicData uri="http://schemas.openxmlformats.org/drawingml/2006/table">
            <a:tbl>
              <a:tblPr/>
              <a:tblGrid>
                <a:gridCol w="868363"/>
                <a:gridCol w="1341437"/>
                <a:gridCol w="947738"/>
                <a:gridCol w="1139825"/>
                <a:gridCol w="957262"/>
                <a:gridCol w="1311275"/>
                <a:gridCol w="901700"/>
              </a:tblGrid>
              <a:tr h="341061">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附带工时</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777">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１０００</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１２９秒／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４．８５人工／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82" name="Rectangle 89"/>
          <p:cNvSpPr/>
          <p:nvPr/>
        </p:nvSpPr>
        <p:spPr>
          <a:xfrm>
            <a:off x="2768600" y="4762500"/>
            <a:ext cx="3352800" cy="1936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83" name="Rectangle 90"/>
          <p:cNvSpPr/>
          <p:nvPr/>
        </p:nvSpPr>
        <p:spPr>
          <a:xfrm>
            <a:off x="1524000" y="4562475"/>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84" name="Text Box 91"/>
          <p:cNvSpPr txBox="1"/>
          <p:nvPr/>
        </p:nvSpPr>
        <p:spPr>
          <a:xfrm>
            <a:off x="1599883" y="4576763"/>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21585" name="Rectangle 92"/>
          <p:cNvSpPr/>
          <p:nvPr/>
        </p:nvSpPr>
        <p:spPr>
          <a:xfrm>
            <a:off x="6216650" y="4419600"/>
            <a:ext cx="508000" cy="5365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86" name="Text Box 93"/>
          <p:cNvSpPr txBox="1"/>
          <p:nvPr/>
        </p:nvSpPr>
        <p:spPr>
          <a:xfrm>
            <a:off x="6248083" y="4419600"/>
            <a:ext cx="367030" cy="557213"/>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21587" name="Group 94"/>
          <p:cNvGrpSpPr/>
          <p:nvPr/>
        </p:nvGrpSpPr>
        <p:grpSpPr>
          <a:xfrm flipV="1">
            <a:off x="2870200" y="4591050"/>
            <a:ext cx="431800" cy="98425"/>
            <a:chOff x="1176" y="2400"/>
            <a:chExt cx="240" cy="96"/>
          </a:xfrm>
        </p:grpSpPr>
        <p:sp>
          <p:nvSpPr>
            <p:cNvPr id="21619" name="Oval 95"/>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20" name="AutoShape 96"/>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1588" name="Text Box 97"/>
          <p:cNvSpPr txBox="1"/>
          <p:nvPr/>
        </p:nvSpPr>
        <p:spPr>
          <a:xfrm>
            <a:off x="711200" y="4600575"/>
            <a:ext cx="10160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Ｃ</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grpSp>
        <p:nvGrpSpPr>
          <p:cNvPr id="21589" name="Group 98"/>
          <p:cNvGrpSpPr/>
          <p:nvPr/>
        </p:nvGrpSpPr>
        <p:grpSpPr>
          <a:xfrm flipV="1">
            <a:off x="4267200" y="4591050"/>
            <a:ext cx="431800" cy="98425"/>
            <a:chOff x="1176" y="2400"/>
            <a:chExt cx="240" cy="96"/>
          </a:xfrm>
        </p:grpSpPr>
        <p:sp>
          <p:nvSpPr>
            <p:cNvPr id="21617" name="Oval 99"/>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18" name="AutoShape 100"/>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1590" name="Group 101"/>
          <p:cNvGrpSpPr/>
          <p:nvPr/>
        </p:nvGrpSpPr>
        <p:grpSpPr>
          <a:xfrm flipV="1">
            <a:off x="5588000" y="4591050"/>
            <a:ext cx="431800" cy="98425"/>
            <a:chOff x="1176" y="2400"/>
            <a:chExt cx="240" cy="96"/>
          </a:xfrm>
        </p:grpSpPr>
        <p:sp>
          <p:nvSpPr>
            <p:cNvPr id="21615" name="Oval 102"/>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16" name="AutoShape 103"/>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1591" name="Rectangle 104"/>
          <p:cNvSpPr/>
          <p:nvPr/>
        </p:nvSpPr>
        <p:spPr>
          <a:xfrm>
            <a:off x="2108200" y="4562475"/>
            <a:ext cx="508000" cy="4000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92" name="Text Box 105"/>
          <p:cNvSpPr txBox="1"/>
          <p:nvPr/>
        </p:nvSpPr>
        <p:spPr>
          <a:xfrm>
            <a:off x="2184083" y="4576763"/>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21593" name="Rectangle 106"/>
          <p:cNvSpPr/>
          <p:nvPr/>
        </p:nvSpPr>
        <p:spPr>
          <a:xfrm>
            <a:off x="6800850" y="4419600"/>
            <a:ext cx="508000" cy="5365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94" name="Text Box 107"/>
          <p:cNvSpPr txBox="1"/>
          <p:nvPr/>
        </p:nvSpPr>
        <p:spPr>
          <a:xfrm>
            <a:off x="6832283" y="4419600"/>
            <a:ext cx="367030" cy="557213"/>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21595" name="Group 108"/>
          <p:cNvGrpSpPr/>
          <p:nvPr/>
        </p:nvGrpSpPr>
        <p:grpSpPr>
          <a:xfrm flipV="1">
            <a:off x="3581400" y="4591050"/>
            <a:ext cx="431800" cy="98425"/>
            <a:chOff x="1176" y="2400"/>
            <a:chExt cx="240" cy="96"/>
          </a:xfrm>
        </p:grpSpPr>
        <p:sp>
          <p:nvSpPr>
            <p:cNvPr id="21613" name="Oval 109"/>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14" name="AutoShape 110"/>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1596" name="Group 111"/>
          <p:cNvGrpSpPr/>
          <p:nvPr/>
        </p:nvGrpSpPr>
        <p:grpSpPr>
          <a:xfrm flipV="1">
            <a:off x="4953000" y="4591050"/>
            <a:ext cx="431800" cy="98425"/>
            <a:chOff x="1176" y="2400"/>
            <a:chExt cx="240" cy="96"/>
          </a:xfrm>
        </p:grpSpPr>
        <p:sp>
          <p:nvSpPr>
            <p:cNvPr id="21611" name="Oval 112"/>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12" name="AutoShape 113"/>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1597" name="Rectangle 114"/>
          <p:cNvSpPr/>
          <p:nvPr/>
        </p:nvSpPr>
        <p:spPr>
          <a:xfrm>
            <a:off x="2127250" y="5062538"/>
            <a:ext cx="508000" cy="400050"/>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598" name="Text Box 115"/>
          <p:cNvSpPr txBox="1"/>
          <p:nvPr/>
        </p:nvSpPr>
        <p:spPr>
          <a:xfrm>
            <a:off x="2203133" y="5076825"/>
            <a:ext cx="367030" cy="4572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粗材</a:t>
            </a:r>
            <a:endParaRPr lang="ja-JP" altLang="en-US" sz="1200" b="1" dirty="0">
              <a:latin typeface="Arial" panose="020B0604020202020204" pitchFamily="34" charset="0"/>
              <a:ea typeface="汉仪旗黑-55简" panose="00020600040101010101" charset="-128"/>
            </a:endParaRPr>
          </a:p>
        </p:txBody>
      </p:sp>
      <p:sp>
        <p:nvSpPr>
          <p:cNvPr id="21599" name="Rectangle 116"/>
          <p:cNvSpPr/>
          <p:nvPr/>
        </p:nvSpPr>
        <p:spPr>
          <a:xfrm>
            <a:off x="6223000" y="5084763"/>
            <a:ext cx="508000" cy="477837"/>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00" name="Text Box 117"/>
          <p:cNvSpPr txBox="1"/>
          <p:nvPr/>
        </p:nvSpPr>
        <p:spPr>
          <a:xfrm>
            <a:off x="6248083" y="5076825"/>
            <a:ext cx="367030" cy="56197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sp>
        <p:nvSpPr>
          <p:cNvPr id="21601" name="Text Box 118"/>
          <p:cNvSpPr txBox="1"/>
          <p:nvPr/>
        </p:nvSpPr>
        <p:spPr>
          <a:xfrm>
            <a:off x="6096000" y="2133600"/>
            <a:ext cx="13208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单件生产</a:t>
            </a:r>
            <a:endParaRPr lang="zh-CN" altLang="en-US" sz="1400" b="1" dirty="0">
              <a:latin typeface="Arial" panose="020B0604020202020204" pitchFamily="34" charset="0"/>
              <a:ea typeface="汉仪旗黑-55简" panose="00020600040101010101" charset="-128"/>
            </a:endParaRPr>
          </a:p>
        </p:txBody>
      </p:sp>
      <p:sp>
        <p:nvSpPr>
          <p:cNvPr id="21602" name="Text Box 119"/>
          <p:cNvSpPr txBox="1"/>
          <p:nvPr/>
        </p:nvSpPr>
        <p:spPr>
          <a:xfrm>
            <a:off x="6096000" y="2544763"/>
            <a:ext cx="13208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u="sng" dirty="0">
                <a:solidFill>
                  <a:srgbClr val="FF0000"/>
                </a:solidFill>
                <a:latin typeface="Arial" panose="020B0604020202020204" pitchFamily="34" charset="0"/>
                <a:ea typeface="汉仪旗黑-55简" panose="00020600040101010101" charset="-128"/>
              </a:rPr>
              <a:t>５</a:t>
            </a:r>
            <a:r>
              <a:rPr lang="zh-CN" altLang="en-US" sz="1400" b="1" u="sng" dirty="0">
                <a:solidFill>
                  <a:srgbClr val="FF0000"/>
                </a:solidFill>
                <a:latin typeface="Arial" panose="020B0604020202020204" pitchFamily="34" charset="0"/>
                <a:ea typeface="汉仪旗黑-55简" panose="00020600040101010101" charset="-128"/>
              </a:rPr>
              <a:t>个</a:t>
            </a:r>
            <a:r>
              <a:rPr lang="ja-JP" altLang="en-US" sz="1400" b="1" u="sng" dirty="0">
                <a:latin typeface="Arial" panose="020B0604020202020204" pitchFamily="34" charset="0"/>
                <a:ea typeface="汉仪旗黑-55简" panose="00020600040101010101" charset="-128"/>
              </a:rPr>
              <a:t>／</a:t>
            </a:r>
            <a:r>
              <a:rPr lang="zh-CN" altLang="en-US" sz="1400" b="1" u="sng" dirty="0">
                <a:latin typeface="Arial" panose="020B0604020202020204" pitchFamily="34" charset="0"/>
                <a:ea typeface="汉仪旗黑-55简" panose="00020600040101010101" charset="-128"/>
              </a:rPr>
              <a:t>批量</a:t>
            </a:r>
            <a:endParaRPr lang="ja-JP" altLang="en-US" sz="1400" b="1" u="sng" dirty="0">
              <a:latin typeface="Arial" panose="020B0604020202020204" pitchFamily="34" charset="0"/>
              <a:ea typeface="汉仪旗黑-55简" panose="00020600040101010101" charset="-128"/>
            </a:endParaRPr>
          </a:p>
        </p:txBody>
      </p:sp>
      <p:sp>
        <p:nvSpPr>
          <p:cNvPr id="21603" name="Rectangle 120"/>
          <p:cNvSpPr/>
          <p:nvPr/>
        </p:nvSpPr>
        <p:spPr>
          <a:xfrm>
            <a:off x="2755900" y="5170488"/>
            <a:ext cx="3352800" cy="192087"/>
          </a:xfrm>
          <a:prstGeom prst="rect">
            <a:avLst/>
          </a:prstGeom>
          <a:noFill/>
          <a:ln w="9525" cap="flat" cmpd="sng">
            <a:solidFill>
              <a:schemeClr val="tx1"/>
            </a:solidFill>
            <a:prstDash val="lgDashDotDot"/>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604" name="Text Box 121"/>
          <p:cNvSpPr txBox="1"/>
          <p:nvPr/>
        </p:nvSpPr>
        <p:spPr>
          <a:xfrm>
            <a:off x="6934200" y="3128963"/>
            <a:ext cx="1752600" cy="337185"/>
          </a:xfrm>
          <a:prstGeom prst="rect">
            <a:avLst/>
          </a:prstGeom>
          <a:solidFill>
            <a:schemeClr val="bg1"/>
          </a:solid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600" b="1" dirty="0">
                <a:latin typeface="Arial" panose="020B0604020202020204" pitchFamily="34" charset="0"/>
                <a:ea typeface="汉仪旗黑-55简" panose="00020600040101010101" charset="-128"/>
              </a:rPr>
              <a:t>工序更换</a:t>
            </a:r>
            <a:r>
              <a:rPr lang="ja-JP" altLang="en-US" sz="1600" b="1" dirty="0">
                <a:latin typeface="Arial" panose="020B0604020202020204" pitchFamily="34" charset="0"/>
                <a:ea typeface="汉仪旗黑-55简" panose="00020600040101010101" charset="-128"/>
              </a:rPr>
              <a:t>改善</a:t>
            </a:r>
            <a:endParaRPr lang="ja-JP" altLang="en-US" sz="1600" b="1" dirty="0">
              <a:latin typeface="Arial" panose="020B0604020202020204" pitchFamily="34" charset="0"/>
              <a:ea typeface="汉仪旗黑-55简" panose="00020600040101010101" charset="-128"/>
            </a:endParaRPr>
          </a:p>
        </p:txBody>
      </p:sp>
      <p:sp>
        <p:nvSpPr>
          <p:cNvPr id="21605" name="Freeform 122"/>
          <p:cNvSpPr/>
          <p:nvPr/>
        </p:nvSpPr>
        <p:spPr>
          <a:xfrm>
            <a:off x="7315200" y="2743200"/>
            <a:ext cx="203200" cy="385763"/>
          </a:xfrm>
          <a:custGeom>
            <a:avLst/>
            <a:gdLst/>
            <a:ahLst/>
            <a:cxnLst>
              <a:cxn ang="0">
                <a:pos x="0" y="0"/>
              </a:cxn>
              <a:cxn ang="0">
                <a:pos x="430106667" y="0"/>
              </a:cxn>
              <a:cxn ang="0">
                <a:pos x="430106667" y="221448054"/>
              </a:cxn>
            </a:cxnLst>
            <a:pathLst>
              <a:path w="96" h="672">
                <a:moveTo>
                  <a:pt x="0" y="0"/>
                </a:moveTo>
                <a:lnTo>
                  <a:pt x="96" y="0"/>
                </a:lnTo>
                <a:lnTo>
                  <a:pt x="96" y="672"/>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1606" name="Line 123"/>
          <p:cNvSpPr/>
          <p:nvPr/>
        </p:nvSpPr>
        <p:spPr>
          <a:xfrm>
            <a:off x="8153400" y="3505200"/>
            <a:ext cx="0" cy="927100"/>
          </a:xfrm>
          <a:prstGeom prst="line">
            <a:avLst/>
          </a:prstGeom>
          <a:ln w="9525" cap="flat" cmpd="sng">
            <a:solidFill>
              <a:schemeClr val="tx1"/>
            </a:solidFill>
            <a:prstDash val="solid"/>
            <a:headEnd type="none" w="med" len="med"/>
            <a:tailEnd type="arrow" w="sm" len="sm"/>
          </a:ln>
        </p:spPr>
      </p:sp>
      <p:sp>
        <p:nvSpPr>
          <p:cNvPr id="21607" name="Text Box 124"/>
          <p:cNvSpPr txBox="1"/>
          <p:nvPr/>
        </p:nvSpPr>
        <p:spPr>
          <a:xfrm>
            <a:off x="7366000" y="4656138"/>
            <a:ext cx="1093788"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u="sng" dirty="0">
                <a:latin typeface="Arial" panose="020B0604020202020204" pitchFamily="34" charset="0"/>
                <a:ea typeface="汉仪旗黑-55简" panose="00020600040101010101" charset="-128"/>
              </a:rPr>
              <a:t>单件生产</a:t>
            </a:r>
            <a:endParaRPr lang="zh-CN" altLang="en-US" sz="1400" b="1" u="sng" dirty="0">
              <a:latin typeface="Arial" panose="020B0604020202020204" pitchFamily="34" charset="0"/>
              <a:ea typeface="汉仪旗黑-55简" panose="00020600040101010101" charset="-128"/>
            </a:endParaRPr>
          </a:p>
        </p:txBody>
      </p:sp>
      <p:sp>
        <p:nvSpPr>
          <p:cNvPr id="21608" name="Text Box 130"/>
          <p:cNvSpPr txBox="1"/>
          <p:nvPr/>
        </p:nvSpPr>
        <p:spPr>
          <a:xfrm>
            <a:off x="1117600" y="5105400"/>
            <a:ext cx="10160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（Ｄライン）</a:t>
            </a:r>
            <a:endParaRPr lang="ja-JP" altLang="en-US" sz="1400" b="1" dirty="0">
              <a:latin typeface="Arial" panose="020B0604020202020204" pitchFamily="34" charset="0"/>
              <a:ea typeface="汉仪旗黑-55简" panose="00020600040101010101" charset="-128"/>
            </a:endParaRPr>
          </a:p>
        </p:txBody>
      </p:sp>
      <p:sp>
        <p:nvSpPr>
          <p:cNvPr id="21609" name="Line 131"/>
          <p:cNvSpPr/>
          <p:nvPr/>
        </p:nvSpPr>
        <p:spPr>
          <a:xfrm>
            <a:off x="1219200" y="5260975"/>
            <a:ext cx="685800" cy="0"/>
          </a:xfrm>
          <a:prstGeom prst="line">
            <a:avLst/>
          </a:prstGeom>
          <a:ln w="9525" cap="flat" cmpd="sng">
            <a:solidFill>
              <a:srgbClr val="FF0000"/>
            </a:solidFill>
            <a:prstDash val="solid"/>
            <a:headEnd type="none" w="med" len="med"/>
            <a:tailEnd type="none" w="med" len="med"/>
          </a:ln>
        </p:spPr>
      </p:sp>
      <p:sp>
        <p:nvSpPr>
          <p:cNvPr id="21610" name="Line 132"/>
          <p:cNvSpPr/>
          <p:nvPr/>
        </p:nvSpPr>
        <p:spPr>
          <a:xfrm>
            <a:off x="1219200" y="5299075"/>
            <a:ext cx="685800" cy="0"/>
          </a:xfrm>
          <a:prstGeom prst="line">
            <a:avLst/>
          </a:prstGeom>
          <a:ln w="9525" cap="flat" cmpd="sng">
            <a:solidFill>
              <a:srgbClr val="FF0000"/>
            </a:solidFill>
            <a:prstDash val="solid"/>
            <a:headEnd type="none" w="med" len="med"/>
            <a:tailEnd type="none" w="med" len="med"/>
          </a:ln>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ACF1B9BF-C822-4186-8A28-8C166049876B}"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5123" name="Text Box 4"/>
          <p:cNvSpPr txBox="1"/>
          <p:nvPr/>
        </p:nvSpPr>
        <p:spPr>
          <a:xfrm>
            <a:off x="3048000" y="381000"/>
            <a:ext cx="2209800" cy="583565"/>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b="1" dirty="0">
                <a:latin typeface="Arial" panose="020B0604020202020204" pitchFamily="34" charset="0"/>
                <a:ea typeface="汉仪文黑-85W" panose="00020600040101010101" charset="-122"/>
              </a:rPr>
              <a:t>少人化</a:t>
            </a:r>
            <a:endParaRPr lang="ja-JP" altLang="en-US" b="1" dirty="0">
              <a:latin typeface="Arial" panose="020B0604020202020204" pitchFamily="34" charset="0"/>
              <a:ea typeface="汉仪文黑-85W" panose="00020600040101010101" charset="-122"/>
            </a:endParaRPr>
          </a:p>
        </p:txBody>
      </p:sp>
      <p:sp>
        <p:nvSpPr>
          <p:cNvPr id="5124" name="Rectangle 17"/>
          <p:cNvSpPr/>
          <p:nvPr/>
        </p:nvSpPr>
        <p:spPr>
          <a:xfrm>
            <a:off x="304800" y="1143000"/>
            <a:ext cx="3849370" cy="460375"/>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defTabSz="762000" eaLnBrk="1" hangingPunct="1">
              <a:spcBef>
                <a:spcPct val="0"/>
              </a:spcBef>
              <a:buNone/>
            </a:pPr>
            <a:r>
              <a:rPr lang="ja-JP" altLang="en-US" sz="2400" b="1" dirty="0">
                <a:latin typeface="Arial" panose="020B0604020202020204" pitchFamily="34" charset="0"/>
                <a:ea typeface="汉仪旗黑-55简" panose="00020600040101010101" charset="-128"/>
              </a:rPr>
              <a:t>（１）</a:t>
            </a:r>
            <a:r>
              <a:rPr lang="ja-JP" altLang="en-US" sz="2400" b="1" dirty="0">
                <a:latin typeface="Arial" panose="020B0604020202020204" pitchFamily="34" charset="0"/>
                <a:ea typeface="汉仪旗黑-55简" panose="00020600040101010101" charset="-128"/>
              </a:rPr>
              <a:t>省人</a:t>
            </a:r>
            <a:r>
              <a:rPr lang="zh-CN" altLang="en-US" sz="2400" b="1" dirty="0">
                <a:latin typeface="Arial" panose="020B0604020202020204" pitchFamily="34" charset="0"/>
                <a:ea typeface="汉仪旗黑-55简" panose="00020600040101010101" charset="-128"/>
              </a:rPr>
              <a:t>和</a:t>
            </a:r>
            <a:r>
              <a:rPr lang="ja-JP" altLang="en-US" sz="2400" b="1" dirty="0">
                <a:latin typeface="Arial" panose="020B0604020202020204" pitchFamily="34" charset="0"/>
                <a:ea typeface="汉仪旗黑-55简" panose="00020600040101010101" charset="-128"/>
              </a:rPr>
              <a:t>少人化</a:t>
            </a:r>
            <a:r>
              <a:rPr lang="zh-CN" altLang="en-US" sz="2400" b="1" dirty="0">
                <a:latin typeface="Arial" panose="020B0604020202020204" pitchFamily="34" charset="0"/>
                <a:ea typeface="汉仪旗黑-55简" panose="00020600040101010101" charset="-128"/>
              </a:rPr>
              <a:t>的区别</a:t>
            </a:r>
            <a:endParaRPr lang="ja-JP" altLang="en-US" sz="2400" b="1" dirty="0">
              <a:latin typeface="Arial" panose="020B0604020202020204" pitchFamily="34" charset="0"/>
              <a:ea typeface="汉仪旗黑-55简" panose="00020600040101010101" charset="-128"/>
            </a:endParaRPr>
          </a:p>
        </p:txBody>
      </p:sp>
      <p:grpSp>
        <p:nvGrpSpPr>
          <p:cNvPr id="5125" name="Group 36"/>
          <p:cNvGrpSpPr/>
          <p:nvPr/>
        </p:nvGrpSpPr>
        <p:grpSpPr>
          <a:xfrm>
            <a:off x="684213" y="1916113"/>
            <a:ext cx="7924800" cy="2819400"/>
            <a:chOff x="144" y="1968"/>
            <a:chExt cx="4992" cy="1776"/>
          </a:xfrm>
        </p:grpSpPr>
        <p:sp>
          <p:nvSpPr>
            <p:cNvPr id="5126" name="Rectangle 10"/>
            <p:cNvSpPr/>
            <p:nvPr/>
          </p:nvSpPr>
          <p:spPr>
            <a:xfrm>
              <a:off x="240" y="2064"/>
              <a:ext cx="521" cy="290"/>
            </a:xfrm>
            <a:prstGeom prst="rect">
              <a:avLst/>
            </a:prstGeom>
            <a:noFill/>
            <a:ln w="12700">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400" b="1" dirty="0">
                  <a:latin typeface="Arial" panose="020B0604020202020204" pitchFamily="34" charset="0"/>
                  <a:ea typeface="汉仪旗黑-55简" panose="00020600040101010101" charset="-128"/>
                </a:rPr>
                <a:t>省人</a:t>
              </a:r>
              <a:endParaRPr lang="ja-JP" altLang="en-US" sz="2400" b="1" dirty="0">
                <a:latin typeface="Arial" panose="020B0604020202020204" pitchFamily="34" charset="0"/>
                <a:ea typeface="汉仪旗黑-55简" panose="00020600040101010101" charset="-128"/>
              </a:endParaRPr>
            </a:p>
          </p:txBody>
        </p:sp>
        <p:grpSp>
          <p:nvGrpSpPr>
            <p:cNvPr id="5127" name="Group 27"/>
            <p:cNvGrpSpPr/>
            <p:nvPr/>
          </p:nvGrpSpPr>
          <p:grpSpPr>
            <a:xfrm>
              <a:off x="144" y="1968"/>
              <a:ext cx="4992" cy="768"/>
              <a:chOff x="144" y="2400"/>
              <a:chExt cx="4992" cy="768"/>
            </a:xfrm>
          </p:grpSpPr>
          <p:sp>
            <p:nvSpPr>
              <p:cNvPr id="5139" name="Rectangle 21"/>
              <p:cNvSpPr/>
              <p:nvPr/>
            </p:nvSpPr>
            <p:spPr>
              <a:xfrm>
                <a:off x="144" y="2400"/>
                <a:ext cx="768" cy="768"/>
              </a:xfrm>
              <a:prstGeom prst="rect">
                <a:avLst/>
              </a:prstGeom>
              <a:noFill/>
              <a:ln w="349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5140" name="Rectangle 22"/>
              <p:cNvSpPr/>
              <p:nvPr/>
            </p:nvSpPr>
            <p:spPr>
              <a:xfrm>
                <a:off x="912" y="2400"/>
                <a:ext cx="2112" cy="768"/>
              </a:xfrm>
              <a:prstGeom prst="rect">
                <a:avLst/>
              </a:prstGeom>
              <a:noFill/>
              <a:ln w="349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5141" name="Rectangle 23"/>
              <p:cNvSpPr/>
              <p:nvPr/>
            </p:nvSpPr>
            <p:spPr>
              <a:xfrm>
                <a:off x="3024" y="2400"/>
                <a:ext cx="2112" cy="768"/>
              </a:xfrm>
              <a:prstGeom prst="rect">
                <a:avLst/>
              </a:prstGeom>
              <a:noFill/>
              <a:ln w="349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5128" name="Rectangle 24"/>
            <p:cNvSpPr/>
            <p:nvPr/>
          </p:nvSpPr>
          <p:spPr>
            <a:xfrm>
              <a:off x="144" y="2294"/>
              <a:ext cx="697" cy="445"/>
            </a:xfrm>
            <a:prstGeom prst="rect">
              <a:avLst/>
            </a:prstGeom>
            <a:noFill/>
            <a:ln w="12700">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 </a:t>
              </a:r>
              <a:r>
                <a:rPr lang="zh-CN" altLang="en-US" sz="2000" b="1" dirty="0">
                  <a:latin typeface="Arial" panose="020B0604020202020204" pitchFamily="34" charset="0"/>
                  <a:ea typeface="汉仪旗黑-55简" panose="00020600040101010101" charset="-128"/>
                </a:rPr>
                <a:t>（显性</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5129" name="Rectangle 25"/>
            <p:cNvSpPr/>
            <p:nvPr/>
          </p:nvSpPr>
          <p:spPr>
            <a:xfrm>
              <a:off x="912" y="1968"/>
              <a:ext cx="2160" cy="484"/>
            </a:xfrm>
            <a:prstGeom prst="rect">
              <a:avLst/>
            </a:prstGeom>
            <a:noFill/>
            <a:ln w="12700">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110000"/>
                </a:lnSpc>
                <a:spcBef>
                  <a:spcPct val="0"/>
                </a:spcBef>
                <a:buNone/>
              </a:pPr>
              <a:r>
                <a:rPr lang="zh-CN" altLang="en-US" sz="2000" b="1" dirty="0">
                  <a:latin typeface="Arial" panose="020B0604020202020204" pitchFamily="34" charset="0"/>
                  <a:ea typeface="汉仪旗黑-55简" panose="00020600040101010101" charset="-128"/>
                </a:rPr>
                <a:t>通过作业改善，设备改善等，</a:t>
              </a:r>
              <a:endParaRPr lang="ja-JP" altLang="en-US" sz="2000" b="1" dirty="0">
                <a:latin typeface="Arial" panose="020B0604020202020204" pitchFamily="34" charset="0"/>
                <a:ea typeface="汉仪旗黑-55简" panose="00020600040101010101" charset="-128"/>
              </a:endParaRPr>
            </a:p>
            <a:p>
              <a:pPr marL="0" lvl="0" indent="0" eaLnBrk="1" hangingPunct="1">
                <a:lnSpc>
                  <a:spcPct val="110000"/>
                </a:lnSpc>
                <a:spcBef>
                  <a:spcPct val="0"/>
                </a:spcBef>
                <a:buNone/>
              </a:pPr>
              <a:r>
                <a:rPr lang="zh-CN" altLang="en-US" sz="2000" b="1" dirty="0">
                  <a:latin typeface="Arial" panose="020B0604020202020204" pitchFamily="34" charset="0"/>
                  <a:ea typeface="汉仪旗黑-55简" panose="00020600040101010101" charset="-128"/>
                </a:rPr>
                <a:t>以一个人为单位来节省人</a:t>
              </a:r>
              <a:endParaRPr lang="ja-JP" altLang="en-US" sz="2000" b="1" dirty="0">
                <a:latin typeface="Arial" panose="020B0604020202020204" pitchFamily="34" charset="0"/>
                <a:ea typeface="汉仪旗黑-55简" panose="00020600040101010101" charset="-128"/>
              </a:endParaRPr>
            </a:p>
          </p:txBody>
        </p:sp>
        <p:sp>
          <p:nvSpPr>
            <p:cNvPr id="5130" name="Rectangle 26"/>
            <p:cNvSpPr/>
            <p:nvPr/>
          </p:nvSpPr>
          <p:spPr>
            <a:xfrm>
              <a:off x="3053" y="1968"/>
              <a:ext cx="2035" cy="484"/>
            </a:xfrm>
            <a:prstGeom prst="rect">
              <a:avLst/>
            </a:prstGeom>
            <a:noFill/>
            <a:ln w="12700">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110000"/>
                </a:lnSpc>
                <a:spcBef>
                  <a:spcPct val="0"/>
                </a:spcBef>
                <a:buNone/>
              </a:pP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经受不起台数的变化</a:t>
              </a:r>
              <a:endParaRPr lang="ja-JP" altLang="en-US" sz="2000" b="1" dirty="0">
                <a:latin typeface="Arial" panose="020B0604020202020204" pitchFamily="34" charset="0"/>
                <a:ea typeface="汉仪旗黑-55简" panose="00020600040101010101" charset="-128"/>
              </a:endParaRPr>
            </a:p>
            <a:p>
              <a:pPr marL="0" lvl="0" indent="0" eaLnBrk="1" hangingPunct="1">
                <a:lnSpc>
                  <a:spcPct val="110000"/>
                </a:lnSpc>
                <a:spcBef>
                  <a:spcPct val="0"/>
                </a:spcBef>
                <a:buNone/>
              </a:pP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进一步的改善难以出效果</a:t>
              </a:r>
              <a:endParaRPr lang="ja-JP" altLang="en-US" sz="2000" b="1" dirty="0">
                <a:latin typeface="Arial" panose="020B0604020202020204" pitchFamily="34" charset="0"/>
                <a:ea typeface="汉仪旗黑-55简" panose="00020600040101010101" charset="-128"/>
              </a:endParaRPr>
            </a:p>
          </p:txBody>
        </p:sp>
        <p:grpSp>
          <p:nvGrpSpPr>
            <p:cNvPr id="5131" name="Group 28"/>
            <p:cNvGrpSpPr/>
            <p:nvPr/>
          </p:nvGrpSpPr>
          <p:grpSpPr>
            <a:xfrm>
              <a:off x="144" y="2736"/>
              <a:ext cx="4992" cy="1008"/>
              <a:chOff x="144" y="2400"/>
              <a:chExt cx="4992" cy="768"/>
            </a:xfrm>
          </p:grpSpPr>
          <p:sp>
            <p:nvSpPr>
              <p:cNvPr id="5136" name="Rectangle 29"/>
              <p:cNvSpPr/>
              <p:nvPr/>
            </p:nvSpPr>
            <p:spPr>
              <a:xfrm>
                <a:off x="144" y="2400"/>
                <a:ext cx="768" cy="768"/>
              </a:xfrm>
              <a:prstGeom prst="rect">
                <a:avLst/>
              </a:prstGeom>
              <a:noFill/>
              <a:ln w="349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5137" name="Rectangle 30"/>
              <p:cNvSpPr/>
              <p:nvPr/>
            </p:nvSpPr>
            <p:spPr>
              <a:xfrm>
                <a:off x="912" y="2400"/>
                <a:ext cx="2112" cy="768"/>
              </a:xfrm>
              <a:prstGeom prst="rect">
                <a:avLst/>
              </a:prstGeom>
              <a:noFill/>
              <a:ln w="349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5138" name="Rectangle 31"/>
              <p:cNvSpPr/>
              <p:nvPr/>
            </p:nvSpPr>
            <p:spPr>
              <a:xfrm>
                <a:off x="3024" y="2400"/>
                <a:ext cx="2112" cy="768"/>
              </a:xfrm>
              <a:prstGeom prst="rect">
                <a:avLst/>
              </a:prstGeom>
              <a:noFill/>
              <a:ln w="349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5132" name="Rectangle 32"/>
            <p:cNvSpPr/>
            <p:nvPr/>
          </p:nvSpPr>
          <p:spPr>
            <a:xfrm>
              <a:off x="192" y="2832"/>
              <a:ext cx="736" cy="290"/>
            </a:xfrm>
            <a:prstGeom prst="rect">
              <a:avLst/>
            </a:prstGeom>
            <a:noFill/>
            <a:ln w="12700">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400" b="1" dirty="0">
                  <a:latin typeface="Arial" panose="020B0604020202020204" pitchFamily="34" charset="0"/>
                  <a:ea typeface="汉仪旗黑-55简" panose="00020600040101010101" charset="-128"/>
                </a:rPr>
                <a:t>少人化</a:t>
              </a:r>
              <a:endParaRPr lang="ja-JP" altLang="en-US" sz="2400" b="1" dirty="0">
                <a:latin typeface="Arial" panose="020B0604020202020204" pitchFamily="34" charset="0"/>
                <a:ea typeface="汉仪旗黑-55简" panose="00020600040101010101" charset="-128"/>
              </a:endParaRPr>
            </a:p>
          </p:txBody>
        </p:sp>
        <p:sp>
          <p:nvSpPr>
            <p:cNvPr id="5133" name="Rectangle 33"/>
            <p:cNvSpPr/>
            <p:nvPr/>
          </p:nvSpPr>
          <p:spPr>
            <a:xfrm>
              <a:off x="144" y="3062"/>
              <a:ext cx="768" cy="445"/>
            </a:xfrm>
            <a:prstGeom prst="rect">
              <a:avLst/>
            </a:prstGeom>
            <a:noFill/>
            <a:ln w="12700">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zh-CN" sz="2000" b="1" dirty="0">
                  <a:latin typeface="Arial" panose="020B0604020202020204" pitchFamily="34" charset="0"/>
                  <a:ea typeface="汉仪旗黑-55简" panose="00020600040101010101" charset="-128"/>
                </a:rPr>
                <a:t> </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隐性</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5134" name="Rectangle 34"/>
            <p:cNvSpPr/>
            <p:nvPr/>
          </p:nvSpPr>
          <p:spPr>
            <a:xfrm>
              <a:off x="960" y="2774"/>
              <a:ext cx="2160" cy="833"/>
            </a:xfrm>
            <a:prstGeom prst="rect">
              <a:avLst/>
            </a:prstGeom>
            <a:noFill/>
            <a:ln w="12700">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根据必要生产数</a:t>
              </a:r>
              <a:endParaRPr lang="ja-JP"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做出不降低生产性</a:t>
              </a:r>
              <a:endParaRPr lang="ja-JP"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几个人也可以</a:t>
              </a:r>
              <a:endParaRPr lang="zh-CN"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进行生产的产线</a:t>
              </a:r>
              <a:endParaRPr lang="ja-JP" altLang="en-US" sz="2000" b="1" dirty="0">
                <a:latin typeface="Arial" panose="020B0604020202020204" pitchFamily="34" charset="0"/>
                <a:ea typeface="汉仪旗黑-55简" panose="00020600040101010101" charset="-128"/>
              </a:endParaRPr>
            </a:p>
          </p:txBody>
        </p:sp>
        <p:sp>
          <p:nvSpPr>
            <p:cNvPr id="5135" name="Rectangle 35"/>
            <p:cNvSpPr/>
            <p:nvPr/>
          </p:nvSpPr>
          <p:spPr>
            <a:xfrm>
              <a:off x="3072" y="2784"/>
              <a:ext cx="1968" cy="639"/>
            </a:xfrm>
            <a:prstGeom prst="rect">
              <a:avLst/>
            </a:prstGeom>
            <a:noFill/>
            <a:ln w="12700">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可以根据台数的变化</a:t>
              </a:r>
              <a:endParaRPr lang="ja-JP" altLang="zh-CN" sz="2000" b="1" dirty="0">
                <a:latin typeface="Arial" panose="020B0604020202020204" pitchFamily="34" charset="0"/>
                <a:ea typeface="汉仪旗黑-55简" panose="00020600040101010101" charset="-128"/>
              </a:endParaRPr>
            </a:p>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  增减人员</a:t>
              </a:r>
              <a:endParaRPr lang="ja-JP"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进一步的改善可以出效果</a:t>
              </a:r>
              <a:endParaRPr lang="ja-JP" altLang="en-US" sz="2000" b="1" dirty="0">
                <a:latin typeface="Arial" panose="020B0604020202020204" pitchFamily="34" charset="0"/>
                <a:ea typeface="汉仪旗黑-55简" panose="00020600040101010101" charset="-128"/>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6E0F7F2-E1C6-4ECF-982A-504A98DCF505}"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2531" name="Text Box 2"/>
          <p:cNvSpPr txBox="1"/>
          <p:nvPr/>
        </p:nvSpPr>
        <p:spPr>
          <a:xfrm>
            <a:off x="330200" y="1309688"/>
            <a:ext cx="35560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22532" name="Text Box 3"/>
          <p:cNvSpPr txBox="1"/>
          <p:nvPr/>
        </p:nvSpPr>
        <p:spPr>
          <a:xfrm>
            <a:off x="762000" y="1884363"/>
            <a:ext cx="8026400" cy="6813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以发生尾数工时的异节拍线为对象，为了减少工时决定受理的产线</a:t>
            </a:r>
            <a:r>
              <a:rPr lang="ja-JP" altLang="en-US" sz="2400" b="1" dirty="0">
                <a:latin typeface="Arial" panose="020B0604020202020204" pitchFamily="34" charset="0"/>
                <a:ea typeface="汉仪旗黑-55简" panose="00020600040101010101" charset="-128"/>
              </a:rPr>
              <a:t>。 </a:t>
            </a:r>
            <a:r>
              <a:rPr lang="ja-JP" altLang="en-US" sz="2400" b="1" dirty="0">
                <a:solidFill>
                  <a:srgbClr val="FF0000"/>
                </a:solidFill>
                <a:latin typeface="Arial" panose="020B0604020202020204" pitchFamily="34" charset="0"/>
                <a:ea typeface="汉仪旗黑-55简" panose="00020600040101010101" charset="-128"/>
              </a:rPr>
              <a:t>（人</a:t>
            </a:r>
            <a:r>
              <a:rPr lang="zh-CN" altLang="en-US" sz="2400" b="1" dirty="0">
                <a:solidFill>
                  <a:srgbClr val="FF0000"/>
                </a:solidFill>
                <a:latin typeface="Arial" panose="020B0604020202020204" pitchFamily="34" charset="0"/>
                <a:ea typeface="汉仪旗黑-55简" panose="00020600040101010101" charset="-128"/>
              </a:rPr>
              <a:t>的移动</a:t>
            </a:r>
            <a:r>
              <a:rPr lang="ja-JP" altLang="en-US" sz="2400" b="1" dirty="0">
                <a:solidFill>
                  <a:srgbClr val="FF0000"/>
                </a:solidFill>
                <a:latin typeface="Arial" panose="020B0604020202020204" pitchFamily="34" charset="0"/>
                <a:ea typeface="汉仪旗黑-55简" panose="00020600040101010101" charset="-128"/>
              </a:rPr>
              <a:t>）</a:t>
            </a:r>
            <a:endParaRPr lang="ja-JP" altLang="en-US" sz="2400" b="1" dirty="0">
              <a:solidFill>
                <a:srgbClr val="FF0000"/>
              </a:solidFill>
              <a:latin typeface="Arial" panose="020B0604020202020204" pitchFamily="34" charset="0"/>
              <a:ea typeface="汉仪旗黑-55简" panose="00020600040101010101" charset="-128"/>
            </a:endParaRPr>
          </a:p>
        </p:txBody>
      </p:sp>
      <p:sp>
        <p:nvSpPr>
          <p:cNvPr id="22533" name="Text Box 4"/>
          <p:cNvSpPr txBox="1"/>
          <p:nvPr/>
        </p:nvSpPr>
        <p:spPr>
          <a:xfrm>
            <a:off x="2641600" y="0"/>
            <a:ext cx="4306888"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3600" b="1" dirty="0">
                <a:latin typeface="Arial" panose="020B0604020202020204" pitchFamily="34" charset="0"/>
                <a:ea typeface="汉仪旗黑-55简" panose="00020600040101010101" charset="-128"/>
              </a:rPr>
              <a:t>异生产节拍</a:t>
            </a:r>
            <a:r>
              <a:rPr lang="ja-JP" altLang="en-US" sz="3600" b="1" dirty="0">
                <a:latin typeface="Arial" panose="020B0604020202020204" pitchFamily="34" charset="0"/>
                <a:ea typeface="汉仪旗黑-55简" panose="00020600040101010101" charset="-128"/>
              </a:rPr>
              <a:t>集合方式</a:t>
            </a:r>
            <a:endParaRPr lang="ja-JP" altLang="en-US" sz="3600" b="1" dirty="0">
              <a:latin typeface="Arial" panose="020B0604020202020204" pitchFamily="34" charset="0"/>
              <a:ea typeface="汉仪旗黑-55简" panose="00020600040101010101" charset="-128"/>
            </a:endParaRPr>
          </a:p>
        </p:txBody>
      </p:sp>
      <p:sp>
        <p:nvSpPr>
          <p:cNvPr id="22534" name="Text Box 5"/>
          <p:cNvSpPr txBox="1"/>
          <p:nvPr/>
        </p:nvSpPr>
        <p:spPr>
          <a:xfrm>
            <a:off x="330200" y="2743200"/>
            <a:ext cx="44704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22535" name="Text Box 6"/>
          <p:cNvSpPr txBox="1"/>
          <p:nvPr/>
        </p:nvSpPr>
        <p:spPr>
          <a:xfrm>
            <a:off x="736600" y="3371850"/>
            <a:ext cx="7721600" cy="27844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１）　</a:t>
            </a:r>
            <a:r>
              <a:rPr lang="zh-CN" altLang="en-US" sz="2400" b="1" dirty="0">
                <a:latin typeface="Arial" panose="020B0604020202020204" pitchFamily="34" charset="0"/>
                <a:ea typeface="汉仪旗黑-55简" panose="00020600040101010101" charset="-128"/>
              </a:rPr>
              <a:t>考虑以下事项之后选择以</a:t>
            </a:r>
            <a:r>
              <a:rPr lang="ja-JP" altLang="en-US" sz="2400" b="1" dirty="0">
                <a:latin typeface="Arial" panose="020B0604020202020204" pitchFamily="34" charset="0"/>
                <a:ea typeface="汉仪旗黑-55简" panose="00020600040101010101" charset="-128"/>
              </a:rPr>
              <a:t>集合方式</a:t>
            </a:r>
            <a:r>
              <a:rPr lang="zh-CN" altLang="en-US" sz="2400" b="1" dirty="0">
                <a:latin typeface="Arial" panose="020B0604020202020204" pitchFamily="34" charset="0"/>
                <a:ea typeface="汉仪旗黑-55简" panose="00020600040101010101" charset="-128"/>
              </a:rPr>
              <a:t>作为对象而</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        受理 的产线</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　 （１）  </a:t>
            </a:r>
            <a:r>
              <a:rPr lang="zh-CN" altLang="en-US" sz="2400" b="1" dirty="0">
                <a:latin typeface="Arial" panose="020B0604020202020204" pitchFamily="34" charset="0"/>
                <a:ea typeface="汉仪旗黑-55简" panose="00020600040101010101" charset="-128"/>
              </a:rPr>
              <a:t>生产节拍不同，有设备能力的多条线</a:t>
            </a:r>
            <a:endParaRPr lang="ja-JP" altLang="en-US" sz="24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400" b="1" dirty="0">
                <a:latin typeface="Arial" panose="020B0604020202020204" pitchFamily="34" charset="0"/>
                <a:ea typeface="汉仪旗黑-55简" panose="00020600040101010101" charset="-128"/>
              </a:rPr>
              <a:t>    （２） 工程</a:t>
            </a:r>
            <a:r>
              <a:rPr lang="zh-CN" altLang="en-US" sz="2400" b="1" dirty="0">
                <a:latin typeface="Arial" panose="020B0604020202020204" pitchFamily="34" charset="0"/>
                <a:ea typeface="汉仪旗黑-55简" panose="00020600040101010101" charset="-128"/>
              </a:rPr>
              <a:t>内容比较浅显，容易支援和接受支援的产线</a:t>
            </a:r>
            <a:endParaRPr lang="zh-CN" altLang="en-US" sz="24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400" b="1" dirty="0">
                <a:latin typeface="Arial" panose="020B0604020202020204" pitchFamily="34" charset="0"/>
                <a:ea typeface="汉仪旗黑-55简" panose="00020600040101010101" charset="-128"/>
              </a:rPr>
              <a:t>    （３） </a:t>
            </a:r>
            <a:r>
              <a:rPr lang="zh-CN" altLang="en-US" sz="2400" b="1" dirty="0">
                <a:latin typeface="Arial" panose="020B0604020202020204" pitchFamily="34" charset="0"/>
                <a:ea typeface="汉仪旗黑-55简" panose="00020600040101010101" charset="-128"/>
              </a:rPr>
              <a:t>整体产线尽可能以</a:t>
            </a:r>
            <a:r>
              <a:rPr lang="ja-JP" altLang="en-US" sz="2400" b="1" dirty="0">
                <a:latin typeface="Arial" panose="020B0604020202020204" pitchFamily="34" charset="0"/>
                <a:ea typeface="汉仪旗黑-55简" panose="00020600040101010101" charset="-128"/>
              </a:rPr>
              <a:t>１０人以上</a:t>
            </a:r>
            <a:r>
              <a:rPr lang="zh-CN" altLang="en-US" sz="2400" b="1" dirty="0">
                <a:latin typeface="Arial" panose="020B0604020202020204" pitchFamily="34" charset="0"/>
                <a:ea typeface="汉仪旗黑-55简" panose="00020600040101010101" charset="-128"/>
              </a:rPr>
              <a:t>的多的作业人员</a:t>
            </a:r>
            <a:endParaRPr lang="zh-CN" altLang="en-US" sz="24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zh-CN" altLang="en-US" sz="2400" b="1" dirty="0">
                <a:latin typeface="Arial" panose="020B0604020202020204" pitchFamily="34" charset="0"/>
                <a:ea typeface="汉仪旗黑-55简" panose="00020600040101010101" charset="-128"/>
              </a:rPr>
              <a:t>           为对象</a:t>
            </a:r>
            <a:endParaRPr lang="ja-JP" altLang="en-US" sz="2400" b="1" dirty="0">
              <a:latin typeface="Arial" panose="020B0604020202020204" pitchFamily="34" charset="0"/>
              <a:ea typeface="汉仪旗黑-55简" panose="00020600040101010101" charset="-128"/>
            </a:endParaRPr>
          </a:p>
        </p:txBody>
      </p:sp>
      <p:sp>
        <p:nvSpPr>
          <p:cNvPr id="22536" name="Text Box 7"/>
          <p:cNvSpPr txBox="1"/>
          <p:nvPr/>
        </p:nvSpPr>
        <p:spPr>
          <a:xfrm>
            <a:off x="6248400" y="1431925"/>
            <a:ext cx="2603500"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追求</a:t>
            </a:r>
            <a:r>
              <a:rPr lang="ja-JP" altLang="en-US" sz="2000" b="1" dirty="0">
                <a:latin typeface="Arial" panose="020B0604020202020204" pitchFamily="34" charset="0"/>
                <a:ea typeface="汉仪旗黑-55简" panose="00020600040101010101" charset="-128"/>
              </a:rPr>
              <a:t>一人工</a:t>
            </a:r>
            <a:r>
              <a:rPr lang="zh-CN" altLang="en-US" sz="2000" b="1" dirty="0">
                <a:latin typeface="Arial" panose="020B0604020202020204" pitchFamily="34" charset="0"/>
                <a:ea typeface="汉仪旗黑-55简" panose="00020600040101010101" charset="-128"/>
              </a:rPr>
              <a:t>作业</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22537" name="Rectangle 8"/>
          <p:cNvSpPr/>
          <p:nvPr/>
        </p:nvSpPr>
        <p:spPr>
          <a:xfrm>
            <a:off x="1447800" y="609600"/>
            <a:ext cx="62484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文黑-85W" panose="00020600040101010101" charset="-122"/>
              </a:rPr>
              <a:t>决定对象</a:t>
            </a:r>
            <a:r>
              <a:rPr lang="ja-JP" altLang="en-US" sz="3600" b="1" dirty="0">
                <a:latin typeface="Arial" panose="020B0604020202020204" pitchFamily="34" charset="0"/>
                <a:ea typeface="汉仪文黑-85W" panose="00020600040101010101" charset="-122"/>
              </a:rPr>
              <a:t>工程（人数）</a:t>
            </a:r>
            <a:endParaRPr lang="ja-JP" altLang="en-US" sz="3600" b="1" dirty="0">
              <a:latin typeface="Arial" panose="020B0604020202020204" pitchFamily="34" charset="0"/>
              <a:ea typeface="汉仪文黑-85W" panose="00020600040101010101"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0E8BEA4-BC04-4266-909C-B6A0A9D97E12}"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3555" name="Text Box 3"/>
          <p:cNvSpPr txBox="1"/>
          <p:nvPr/>
        </p:nvSpPr>
        <p:spPr>
          <a:xfrm>
            <a:off x="280988" y="76200"/>
            <a:ext cx="8634412" cy="42989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200" b="1" dirty="0">
                <a:latin typeface="Arial" panose="020B0604020202020204" pitchFamily="34" charset="0"/>
                <a:ea typeface="汉仪旗黑-55简" panose="00020600040101010101" charset="-128"/>
              </a:rPr>
              <a:t>２）　</a:t>
            </a:r>
            <a:r>
              <a:rPr lang="zh-CN" altLang="en-US" sz="2200" b="1" dirty="0">
                <a:latin typeface="Arial" panose="020B0604020202020204" pitchFamily="34" charset="0"/>
                <a:ea typeface="汉仪旗黑-55简" panose="00020600040101010101" charset="-128"/>
              </a:rPr>
              <a:t>计算出对象</a:t>
            </a:r>
            <a:r>
              <a:rPr lang="ja-JP" altLang="en-US" sz="2200" b="1" dirty="0">
                <a:latin typeface="Arial" panose="020B0604020202020204" pitchFamily="34" charset="0"/>
                <a:ea typeface="汉仪旗黑-55简" panose="00020600040101010101" charset="-128"/>
              </a:rPr>
              <a:t>各</a:t>
            </a:r>
            <a:r>
              <a:rPr lang="zh-CN" altLang="en-US" sz="2200" b="1" dirty="0">
                <a:latin typeface="Arial" panose="020B0604020202020204" pitchFamily="34" charset="0"/>
                <a:ea typeface="汉仪旗黑-55简" panose="00020600040101010101" charset="-128"/>
              </a:rPr>
              <a:t>线的</a:t>
            </a:r>
            <a:r>
              <a:rPr lang="ja-JP" altLang="en-US" sz="2200" b="1" dirty="0">
                <a:latin typeface="Arial" panose="020B0604020202020204" pitchFamily="34" charset="0"/>
                <a:ea typeface="汉仪旗黑-55简" panose="00020600040101010101" charset="-128"/>
              </a:rPr>
              <a:t>必要人工（人工</a:t>
            </a:r>
            <a:r>
              <a:rPr lang="zh-CN" altLang="en-US" sz="2200" b="1" dirty="0">
                <a:latin typeface="Arial" panose="020B0604020202020204" pitchFamily="34" charset="0"/>
                <a:ea typeface="汉仪旗黑-55简" panose="00020600040101010101" charset="-128"/>
              </a:rPr>
              <a:t>／班），决定人员配置</a:t>
            </a:r>
            <a:endParaRPr lang="ja-JP" altLang="en-US" sz="2200" b="1" dirty="0">
              <a:latin typeface="Arial" panose="020B0604020202020204" pitchFamily="34" charset="0"/>
              <a:ea typeface="汉仪旗黑-55简" panose="00020600040101010101" charset="-128"/>
            </a:endParaRPr>
          </a:p>
        </p:txBody>
      </p:sp>
      <p:sp>
        <p:nvSpPr>
          <p:cNvPr id="23556" name="Text Box 5"/>
          <p:cNvSpPr txBox="1"/>
          <p:nvPr/>
        </p:nvSpPr>
        <p:spPr>
          <a:xfrm>
            <a:off x="304800" y="1447800"/>
            <a:ext cx="8610600" cy="52324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200" b="1" dirty="0">
                <a:latin typeface="Arial" panose="020B0604020202020204" pitchFamily="34" charset="0"/>
                <a:ea typeface="汉仪旗黑-55简" panose="00020600040101010101" charset="-128"/>
              </a:rPr>
              <a:t>３）　</a:t>
            </a:r>
            <a:r>
              <a:rPr lang="zh-CN" altLang="en-US" sz="2200" b="1" dirty="0">
                <a:latin typeface="Arial" panose="020B0604020202020204" pitchFamily="34" charset="0"/>
                <a:ea typeface="汉仪旗黑-55简" panose="00020600040101010101" charset="-128"/>
              </a:rPr>
              <a:t>正规作业员</a:t>
            </a:r>
            <a:r>
              <a:rPr lang="ja-JP" altLang="en-US" sz="2200" b="1" dirty="0">
                <a:latin typeface="Arial" panose="020B0604020202020204" pitchFamily="34" charset="0"/>
                <a:ea typeface="汉仪旗黑-55简" panose="00020600040101010101" charset="-128"/>
              </a:rPr>
              <a:t>、</a:t>
            </a:r>
            <a:r>
              <a:rPr lang="zh-CN" altLang="en-US" sz="2200" b="1" dirty="0">
                <a:latin typeface="Arial" panose="020B0604020202020204" pitchFamily="34" charset="0"/>
                <a:ea typeface="汉仪旗黑-55简" panose="00020600040101010101" charset="-128"/>
              </a:rPr>
              <a:t>线外的决定方法</a:t>
            </a:r>
            <a:endParaRPr lang="en-US" altLang="ja-JP" sz="22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200" b="1" dirty="0">
                <a:latin typeface="Arial" panose="020B0604020202020204" pitchFamily="34" charset="0"/>
                <a:ea typeface="汉仪旗黑-55简" panose="00020600040101010101" charset="-128"/>
              </a:rPr>
              <a:t> （１）</a:t>
            </a:r>
            <a:r>
              <a:rPr lang="zh-CN" altLang="en-US" sz="2200" b="1" dirty="0">
                <a:latin typeface="Arial" panose="020B0604020202020204" pitchFamily="34" charset="0"/>
                <a:ea typeface="汉仪旗黑-55简" panose="00020600040101010101" charset="-128"/>
              </a:rPr>
              <a:t>扩大正规作业员的工作范围，让其做</a:t>
            </a:r>
            <a:r>
              <a:rPr lang="ja-JP" altLang="en-US" sz="2200" b="1" dirty="0">
                <a:latin typeface="Arial" panose="020B0604020202020204" pitchFamily="34" charset="0"/>
                <a:ea typeface="汉仪旗黑-55简" panose="00020600040101010101" charset="-128"/>
              </a:rPr>
              <a:t>１人工以上</a:t>
            </a:r>
            <a:r>
              <a:rPr lang="zh-CN" altLang="en-US" sz="2200" b="1" dirty="0">
                <a:latin typeface="Arial" panose="020B0604020202020204" pitchFamily="34" charset="0"/>
                <a:ea typeface="汉仪旗黑-55简" panose="00020600040101010101" charset="-128"/>
              </a:rPr>
              <a:t>的工作量</a:t>
            </a:r>
            <a:r>
              <a:rPr lang="ja-JP" altLang="en-US" sz="2200" b="1" dirty="0">
                <a:latin typeface="Arial" panose="020B0604020202020204" pitchFamily="34" charset="0"/>
                <a:ea typeface="汉仪旗黑-55简" panose="00020600040101010101" charset="-128"/>
              </a:rPr>
              <a:t>。</a:t>
            </a:r>
            <a:endParaRPr lang="ja-JP" altLang="en-US" sz="22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200" b="1" dirty="0">
                <a:latin typeface="Arial" panose="020B0604020202020204" pitchFamily="34" charset="0"/>
                <a:ea typeface="汉仪旗黑-55简" panose="00020600040101010101" charset="-128"/>
              </a:rPr>
              <a:t>　　   </a:t>
            </a:r>
            <a:r>
              <a:rPr lang="zh-CN" altLang="en-US" sz="2200" b="1" dirty="0">
                <a:latin typeface="Arial" panose="020B0604020202020204" pitchFamily="34" charset="0"/>
                <a:ea typeface="汉仪旗黑-55简" panose="00020600040101010101" charset="-128"/>
              </a:rPr>
              <a:t>线外人员挽回正规作业员作业延迟的部分。</a:t>
            </a:r>
            <a:endParaRPr lang="ja-JP" altLang="en-US" sz="22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zh-CN" altLang="en-US" sz="2200" b="1" dirty="0">
                <a:latin typeface="Arial" panose="020B0604020202020204" pitchFamily="34" charset="0"/>
                <a:ea typeface="汉仪旗黑-55简" panose="00020600040101010101" charset="-128"/>
              </a:rPr>
              <a:t>         为了能给线外人员一人工分的作业，希望做到让线外</a:t>
            </a:r>
            <a:endParaRPr lang="zh-CN" altLang="en-US" sz="22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zh-CN" altLang="en-US" sz="2200" b="1" dirty="0">
                <a:latin typeface="Arial" panose="020B0604020202020204" pitchFamily="34" charset="0"/>
                <a:ea typeface="汉仪旗黑-55简" panose="00020600040101010101" charset="-128"/>
              </a:rPr>
              <a:t>          担当多个产线的支援工作</a:t>
            </a:r>
            <a:r>
              <a:rPr lang="ja-JP" altLang="en-US" sz="2200" b="1" dirty="0">
                <a:latin typeface="Arial" panose="020B0604020202020204" pitchFamily="34" charset="0"/>
                <a:ea typeface="汉仪旗黑-55简" panose="00020600040101010101" charset="-128"/>
              </a:rPr>
              <a:t>。</a:t>
            </a:r>
            <a:endParaRPr lang="ja-JP" altLang="en-US" sz="2200" b="1" dirty="0">
              <a:latin typeface="Arial" panose="020B0604020202020204" pitchFamily="34" charset="0"/>
              <a:ea typeface="汉仪旗黑-55简" panose="00020600040101010101" charset="-128"/>
            </a:endParaRPr>
          </a:p>
          <a:p>
            <a:pPr marL="0" lvl="0" indent="0" eaLnBrk="1" hangingPunct="1">
              <a:spcBef>
                <a:spcPct val="50000"/>
              </a:spcBef>
              <a:buNone/>
            </a:pPr>
            <a:r>
              <a:rPr lang="ja-JP" altLang="en-US" sz="2200" b="1" dirty="0">
                <a:latin typeface="Arial" panose="020B0604020202020204" pitchFamily="34" charset="0"/>
                <a:ea typeface="汉仪旗黑-55简" panose="00020600040101010101" charset="-128"/>
              </a:rPr>
              <a:t> （２） </a:t>
            </a:r>
            <a:r>
              <a:rPr lang="zh-CN" altLang="en-US" sz="2200" b="1" dirty="0">
                <a:latin typeface="Arial" panose="020B0604020202020204" pitchFamily="34" charset="0"/>
                <a:ea typeface="汉仪旗黑-55简" panose="00020600040101010101" charset="-128"/>
              </a:rPr>
              <a:t>配员人员</a:t>
            </a:r>
            <a:endParaRPr lang="ja-JP" altLang="en-US" sz="22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200" b="1" dirty="0">
                <a:latin typeface="Arial" panose="020B0604020202020204" pitchFamily="34" charset="0"/>
                <a:ea typeface="汉仪旗黑-55简" panose="00020600040101010101" charset="-128"/>
              </a:rPr>
              <a:t>　　　</a:t>
            </a:r>
            <a:r>
              <a:rPr lang="zh-CN" altLang="en-US" sz="2200" b="1" dirty="0">
                <a:latin typeface="Arial" panose="020B0604020202020204" pitchFamily="34" charset="0"/>
                <a:ea typeface="汉仪旗黑-55简" panose="00020600040101010101" charset="-128"/>
              </a:rPr>
              <a:t>正规作业员</a:t>
            </a:r>
            <a:r>
              <a:rPr lang="ja-JP" altLang="en-US" sz="2200" b="1" dirty="0">
                <a:latin typeface="Arial" panose="020B0604020202020204" pitchFamily="34" charset="0"/>
                <a:ea typeface="汉仪旗黑-55简" panose="00020600040101010101" charset="-128"/>
              </a:rPr>
              <a:t>・・・各</a:t>
            </a:r>
            <a:r>
              <a:rPr lang="zh-CN" altLang="en-US" sz="2200" b="1" dirty="0">
                <a:latin typeface="Arial" panose="020B0604020202020204" pitchFamily="34" charset="0"/>
                <a:ea typeface="汉仪旗黑-55简" panose="00020600040101010101" charset="-128"/>
              </a:rPr>
              <a:t>线的</a:t>
            </a:r>
            <a:r>
              <a:rPr lang="ja-JP" altLang="en-US" sz="2200" b="1" dirty="0">
                <a:latin typeface="Arial" panose="020B0604020202020204" pitchFamily="34" charset="0"/>
                <a:ea typeface="汉仪旗黑-55简" panose="00020600040101010101" charset="-128"/>
              </a:rPr>
              <a:t>必要人工／</a:t>
            </a:r>
            <a:r>
              <a:rPr lang="zh-CN" altLang="en-US" sz="2200" b="1" dirty="0">
                <a:latin typeface="Arial" panose="020B0604020202020204" pitchFamily="34" charset="0"/>
                <a:ea typeface="汉仪旗黑-55简" panose="00020600040101010101" charset="-128"/>
              </a:rPr>
              <a:t>班的</a:t>
            </a:r>
            <a:r>
              <a:rPr lang="ja-JP" altLang="en-US" sz="2200" b="1" dirty="0">
                <a:latin typeface="Arial" panose="020B0604020202020204" pitchFamily="34" charset="0"/>
                <a:ea typeface="汉仪旗黑-55简" panose="00020600040101010101" charset="-128"/>
              </a:rPr>
              <a:t>正数人工</a:t>
            </a:r>
            <a:endParaRPr lang="ja-JP" altLang="en-US" sz="22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200" b="1" dirty="0">
                <a:latin typeface="Arial" panose="020B0604020202020204" pitchFamily="34" charset="0"/>
                <a:ea typeface="汉仪旗黑-55简" panose="00020600040101010101" charset="-128"/>
              </a:rPr>
              <a:t>　　　　　　（</a:t>
            </a:r>
            <a:r>
              <a:rPr lang="zh-CN" altLang="en-US" sz="2200" b="1" dirty="0">
                <a:latin typeface="Arial" panose="020B0604020202020204" pitchFamily="34" charset="0"/>
                <a:ea typeface="汉仪旗黑-55简" panose="00020600040101010101" charset="-128"/>
              </a:rPr>
              <a:t>下页</a:t>
            </a:r>
            <a:r>
              <a:rPr lang="ja-JP" altLang="en-US" sz="2200" b="1" dirty="0">
                <a:latin typeface="Arial" panose="020B0604020202020204" pitchFamily="34" charset="0"/>
                <a:ea typeface="汉仪旗黑-55简" panose="00020600040101010101" charset="-128"/>
              </a:rPr>
              <a:t>事例</a:t>
            </a:r>
            <a:r>
              <a:rPr lang="zh-CN" altLang="en-US" sz="2200" b="1" dirty="0">
                <a:latin typeface="Arial" panose="020B0604020202020204" pitchFamily="34" charset="0"/>
                <a:ea typeface="汉仪旗黑-55简" panose="00020600040101010101" charset="-128"/>
              </a:rPr>
              <a:t>的</a:t>
            </a:r>
            <a:r>
              <a:rPr lang="ja-JP" altLang="en-US" sz="2200" b="1" dirty="0">
                <a:latin typeface="Arial" panose="020B0604020202020204" pitchFamily="34" charset="0"/>
                <a:ea typeface="汉仪旗黑-55简" panose="00020600040101010101" charset="-128"/>
              </a:rPr>
              <a:t>Ａ・Ｂ</a:t>
            </a:r>
            <a:r>
              <a:rPr lang="zh-CN" altLang="en-US" sz="2200" b="1" dirty="0">
                <a:latin typeface="Arial" panose="020B0604020202020204" pitchFamily="34" charset="0"/>
                <a:ea typeface="汉仪旗黑-55简" panose="00020600040101010101" charset="-128"/>
              </a:rPr>
              <a:t>线</a:t>
            </a:r>
            <a:endParaRPr lang="ja-JP" altLang="en-US" sz="22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200" b="1" dirty="0">
                <a:latin typeface="Arial" panose="020B0604020202020204" pitchFamily="34" charset="0"/>
                <a:ea typeface="汉仪旗黑-55简" panose="00020600040101010101" charset="-128"/>
              </a:rPr>
              <a:t>　　　　　　　　　　　　２．８５人工／</a:t>
            </a:r>
            <a:r>
              <a:rPr lang="zh-CN" altLang="en-US" sz="2200" b="1" dirty="0">
                <a:latin typeface="Arial" panose="020B0604020202020204" pitchFamily="34" charset="0"/>
                <a:ea typeface="汉仪旗黑-55简" panose="00020600040101010101" charset="-128"/>
              </a:rPr>
              <a:t>班，</a:t>
            </a:r>
            <a:r>
              <a:rPr lang="ja-JP" altLang="en-US" sz="2200" b="1" dirty="0">
                <a:latin typeface="Arial" panose="020B0604020202020204" pitchFamily="34" charset="0"/>
                <a:ea typeface="汉仪旗黑-55简" panose="00020600040101010101" charset="-128"/>
              </a:rPr>
              <a:t>２人</a:t>
            </a:r>
            <a:r>
              <a:rPr lang="zh-CN" altLang="en-US" sz="2200" b="1" dirty="0">
                <a:latin typeface="Arial" panose="020B0604020202020204" pitchFamily="34" charset="0"/>
                <a:ea typeface="汉仪旗黑-55简" panose="00020600040101010101" charset="-128"/>
              </a:rPr>
              <a:t>／班）</a:t>
            </a:r>
            <a:endParaRPr lang="zh-CN" altLang="en-US" sz="22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200" b="1" dirty="0">
                <a:latin typeface="Arial" panose="020B0604020202020204" pitchFamily="34" charset="0"/>
                <a:ea typeface="汉仪旗黑-55简" panose="00020600040101010101" charset="-128"/>
              </a:rPr>
              <a:t>　　　</a:t>
            </a:r>
            <a:r>
              <a:rPr lang="zh-CN" altLang="en-US" sz="2200" b="1" dirty="0">
                <a:latin typeface="Arial" panose="020B0604020202020204" pitchFamily="34" charset="0"/>
                <a:ea typeface="汉仪旗黑-55简" panose="00020600040101010101" charset="-128"/>
              </a:rPr>
              <a:t>线外作业员</a:t>
            </a:r>
            <a:r>
              <a:rPr lang="ja-JP" altLang="en-US" sz="2200" b="1" dirty="0">
                <a:latin typeface="Arial" panose="020B0604020202020204" pitchFamily="34" charset="0"/>
                <a:ea typeface="汉仪旗黑-55简" panose="00020600040101010101" charset="-128"/>
              </a:rPr>
              <a:t>・・・</a:t>
            </a:r>
            <a:r>
              <a:rPr lang="zh-CN" altLang="en-US" sz="2200" b="1" dirty="0">
                <a:latin typeface="Arial" panose="020B0604020202020204" pitchFamily="34" charset="0"/>
                <a:ea typeface="汉仪旗黑-55简" panose="00020600040101010101" charset="-128"/>
              </a:rPr>
              <a:t>从对象线的总</a:t>
            </a:r>
            <a:r>
              <a:rPr lang="ja-JP" altLang="en-US" sz="2200" b="1" dirty="0">
                <a:latin typeface="Arial" panose="020B0604020202020204" pitchFamily="34" charset="0"/>
                <a:ea typeface="汉仪旗黑-55简" panose="00020600040101010101" charset="-128"/>
              </a:rPr>
              <a:t>必要人工／</a:t>
            </a:r>
            <a:r>
              <a:rPr lang="zh-CN" altLang="en-US" sz="2200" b="1" dirty="0">
                <a:latin typeface="Arial" panose="020B0604020202020204" pitchFamily="34" charset="0"/>
                <a:ea typeface="汉仪旗黑-55简" panose="00020600040101010101" charset="-128"/>
              </a:rPr>
              <a:t>班</a:t>
            </a:r>
            <a:endParaRPr lang="ja-JP" altLang="en-US" sz="22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200" b="1" dirty="0">
                <a:latin typeface="Arial" panose="020B0604020202020204" pitchFamily="34" charset="0"/>
                <a:ea typeface="汉仪旗黑-55简" panose="00020600040101010101" charset="-128"/>
              </a:rPr>
              <a:t>　　　　　　　　　　　　</a:t>
            </a:r>
            <a:r>
              <a:rPr lang="zh-CN" altLang="en-US" sz="2200" b="1" dirty="0">
                <a:latin typeface="Arial" panose="020B0604020202020204" pitchFamily="34" charset="0"/>
                <a:ea typeface="汉仪旗黑-55简" panose="00020600040101010101" charset="-128"/>
              </a:rPr>
              <a:t>中除掉正规作业员的</a:t>
            </a:r>
            <a:r>
              <a:rPr lang="ja-JP" altLang="en-US" sz="2200" b="1" dirty="0">
                <a:latin typeface="Arial" panose="020B0604020202020204" pitchFamily="34" charset="0"/>
                <a:ea typeface="汉仪旗黑-55简" panose="00020600040101010101" charset="-128"/>
              </a:rPr>
              <a:t>正数人工</a:t>
            </a:r>
            <a:endParaRPr lang="ja-JP" altLang="en-US" sz="22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200" b="1" dirty="0">
                <a:latin typeface="Arial" panose="020B0604020202020204" pitchFamily="34" charset="0"/>
                <a:ea typeface="汉仪旗黑-55简" panose="00020600040101010101" charset="-128"/>
              </a:rPr>
              <a:t>　　　　　　（</a:t>
            </a:r>
            <a:r>
              <a:rPr lang="zh-CN" altLang="en-US" sz="2200" b="1" dirty="0">
                <a:latin typeface="Arial" panose="020B0604020202020204" pitchFamily="34" charset="0"/>
                <a:ea typeface="汉仪旗黑-55简" panose="00020600040101010101" charset="-128"/>
              </a:rPr>
              <a:t>下页事例</a:t>
            </a:r>
            <a:r>
              <a:rPr lang="ja-JP" altLang="en-US" sz="2200" b="1" dirty="0">
                <a:latin typeface="Arial" panose="020B0604020202020204" pitchFamily="34" charset="0"/>
                <a:ea typeface="汉仪旗黑-55简" panose="00020600040101010101" charset="-128"/>
              </a:rPr>
              <a:t>、</a:t>
            </a:r>
            <a:endParaRPr lang="ja-JP" altLang="en-US" sz="22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200" b="1" dirty="0">
                <a:latin typeface="Arial" panose="020B0604020202020204" pitchFamily="34" charset="0"/>
                <a:ea typeface="汉仪旗黑-55简" panose="00020600040101010101" charset="-128"/>
              </a:rPr>
              <a:t>　　　　　　　　　　　　６．１６人工</a:t>
            </a:r>
            <a:r>
              <a:rPr lang="zh-CN" altLang="en-US" sz="2200" b="1" dirty="0">
                <a:latin typeface="Arial" panose="020B0604020202020204" pitchFamily="34" charset="0"/>
                <a:ea typeface="汉仪旗黑-55简" panose="00020600040101010101" charset="-128"/>
              </a:rPr>
              <a:t>／班－</a:t>
            </a:r>
            <a:r>
              <a:rPr lang="ja-JP" altLang="en-US" sz="2200" b="1" dirty="0">
                <a:latin typeface="Arial" panose="020B0604020202020204" pitchFamily="34" charset="0"/>
                <a:ea typeface="汉仪旗黑-55简" panose="00020600040101010101" charset="-128"/>
              </a:rPr>
              <a:t>４人／</a:t>
            </a:r>
            <a:r>
              <a:rPr lang="zh-CN" altLang="en-US" sz="2200" b="1" dirty="0">
                <a:latin typeface="Arial" panose="020B0604020202020204" pitchFamily="34" charset="0"/>
                <a:ea typeface="汉仪旗黑-55简" panose="00020600040101010101" charset="-128"/>
              </a:rPr>
              <a:t>班</a:t>
            </a:r>
            <a:r>
              <a:rPr lang="ja-JP" altLang="en-US" sz="2200" b="1" dirty="0">
                <a:latin typeface="Arial" panose="020B0604020202020204" pitchFamily="34" charset="0"/>
                <a:ea typeface="汉仪旗黑-55简" panose="00020600040101010101" charset="-128"/>
              </a:rPr>
              <a:t>、２人</a:t>
            </a:r>
            <a:r>
              <a:rPr lang="zh-CN" altLang="en-US" sz="2200" b="1" dirty="0">
                <a:latin typeface="Arial" panose="020B0604020202020204" pitchFamily="34" charset="0"/>
                <a:ea typeface="汉仪旗黑-55简" panose="00020600040101010101" charset="-128"/>
              </a:rPr>
              <a:t>／班）</a:t>
            </a:r>
            <a:endParaRPr lang="zh-CN" altLang="en-US" sz="2200" b="1" dirty="0">
              <a:latin typeface="Arial" panose="020B0604020202020204" pitchFamily="34" charset="0"/>
              <a:ea typeface="汉仪旗黑-55简" panose="00020600040101010101" charset="-128"/>
            </a:endParaRPr>
          </a:p>
        </p:txBody>
      </p:sp>
      <p:sp>
        <p:nvSpPr>
          <p:cNvPr id="23557" name="Line 4"/>
          <p:cNvSpPr/>
          <p:nvPr/>
        </p:nvSpPr>
        <p:spPr>
          <a:xfrm>
            <a:off x="3781425" y="955675"/>
            <a:ext cx="3910013" cy="0"/>
          </a:xfrm>
          <a:prstGeom prst="line">
            <a:avLst/>
          </a:prstGeom>
          <a:ln w="9525" cap="flat" cmpd="sng">
            <a:solidFill>
              <a:schemeClr val="tx1"/>
            </a:solidFill>
            <a:prstDash val="solid"/>
            <a:headEnd type="none" w="med" len="med"/>
            <a:tailEnd type="none" w="med" len="med"/>
          </a:ln>
        </p:spPr>
      </p:sp>
      <p:sp>
        <p:nvSpPr>
          <p:cNvPr id="23558" name="Text Box 6"/>
          <p:cNvSpPr txBox="1"/>
          <p:nvPr/>
        </p:nvSpPr>
        <p:spPr>
          <a:xfrm>
            <a:off x="990600" y="742950"/>
            <a:ext cx="2932113" cy="42989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200" b="1" dirty="0">
                <a:latin typeface="Arial" panose="020B0604020202020204" pitchFamily="34" charset="0"/>
                <a:ea typeface="汉仪文黑-85W" panose="00020600040101010101" charset="-122"/>
              </a:rPr>
              <a:t>必要人工(人工／</a:t>
            </a:r>
            <a:r>
              <a:rPr lang="zh-CN" altLang="en-US" sz="2200" b="1" dirty="0">
                <a:latin typeface="Arial" panose="020B0604020202020204" pitchFamily="34" charset="0"/>
                <a:ea typeface="汉仪文黑-85W" panose="00020600040101010101" charset="-122"/>
              </a:rPr>
              <a:t>班</a:t>
            </a:r>
            <a:r>
              <a:rPr lang="ja-JP" altLang="en-US" sz="2200" b="1" dirty="0">
                <a:latin typeface="Arial" panose="020B0604020202020204" pitchFamily="34" charset="0"/>
                <a:ea typeface="汉仪文黑-85W" panose="00020600040101010101" charset="-122"/>
              </a:rPr>
              <a:t>)＝</a:t>
            </a:r>
            <a:endParaRPr lang="ja-JP" altLang="en-US" sz="2200" b="1" dirty="0">
              <a:latin typeface="Arial" panose="020B0604020202020204" pitchFamily="34" charset="0"/>
              <a:ea typeface="汉仪文黑-85W" panose="00020600040101010101" charset="-122"/>
            </a:endParaRPr>
          </a:p>
        </p:txBody>
      </p:sp>
      <p:sp>
        <p:nvSpPr>
          <p:cNvPr id="23559" name="Text Box 10"/>
          <p:cNvSpPr txBox="1"/>
          <p:nvPr/>
        </p:nvSpPr>
        <p:spPr>
          <a:xfrm>
            <a:off x="3917950" y="533400"/>
            <a:ext cx="4467225" cy="42989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200" b="1" dirty="0">
                <a:latin typeface="Arial" panose="020B0604020202020204" pitchFamily="34" charset="0"/>
                <a:ea typeface="汉仪旗黑-55简" panose="00020600040101010101" charset="-128"/>
              </a:rPr>
              <a:t>必要数／</a:t>
            </a:r>
            <a:r>
              <a:rPr lang="zh-CN" altLang="en-US" sz="2200" b="1" dirty="0">
                <a:latin typeface="Arial" panose="020B0604020202020204" pitchFamily="34" charset="0"/>
                <a:ea typeface="汉仪旗黑-55简" panose="00020600040101010101" charset="-128"/>
              </a:rPr>
              <a:t>班</a:t>
            </a:r>
            <a:r>
              <a:rPr lang="ja-JP" altLang="en-US" sz="2200" b="1" dirty="0">
                <a:latin typeface="Arial" panose="020B0604020202020204" pitchFamily="34" charset="0"/>
                <a:ea typeface="汉仪旗黑-55简" panose="00020600040101010101" charset="-128"/>
              </a:rPr>
              <a:t>×</a:t>
            </a:r>
            <a:r>
              <a:rPr lang="en-US" altLang="ja-JP" sz="2200" b="1" dirty="0">
                <a:latin typeface="Arial" panose="020B0604020202020204" pitchFamily="34" charset="0"/>
                <a:ea typeface="汉仪旗黑-55简" panose="00020600040101010101" charset="-128"/>
              </a:rPr>
              <a:t>Σ（</a:t>
            </a:r>
            <a:r>
              <a:rPr lang="ja-JP" altLang="en-US" sz="2200" b="1" dirty="0">
                <a:latin typeface="Arial" panose="020B0604020202020204" pitchFamily="34" charset="0"/>
                <a:ea typeface="汉仪旗黑-55简" panose="00020600040101010101" charset="-128"/>
              </a:rPr>
              <a:t>ＣＴ</a:t>
            </a:r>
            <a:r>
              <a:rPr lang="zh-CN" altLang="en-US" sz="2200" b="1" dirty="0">
                <a:latin typeface="Arial" panose="020B0604020202020204" pitchFamily="34" charset="0"/>
                <a:ea typeface="汉仪旗黑-55简" panose="00020600040101010101" charset="-128"/>
              </a:rPr>
              <a:t>＋附带工时）</a:t>
            </a:r>
            <a:endParaRPr lang="zh-CN" altLang="en-US" sz="2200" b="1" dirty="0">
              <a:latin typeface="Arial" panose="020B0604020202020204" pitchFamily="34" charset="0"/>
              <a:ea typeface="汉仪旗黑-55简" panose="00020600040101010101" charset="-128"/>
            </a:endParaRPr>
          </a:p>
        </p:txBody>
      </p:sp>
      <p:sp>
        <p:nvSpPr>
          <p:cNvPr id="23560" name="Text Box 11"/>
          <p:cNvSpPr txBox="1"/>
          <p:nvPr/>
        </p:nvSpPr>
        <p:spPr>
          <a:xfrm>
            <a:off x="4630738" y="1101725"/>
            <a:ext cx="1863090" cy="42989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zh-CN" altLang="en-US" sz="2200" b="1" dirty="0">
                <a:latin typeface="Arial" panose="020B0604020202020204" pitchFamily="34" charset="0"/>
                <a:ea typeface="汉仪旗黑-55简" panose="00020600040101010101" charset="-128"/>
              </a:rPr>
              <a:t>稼动时间</a:t>
            </a:r>
            <a:r>
              <a:rPr lang="ja-JP" altLang="en-US" sz="2200" b="1" dirty="0">
                <a:latin typeface="Arial" panose="020B0604020202020204" pitchFamily="34" charset="0"/>
                <a:ea typeface="汉仪旗黑-55简" panose="00020600040101010101" charset="-128"/>
              </a:rPr>
              <a:t>／</a:t>
            </a:r>
            <a:r>
              <a:rPr lang="zh-CN" altLang="en-US" sz="2200" b="1" dirty="0">
                <a:latin typeface="Arial" panose="020B0604020202020204" pitchFamily="34" charset="0"/>
                <a:ea typeface="汉仪旗黑-55简" panose="00020600040101010101" charset="-128"/>
              </a:rPr>
              <a:t>班</a:t>
            </a:r>
            <a:endParaRPr lang="ja-JP" altLang="en-US" sz="2200" b="1" dirty="0">
              <a:latin typeface="Arial" panose="020B0604020202020204" pitchFamily="34" charset="0"/>
              <a:ea typeface="汉仪旗黑-55简" panose="00020600040101010101"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8"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4ED11833-EEE0-4850-9B81-4AC9DF78A584}"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4579" name="Text Box 2"/>
          <p:cNvSpPr txBox="1"/>
          <p:nvPr/>
        </p:nvSpPr>
        <p:spPr>
          <a:xfrm>
            <a:off x="228600" y="0"/>
            <a:ext cx="42418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sp>
        <p:nvSpPr>
          <p:cNvPr id="24580" name="Text Box 3"/>
          <p:cNvSpPr txBox="1"/>
          <p:nvPr/>
        </p:nvSpPr>
        <p:spPr>
          <a:xfrm>
            <a:off x="609600" y="5084763"/>
            <a:ext cx="8283575" cy="11684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zh-CN" altLang="en-US" sz="2000" b="1" dirty="0">
                <a:latin typeface="Arial" panose="020B0604020202020204" pitchFamily="34" charset="0"/>
                <a:ea typeface="汉仪旗黑-55简" panose="00020600040101010101" charset="-128"/>
              </a:rPr>
              <a:t>此情况根据</a:t>
            </a:r>
            <a:r>
              <a:rPr lang="ja-JP" altLang="en-US" sz="2000" b="1" dirty="0">
                <a:latin typeface="Arial" panose="020B0604020202020204" pitchFamily="34" charset="0"/>
                <a:ea typeface="汉仪旗黑-55简" panose="00020600040101010101" charset="-128"/>
              </a:rPr>
              <a:t>集合方式</a:t>
            </a:r>
            <a:r>
              <a:rPr lang="zh-CN" altLang="en-US" sz="2000" b="1" dirty="0">
                <a:latin typeface="Arial" panose="020B0604020202020204" pitchFamily="34" charset="0"/>
                <a:ea typeface="汉仪旗黑-55简" panose="00020600040101010101" charset="-128"/>
              </a:rPr>
              <a:t>的思考方法对于</a:t>
            </a:r>
            <a:r>
              <a:rPr lang="ja-JP" altLang="en-US" sz="2000" b="1" dirty="0">
                <a:latin typeface="Arial" panose="020B0604020202020204" pitchFamily="34" charset="0"/>
                <a:ea typeface="汉仪旗黑-55简" panose="00020600040101010101" charset="-128"/>
              </a:rPr>
              <a:t>６．１６人工／</a:t>
            </a:r>
            <a:r>
              <a:rPr lang="zh-CN" altLang="en-US" sz="2000" b="1" dirty="0">
                <a:latin typeface="Arial" panose="020B0604020202020204" pitchFamily="34" charset="0"/>
                <a:ea typeface="汉仪旗黑-55简" panose="00020600040101010101" charset="-128"/>
              </a:rPr>
              <a:t>班</a:t>
            </a:r>
            <a:r>
              <a:rPr lang="ja-JP" altLang="en-US" sz="2000" b="1" dirty="0">
                <a:latin typeface="Arial" panose="020B0604020202020204" pitchFamily="34" charset="0"/>
                <a:ea typeface="汉仪旗黑-55简" panose="00020600040101010101" charset="-128"/>
              </a:rPr>
              <a:t>必要人工</a:t>
            </a:r>
            <a:r>
              <a:rPr lang="zh-CN"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zh-CN" altLang="en-US" sz="2000" b="1" dirty="0">
                <a:latin typeface="Arial" panose="020B0604020202020204" pitchFamily="34" charset="0"/>
                <a:ea typeface="汉仪旗黑-55简" panose="00020600040101010101" charset="-128"/>
              </a:rPr>
              <a:t>正作业员</a:t>
            </a:r>
            <a:r>
              <a:rPr lang="ja-JP" altLang="en-US" sz="2000" b="1" dirty="0">
                <a:latin typeface="Arial" panose="020B0604020202020204" pitchFamily="34" charset="0"/>
                <a:ea typeface="汉仪旗黑-55简" panose="00020600040101010101" charset="-128"/>
              </a:rPr>
              <a:t>４名</a:t>
            </a:r>
            <a:r>
              <a:rPr lang="zh-CN" altLang="en-US" sz="2000" b="1" dirty="0">
                <a:latin typeface="Arial" panose="020B0604020202020204" pitchFamily="34" charset="0"/>
                <a:ea typeface="汉仪旗黑-55简" panose="00020600040101010101" charset="-128"/>
              </a:rPr>
              <a:t>和线外</a:t>
            </a:r>
            <a:r>
              <a:rPr lang="ja-JP" altLang="en-US" sz="2000" b="1" dirty="0">
                <a:latin typeface="Arial" panose="020B0604020202020204" pitchFamily="34" charset="0"/>
                <a:ea typeface="汉仪旗黑-55简" panose="00020600040101010101" charset="-128"/>
              </a:rPr>
              <a:t>２名</a:t>
            </a:r>
            <a:r>
              <a:rPr lang="zh-CN" altLang="en-US" sz="2000" b="1" dirty="0">
                <a:latin typeface="Arial" panose="020B0604020202020204" pitchFamily="34" charset="0"/>
                <a:ea typeface="汉仪旗黑-55简" panose="00020600040101010101" charset="-128"/>
              </a:rPr>
              <a:t>共计</a:t>
            </a:r>
            <a:r>
              <a:rPr lang="ja-JP" altLang="en-US" sz="2000" b="1" dirty="0">
                <a:latin typeface="Arial" panose="020B0604020202020204" pitchFamily="34" charset="0"/>
                <a:ea typeface="汉仪旗黑-55简" panose="00020600040101010101" charset="-128"/>
              </a:rPr>
              <a:t>６名</a:t>
            </a:r>
            <a:r>
              <a:rPr lang="zh-CN" altLang="en-US" sz="2000" b="1" dirty="0">
                <a:latin typeface="Arial" panose="020B0604020202020204" pitchFamily="34" charset="0"/>
                <a:ea typeface="汉仪旗黑-55简" panose="00020600040101010101" charset="-128"/>
              </a:rPr>
              <a:t>就可生产</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zh-CN" altLang="en-US" sz="2000" b="1" dirty="0">
                <a:latin typeface="Arial" panose="020B0604020202020204" pitchFamily="34" charset="0"/>
                <a:ea typeface="汉仪旗黑-55简" panose="00020600040101010101" charset="-128"/>
              </a:rPr>
              <a:t>但是，计算上要通过加班生产</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zh-CN" altLang="en-US" sz="2000" b="1" dirty="0">
                <a:latin typeface="Arial" panose="020B0604020202020204" pitchFamily="34" charset="0"/>
                <a:ea typeface="汉仪旗黑-55简" panose="00020600040101010101" charset="-128"/>
              </a:rPr>
              <a:t>并且如果进行各产线的改善可以减少这个加班时间</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24581" name="Rectangle 11"/>
          <p:cNvSpPr/>
          <p:nvPr/>
        </p:nvSpPr>
        <p:spPr>
          <a:xfrm>
            <a:off x="5199063" y="2862263"/>
            <a:ext cx="1128712" cy="250825"/>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400" b="1" dirty="0"/>
          </a:p>
        </p:txBody>
      </p:sp>
      <p:sp>
        <p:nvSpPr>
          <p:cNvPr id="24582" name="Rectangle 12"/>
          <p:cNvSpPr/>
          <p:nvPr/>
        </p:nvSpPr>
        <p:spPr>
          <a:xfrm>
            <a:off x="4056063" y="2862263"/>
            <a:ext cx="1143000" cy="250825"/>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400" b="1" dirty="0"/>
          </a:p>
        </p:txBody>
      </p:sp>
      <p:sp>
        <p:nvSpPr>
          <p:cNvPr id="24583" name="Text Box 39"/>
          <p:cNvSpPr txBox="1"/>
          <p:nvPr/>
        </p:nvSpPr>
        <p:spPr>
          <a:xfrm>
            <a:off x="304800" y="457200"/>
            <a:ext cx="3225800" cy="368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800" b="1" dirty="0">
                <a:latin typeface="Arial" panose="020B0604020202020204" pitchFamily="34" charset="0"/>
                <a:ea typeface="汉仪文黑-85W" panose="00020600040101010101" charset="-122"/>
              </a:rPr>
              <a:t>各</a:t>
            </a:r>
            <a:r>
              <a:rPr lang="zh-CN" altLang="en-US" sz="1800" b="1" dirty="0">
                <a:latin typeface="Arial" panose="020B0604020202020204" pitchFamily="34" charset="0"/>
                <a:ea typeface="汉仪文黑-85W" panose="00020600040101010101" charset="-122"/>
              </a:rPr>
              <a:t>线生产计划和工时</a:t>
            </a:r>
            <a:endParaRPr lang="ja-JP" altLang="en-US" sz="1800" b="1" dirty="0">
              <a:latin typeface="Arial" panose="020B0604020202020204" pitchFamily="34" charset="0"/>
              <a:ea typeface="汉仪文黑-85W" panose="00020600040101010101" charset="-122"/>
            </a:endParaRPr>
          </a:p>
        </p:txBody>
      </p:sp>
      <p:sp>
        <p:nvSpPr>
          <p:cNvPr id="24584" name="Text Box 43"/>
          <p:cNvSpPr txBox="1"/>
          <p:nvPr/>
        </p:nvSpPr>
        <p:spPr>
          <a:xfrm>
            <a:off x="304800" y="2909888"/>
            <a:ext cx="1219200" cy="368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800" b="1" dirty="0">
                <a:latin typeface="Arial" panose="020B0604020202020204" pitchFamily="34" charset="0"/>
                <a:ea typeface="汉仪旗黑-55简" panose="00020600040101010101" charset="-128"/>
              </a:rPr>
              <a:t>集合方式</a:t>
            </a:r>
            <a:endParaRPr lang="ja-JP" altLang="en-US" sz="1800" b="1" dirty="0">
              <a:latin typeface="Arial" panose="020B0604020202020204" pitchFamily="34" charset="0"/>
              <a:ea typeface="汉仪旗黑-55简" panose="00020600040101010101" charset="-128"/>
            </a:endParaRPr>
          </a:p>
        </p:txBody>
      </p:sp>
      <p:sp>
        <p:nvSpPr>
          <p:cNvPr id="24585" name="Rectangle 56"/>
          <p:cNvSpPr/>
          <p:nvPr/>
        </p:nvSpPr>
        <p:spPr>
          <a:xfrm>
            <a:off x="1066800" y="4038600"/>
            <a:ext cx="430213" cy="271463"/>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Ｃ</a:t>
            </a:r>
            <a:endParaRPr lang="ja-JP" altLang="en-US" sz="1400" b="1" dirty="0">
              <a:latin typeface="Arial" panose="020B0604020202020204" pitchFamily="34" charset="0"/>
              <a:ea typeface="汉仪旗黑-55简" panose="00020600040101010101" charset="-128"/>
            </a:endParaRPr>
          </a:p>
        </p:txBody>
      </p:sp>
      <p:sp>
        <p:nvSpPr>
          <p:cNvPr id="24586" name="Rectangle 5"/>
          <p:cNvSpPr/>
          <p:nvPr/>
        </p:nvSpPr>
        <p:spPr>
          <a:xfrm>
            <a:off x="7848600" y="2514600"/>
            <a:ext cx="533400" cy="228600"/>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９</a:t>
            </a:r>
            <a:endParaRPr lang="ja-JP" altLang="en-US" sz="1400" b="1" dirty="0">
              <a:latin typeface="Arial" panose="020B0604020202020204" pitchFamily="34" charset="0"/>
              <a:ea typeface="汉仪旗黑-55简" panose="00020600040101010101" charset="-128"/>
            </a:endParaRPr>
          </a:p>
        </p:txBody>
      </p:sp>
      <p:sp>
        <p:nvSpPr>
          <p:cNvPr id="24587" name="Rectangle 8"/>
          <p:cNvSpPr/>
          <p:nvPr/>
        </p:nvSpPr>
        <p:spPr>
          <a:xfrm>
            <a:off x="6400800" y="2514600"/>
            <a:ext cx="835025" cy="228600"/>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６．１６</a:t>
            </a:r>
            <a:endParaRPr lang="ja-JP" altLang="en-US" sz="1400" b="1" dirty="0">
              <a:solidFill>
                <a:srgbClr val="FF0000"/>
              </a:solidFill>
              <a:latin typeface="Arial" panose="020B0604020202020204" pitchFamily="34" charset="0"/>
              <a:ea typeface="汉仪旗黑-55简" panose="00020600040101010101" charset="-128"/>
            </a:endParaRPr>
          </a:p>
        </p:txBody>
      </p:sp>
      <p:sp>
        <p:nvSpPr>
          <p:cNvPr id="24588" name="Rectangle 14"/>
          <p:cNvSpPr/>
          <p:nvPr/>
        </p:nvSpPr>
        <p:spPr>
          <a:xfrm>
            <a:off x="1676400" y="2514600"/>
            <a:ext cx="806450" cy="228600"/>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２２９３</a:t>
            </a:r>
            <a:endParaRPr lang="ja-JP" altLang="en-US" sz="1400" b="1" dirty="0">
              <a:latin typeface="Arial" panose="020B0604020202020204" pitchFamily="34" charset="0"/>
              <a:ea typeface="汉仪旗黑-55简" panose="00020600040101010101" charset="-128"/>
            </a:endParaRPr>
          </a:p>
        </p:txBody>
      </p:sp>
      <p:sp>
        <p:nvSpPr>
          <p:cNvPr id="24589" name="Rectangle 15"/>
          <p:cNvSpPr/>
          <p:nvPr/>
        </p:nvSpPr>
        <p:spPr>
          <a:xfrm>
            <a:off x="914400" y="2514600"/>
            <a:ext cx="717550" cy="171450"/>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旗黑-55简" panose="00020600040101010101" charset="-128"/>
              </a:rPr>
              <a:t>合计</a:t>
            </a:r>
            <a:endParaRPr lang="zh-CN" altLang="en-US" sz="1400" b="1" dirty="0">
              <a:latin typeface="Arial" panose="020B0604020202020204" pitchFamily="34" charset="0"/>
              <a:ea typeface="汉仪旗黑-55简" panose="00020600040101010101" charset="-128"/>
            </a:endParaRPr>
          </a:p>
        </p:txBody>
      </p:sp>
      <p:sp>
        <p:nvSpPr>
          <p:cNvPr id="24590" name="Rectangle 16"/>
          <p:cNvSpPr/>
          <p:nvPr/>
        </p:nvSpPr>
        <p:spPr>
          <a:xfrm>
            <a:off x="5486400" y="1143000"/>
            <a:ext cx="990600" cy="1252538"/>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１秒／</a:t>
            </a:r>
            <a:r>
              <a:rPr lang="zh-CN" altLang="en-US" sz="1400" b="1" dirty="0">
                <a:latin typeface="Arial" panose="020B0604020202020204" pitchFamily="34" charset="0"/>
                <a:ea typeface="汉仪旗黑-55简" panose="00020600040101010101" charset="-128"/>
              </a:rPr>
              <a:t>个</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１</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３</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２</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０</a:t>
            </a:r>
            <a:endParaRPr lang="ja-JP" altLang="en-US" sz="1400" b="1" dirty="0">
              <a:latin typeface="Arial" panose="020B0604020202020204" pitchFamily="34" charset="0"/>
              <a:ea typeface="汉仪旗黑-55简" panose="00020600040101010101" charset="-128"/>
            </a:endParaRPr>
          </a:p>
        </p:txBody>
      </p:sp>
      <p:sp>
        <p:nvSpPr>
          <p:cNvPr id="24591" name="Rectangle 17"/>
          <p:cNvSpPr/>
          <p:nvPr/>
        </p:nvSpPr>
        <p:spPr>
          <a:xfrm>
            <a:off x="4191000" y="1185863"/>
            <a:ext cx="990600" cy="1252537"/>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　７５秒</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　７７</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　３６　　　</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　４０</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　８５</a:t>
            </a:r>
            <a:endParaRPr lang="ja-JP" altLang="en-US" sz="1400" b="1" dirty="0">
              <a:latin typeface="Arial" panose="020B0604020202020204" pitchFamily="34" charset="0"/>
              <a:ea typeface="汉仪旗黑-55简" panose="00020600040101010101" charset="-128"/>
            </a:endParaRPr>
          </a:p>
        </p:txBody>
      </p:sp>
      <p:sp>
        <p:nvSpPr>
          <p:cNvPr id="24592" name="Rectangle 18"/>
          <p:cNvSpPr/>
          <p:nvPr/>
        </p:nvSpPr>
        <p:spPr>
          <a:xfrm>
            <a:off x="3124200" y="1185863"/>
            <a:ext cx="990600" cy="1328737"/>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　５４秒</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　５４　　　</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　７７　　</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１８８</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　３３</a:t>
            </a:r>
            <a:endParaRPr lang="ja-JP" altLang="en-US" sz="1400" b="1" dirty="0">
              <a:latin typeface="Arial" panose="020B0604020202020204" pitchFamily="34" charset="0"/>
              <a:ea typeface="汉仪旗黑-55简" panose="00020600040101010101" charset="-128"/>
            </a:endParaRPr>
          </a:p>
        </p:txBody>
      </p:sp>
      <p:sp>
        <p:nvSpPr>
          <p:cNvPr id="24593" name="Rectangle 6"/>
          <p:cNvSpPr/>
          <p:nvPr/>
        </p:nvSpPr>
        <p:spPr>
          <a:xfrm>
            <a:off x="7850188" y="1185863"/>
            <a:ext cx="1065212" cy="1328737"/>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２人／</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２</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１</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１</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３</a:t>
            </a:r>
            <a:endParaRPr lang="ja-JP" altLang="en-US" sz="1400" b="1" dirty="0">
              <a:latin typeface="Arial" panose="020B0604020202020204" pitchFamily="34" charset="0"/>
              <a:ea typeface="汉仪旗黑-55简" panose="00020600040101010101" charset="-128"/>
            </a:endParaRPr>
          </a:p>
        </p:txBody>
      </p:sp>
      <p:sp>
        <p:nvSpPr>
          <p:cNvPr id="24594" name="Rectangle 7"/>
          <p:cNvSpPr/>
          <p:nvPr/>
        </p:nvSpPr>
        <p:spPr>
          <a:xfrm>
            <a:off x="7848600" y="838200"/>
            <a:ext cx="685800" cy="228600"/>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文黑-85W" panose="00020600040101010101" charset="-122"/>
              </a:rPr>
              <a:t>人员</a:t>
            </a:r>
            <a:endParaRPr lang="zh-CN" altLang="en-US" sz="1400" b="1" dirty="0">
              <a:latin typeface="Arial" panose="020B0604020202020204" pitchFamily="34" charset="0"/>
              <a:ea typeface="汉仪文黑-85W" panose="00020600040101010101" charset="-122"/>
            </a:endParaRPr>
          </a:p>
        </p:txBody>
      </p:sp>
      <p:sp>
        <p:nvSpPr>
          <p:cNvPr id="24595" name="Rectangle 9"/>
          <p:cNvSpPr/>
          <p:nvPr/>
        </p:nvSpPr>
        <p:spPr>
          <a:xfrm>
            <a:off x="6400800" y="1185863"/>
            <a:ext cx="1685925" cy="1328737"/>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１．４１人工／</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１・４４</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０．５１</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０．２２</a:t>
            </a:r>
            <a:endParaRPr lang="ja-JP" altLang="en-US" sz="1400" b="1" dirty="0">
              <a:latin typeface="Arial" panose="020B0604020202020204" pitchFamily="34" charset="0"/>
              <a:ea typeface="汉仪旗黑-55简" panose="00020600040101010101" charset="-128"/>
            </a:endParaRPr>
          </a:p>
          <a:p>
            <a:pPr marL="0" lvl="0" indent="0" eaLnBrk="1" hangingPunct="1">
              <a:buNone/>
            </a:pPr>
            <a:r>
              <a:rPr lang="ja-JP" altLang="en-US" sz="1400" b="1" dirty="0">
                <a:latin typeface="Arial" panose="020B0604020202020204" pitchFamily="34" charset="0"/>
                <a:ea typeface="汉仪旗黑-55简" panose="00020600040101010101" charset="-128"/>
              </a:rPr>
              <a:t>２．５８</a:t>
            </a:r>
            <a:endParaRPr lang="ja-JP" altLang="en-US" sz="1400" b="1" dirty="0">
              <a:latin typeface="Arial" panose="020B0604020202020204" pitchFamily="34" charset="0"/>
              <a:ea typeface="汉仪旗黑-55简" panose="00020600040101010101" charset="-128"/>
            </a:endParaRPr>
          </a:p>
        </p:txBody>
      </p:sp>
      <p:sp>
        <p:nvSpPr>
          <p:cNvPr id="24596" name="Rectangle 10"/>
          <p:cNvSpPr/>
          <p:nvPr/>
        </p:nvSpPr>
        <p:spPr>
          <a:xfrm>
            <a:off x="6400800" y="838200"/>
            <a:ext cx="1457325" cy="228600"/>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文黑-85W" panose="00020600040101010101" charset="-122"/>
              </a:rPr>
              <a:t>必要人工／</a:t>
            </a:r>
            <a:r>
              <a:rPr lang="zh-CN" altLang="en-US" sz="1400" b="1" dirty="0">
                <a:latin typeface="Arial" panose="020B0604020202020204" pitchFamily="34" charset="0"/>
                <a:ea typeface="汉仪文黑-85W" panose="00020600040101010101" charset="-122"/>
              </a:rPr>
              <a:t>班</a:t>
            </a:r>
            <a:endParaRPr lang="ja-JP" altLang="en-US" sz="1400" b="1" dirty="0">
              <a:latin typeface="Arial" panose="020B0604020202020204" pitchFamily="34" charset="0"/>
              <a:ea typeface="汉仪文黑-85W" panose="00020600040101010101" charset="-122"/>
            </a:endParaRPr>
          </a:p>
        </p:txBody>
      </p:sp>
      <p:sp>
        <p:nvSpPr>
          <p:cNvPr id="24597" name="Rectangle 19"/>
          <p:cNvSpPr/>
          <p:nvPr/>
        </p:nvSpPr>
        <p:spPr>
          <a:xfrm>
            <a:off x="1784350" y="1185863"/>
            <a:ext cx="1339850" cy="1328737"/>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711200" lvl="0" indent="-711200" eaLnBrk="1" hangingPunct="1">
              <a:buNone/>
            </a:pPr>
            <a:r>
              <a:rPr lang="ja-JP" altLang="en-US" sz="1400" b="1" dirty="0">
                <a:latin typeface="Arial" panose="020B0604020202020204" pitchFamily="34" charset="0"/>
                <a:ea typeface="汉仪旗黑-55简" panose="00020600040101010101" charset="-128"/>
              </a:rPr>
              <a:t>５００</a:t>
            </a:r>
            <a:r>
              <a:rPr lang="zh-CN" altLang="en-US" sz="1400" b="1" dirty="0">
                <a:latin typeface="Arial" panose="020B0604020202020204" pitchFamily="34" charset="0"/>
                <a:ea typeface="汉仪旗黑-55简" panose="00020600040101010101" charset="-128"/>
              </a:rPr>
              <a:t>个</a:t>
            </a:r>
            <a:r>
              <a:rPr lang="ja-JP" altLang="en-US" sz="1400" b="1" dirty="0">
                <a:latin typeface="Arial" panose="020B0604020202020204" pitchFamily="34" charset="0"/>
                <a:ea typeface="汉仪旗黑-55简" panose="00020600040101010101" charset="-128"/>
              </a:rPr>
              <a:t>／</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a:p>
            <a:pPr marL="711200" lvl="0" indent="-711200" eaLnBrk="1" hangingPunct="1">
              <a:buNone/>
            </a:pPr>
            <a:r>
              <a:rPr lang="ja-JP" altLang="en-US" sz="1400" b="1" dirty="0">
                <a:latin typeface="Arial" panose="020B0604020202020204" pitchFamily="34" charset="0"/>
                <a:ea typeface="汉仪旗黑-55简" panose="00020600040101010101" charset="-128"/>
              </a:rPr>
              <a:t>５００　　　　</a:t>
            </a:r>
            <a:endParaRPr lang="ja-JP" altLang="en-US" sz="1400" b="1" dirty="0">
              <a:latin typeface="Arial" panose="020B0604020202020204" pitchFamily="34" charset="0"/>
              <a:ea typeface="汉仪旗黑-55简" panose="00020600040101010101" charset="-128"/>
            </a:endParaRPr>
          </a:p>
          <a:p>
            <a:pPr marL="711200" lvl="0" indent="-711200" eaLnBrk="1" hangingPunct="1">
              <a:buNone/>
            </a:pPr>
            <a:r>
              <a:rPr lang="ja-JP" altLang="en-US" sz="1400" b="1" dirty="0">
                <a:latin typeface="Arial" panose="020B0604020202020204" pitchFamily="34" charset="0"/>
                <a:ea typeface="汉仪旗黑-55简" panose="00020600040101010101" charset="-128"/>
              </a:rPr>
              <a:t>３５０　　　　</a:t>
            </a:r>
            <a:endParaRPr lang="ja-JP" altLang="en-US" sz="1400" b="1" dirty="0">
              <a:latin typeface="Arial" panose="020B0604020202020204" pitchFamily="34" charset="0"/>
              <a:ea typeface="汉仪旗黑-55简" panose="00020600040101010101" charset="-128"/>
            </a:endParaRPr>
          </a:p>
          <a:p>
            <a:pPr marL="711200" lvl="0" indent="-711200" eaLnBrk="1" hangingPunct="1">
              <a:buNone/>
            </a:pPr>
            <a:r>
              <a:rPr lang="ja-JP" altLang="en-US" sz="1400" b="1" dirty="0">
                <a:latin typeface="Arial" panose="020B0604020202020204" pitchFamily="34" charset="0"/>
                <a:ea typeface="汉仪旗黑-55简" panose="00020600040101010101" charset="-128"/>
              </a:rPr>
              <a:t>１４３　　　　</a:t>
            </a:r>
            <a:endParaRPr lang="ja-JP" altLang="en-US" sz="1400" b="1" dirty="0">
              <a:latin typeface="Arial" panose="020B0604020202020204" pitchFamily="34" charset="0"/>
              <a:ea typeface="汉仪旗黑-55简" panose="00020600040101010101" charset="-128"/>
            </a:endParaRPr>
          </a:p>
          <a:p>
            <a:pPr marL="711200" lvl="0" indent="-711200" eaLnBrk="1" hangingPunct="1">
              <a:buNone/>
            </a:pPr>
            <a:r>
              <a:rPr lang="ja-JP" altLang="en-US" sz="1400" b="1" dirty="0">
                <a:latin typeface="Arial" panose="020B0604020202020204" pitchFamily="34" charset="0"/>
                <a:ea typeface="汉仪旗黑-55简" panose="00020600040101010101" charset="-128"/>
              </a:rPr>
              <a:t>８００　　　　</a:t>
            </a:r>
            <a:endParaRPr lang="ja-JP" altLang="en-US" sz="1400" b="1" dirty="0">
              <a:latin typeface="Arial" panose="020B0604020202020204" pitchFamily="34" charset="0"/>
              <a:ea typeface="汉仪旗黑-55简" panose="00020600040101010101" charset="-128"/>
            </a:endParaRPr>
          </a:p>
        </p:txBody>
      </p:sp>
      <p:sp>
        <p:nvSpPr>
          <p:cNvPr id="24598" name="Rectangle 20"/>
          <p:cNvSpPr/>
          <p:nvPr/>
        </p:nvSpPr>
        <p:spPr>
          <a:xfrm>
            <a:off x="1066800" y="1219200"/>
            <a:ext cx="381000" cy="1219200"/>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Ａ</a:t>
            </a:r>
            <a:endParaRPr lang="ja-JP" altLang="en-US" sz="1400" b="1" dirty="0">
              <a:latin typeface="Arial" panose="020B0604020202020204" pitchFamily="34" charset="0"/>
              <a:ea typeface="汉仪旗黑-55简" panose="00020600040101010101" charset="-128"/>
            </a:endParaRPr>
          </a:p>
          <a:p>
            <a:pPr marL="0" lvl="0" indent="0" algn="ctr" eaLnBrk="1" hangingPunct="1">
              <a:buNone/>
            </a:pPr>
            <a:r>
              <a:rPr lang="ja-JP" altLang="en-US" sz="1400" b="1" dirty="0">
                <a:latin typeface="Arial" panose="020B0604020202020204" pitchFamily="34" charset="0"/>
                <a:ea typeface="汉仪旗黑-55简" panose="00020600040101010101" charset="-128"/>
              </a:rPr>
              <a:t>Ｂ</a:t>
            </a:r>
            <a:endParaRPr lang="ja-JP" altLang="en-US" sz="1400" b="1" dirty="0">
              <a:latin typeface="Arial" panose="020B0604020202020204" pitchFamily="34" charset="0"/>
              <a:ea typeface="汉仪旗黑-55简" panose="00020600040101010101" charset="-128"/>
            </a:endParaRPr>
          </a:p>
          <a:p>
            <a:pPr marL="0" lvl="0" indent="0" algn="ctr" eaLnBrk="1" hangingPunct="1">
              <a:buNone/>
            </a:pPr>
            <a:r>
              <a:rPr lang="ja-JP" altLang="en-US" sz="1400" b="1" dirty="0">
                <a:latin typeface="Arial" panose="020B0604020202020204" pitchFamily="34" charset="0"/>
                <a:ea typeface="汉仪旗黑-55简" panose="00020600040101010101" charset="-128"/>
              </a:rPr>
              <a:t>Ｃ</a:t>
            </a:r>
            <a:endParaRPr lang="ja-JP" altLang="en-US" sz="1400" b="1" dirty="0">
              <a:latin typeface="Arial" panose="020B0604020202020204" pitchFamily="34" charset="0"/>
              <a:ea typeface="汉仪旗黑-55简" panose="00020600040101010101" charset="-128"/>
            </a:endParaRPr>
          </a:p>
          <a:p>
            <a:pPr marL="0" lvl="0" indent="0" algn="ctr" eaLnBrk="1" hangingPunct="1">
              <a:buNone/>
            </a:pPr>
            <a:r>
              <a:rPr lang="ja-JP" altLang="en-US" sz="1400" b="1" dirty="0">
                <a:latin typeface="Arial" panose="020B0604020202020204" pitchFamily="34" charset="0"/>
                <a:ea typeface="汉仪旗黑-55简" panose="00020600040101010101" charset="-128"/>
              </a:rPr>
              <a:t>Ｄ</a:t>
            </a:r>
            <a:endParaRPr lang="ja-JP" altLang="en-US" sz="1400" b="1" dirty="0">
              <a:latin typeface="Arial" panose="020B0604020202020204" pitchFamily="34" charset="0"/>
              <a:ea typeface="汉仪旗黑-55简" panose="00020600040101010101" charset="-128"/>
            </a:endParaRPr>
          </a:p>
          <a:p>
            <a:pPr marL="0" lvl="0" indent="0" algn="ctr" eaLnBrk="1" hangingPunct="1">
              <a:buNone/>
            </a:pPr>
            <a:r>
              <a:rPr lang="ja-JP" altLang="en-US" sz="1400" b="1" dirty="0">
                <a:latin typeface="Arial" panose="020B0604020202020204" pitchFamily="34" charset="0"/>
                <a:ea typeface="汉仪旗黑-55简" panose="00020600040101010101" charset="-128"/>
              </a:rPr>
              <a:t>Ｅ</a:t>
            </a:r>
            <a:endParaRPr lang="ja-JP" altLang="en-US" sz="1400" b="1" dirty="0">
              <a:latin typeface="Arial" panose="020B0604020202020204" pitchFamily="34" charset="0"/>
              <a:ea typeface="汉仪旗黑-55简" panose="00020600040101010101" charset="-128"/>
            </a:endParaRPr>
          </a:p>
        </p:txBody>
      </p:sp>
      <p:sp>
        <p:nvSpPr>
          <p:cNvPr id="24599" name="Rectangle 21"/>
          <p:cNvSpPr/>
          <p:nvPr/>
        </p:nvSpPr>
        <p:spPr>
          <a:xfrm>
            <a:off x="5272088" y="838200"/>
            <a:ext cx="1128712" cy="347663"/>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旗黑-55简" panose="00020600040101010101" charset="-128"/>
              </a:rPr>
              <a:t>附带工时</a:t>
            </a:r>
            <a:endParaRPr lang="zh-CN" altLang="en-US" sz="1400" b="1" dirty="0">
              <a:latin typeface="Arial" panose="020B0604020202020204" pitchFamily="34" charset="0"/>
              <a:ea typeface="汉仪旗黑-55简" panose="00020600040101010101" charset="-128"/>
            </a:endParaRPr>
          </a:p>
        </p:txBody>
      </p:sp>
      <p:sp>
        <p:nvSpPr>
          <p:cNvPr id="24600" name="Rectangle 22"/>
          <p:cNvSpPr/>
          <p:nvPr/>
        </p:nvSpPr>
        <p:spPr>
          <a:xfrm>
            <a:off x="4191000" y="838200"/>
            <a:ext cx="1143000" cy="347663"/>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en-US" altLang="ja-JP" sz="1400" b="1" dirty="0">
                <a:latin typeface="Arial" panose="020B0604020202020204" pitchFamily="34" charset="0"/>
                <a:ea typeface="汉仪文黑-85W" panose="00020600040101010101" charset="-122"/>
              </a:rPr>
              <a:t>Σ</a:t>
            </a:r>
            <a:r>
              <a:rPr lang="ja-JP" altLang="en-US" sz="1400" b="1" dirty="0">
                <a:latin typeface="Arial" panose="020B0604020202020204" pitchFamily="34" charset="0"/>
                <a:ea typeface="汉仪文黑-85W" panose="00020600040101010101" charset="-122"/>
              </a:rPr>
              <a:t>ＣＴ</a:t>
            </a:r>
            <a:endParaRPr lang="ja-JP" altLang="en-US" sz="1400" b="1" dirty="0">
              <a:latin typeface="Arial" panose="020B0604020202020204" pitchFamily="34" charset="0"/>
              <a:ea typeface="汉仪文黑-85W" panose="00020600040101010101" charset="-122"/>
            </a:endParaRPr>
          </a:p>
        </p:txBody>
      </p:sp>
      <p:sp>
        <p:nvSpPr>
          <p:cNvPr id="24601" name="Rectangle 23"/>
          <p:cNvSpPr/>
          <p:nvPr/>
        </p:nvSpPr>
        <p:spPr>
          <a:xfrm>
            <a:off x="2987675" y="838200"/>
            <a:ext cx="974725" cy="347663"/>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文黑-85W" panose="00020600040101010101" charset="-122"/>
              </a:rPr>
              <a:t>生产节拍</a:t>
            </a:r>
            <a:endParaRPr lang="zh-CN" altLang="en-US" sz="1400" b="1" dirty="0">
              <a:latin typeface="Arial" panose="020B0604020202020204" pitchFamily="34" charset="0"/>
              <a:ea typeface="汉仪文黑-85W" panose="00020600040101010101" charset="-122"/>
            </a:endParaRPr>
          </a:p>
        </p:txBody>
      </p:sp>
      <p:sp>
        <p:nvSpPr>
          <p:cNvPr id="24602" name="Rectangle 24"/>
          <p:cNvSpPr/>
          <p:nvPr/>
        </p:nvSpPr>
        <p:spPr>
          <a:xfrm>
            <a:off x="1784350" y="838200"/>
            <a:ext cx="1339850" cy="347663"/>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文黑-85W" panose="00020600040101010101" charset="-122"/>
              </a:rPr>
              <a:t>必要数／</a:t>
            </a:r>
            <a:r>
              <a:rPr lang="zh-CN" altLang="en-US" sz="1400" b="1" dirty="0">
                <a:latin typeface="Arial" panose="020B0604020202020204" pitchFamily="34" charset="0"/>
                <a:ea typeface="汉仪文黑-85W" panose="00020600040101010101" charset="-122"/>
              </a:rPr>
              <a:t>班</a:t>
            </a:r>
            <a:endParaRPr lang="ja-JP" altLang="en-US" sz="1400" b="1" dirty="0">
              <a:latin typeface="Arial" panose="020B0604020202020204" pitchFamily="34" charset="0"/>
              <a:ea typeface="汉仪文黑-85W" panose="00020600040101010101" charset="-122"/>
            </a:endParaRPr>
          </a:p>
        </p:txBody>
      </p:sp>
      <p:sp>
        <p:nvSpPr>
          <p:cNvPr id="24603" name="Rectangle 25"/>
          <p:cNvSpPr/>
          <p:nvPr/>
        </p:nvSpPr>
        <p:spPr>
          <a:xfrm>
            <a:off x="914400" y="838200"/>
            <a:ext cx="838200" cy="228600"/>
          </a:xfrm>
          <a:prstGeom prst="rect">
            <a:avLst/>
          </a:prstGeom>
          <a:noFill/>
          <a:ln w="9525">
            <a:noFill/>
          </a:ln>
        </p:spPr>
        <p:txBody>
          <a:bodyPr tIns="19050" bIns="1905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旗黑-55简" panose="00020600040101010101" charset="-128"/>
              </a:rPr>
              <a:t>线</a:t>
            </a:r>
            <a:r>
              <a:rPr lang="ja-JP" altLang="en-US" sz="1400" b="1" dirty="0">
                <a:latin typeface="Arial" panose="020B0604020202020204" pitchFamily="34" charset="0"/>
                <a:ea typeface="汉仪旗黑-55简" panose="00020600040101010101" charset="-128"/>
              </a:rPr>
              <a:t>名</a:t>
            </a:r>
            <a:endParaRPr lang="ja-JP" altLang="en-US" sz="1400" b="1" dirty="0">
              <a:latin typeface="Arial" panose="020B0604020202020204" pitchFamily="34" charset="0"/>
              <a:ea typeface="汉仪旗黑-55简" panose="00020600040101010101" charset="-128"/>
            </a:endParaRPr>
          </a:p>
        </p:txBody>
      </p:sp>
      <p:grpSp>
        <p:nvGrpSpPr>
          <p:cNvPr id="24604" name="Group 119"/>
          <p:cNvGrpSpPr/>
          <p:nvPr/>
        </p:nvGrpSpPr>
        <p:grpSpPr>
          <a:xfrm>
            <a:off x="914400" y="838200"/>
            <a:ext cx="7848600" cy="1981200"/>
            <a:chOff x="192" y="480"/>
            <a:chExt cx="4944" cy="1248"/>
          </a:xfrm>
        </p:grpSpPr>
        <p:grpSp>
          <p:nvGrpSpPr>
            <p:cNvPr id="24679" name="Group 102"/>
            <p:cNvGrpSpPr/>
            <p:nvPr/>
          </p:nvGrpSpPr>
          <p:grpSpPr>
            <a:xfrm>
              <a:off x="192" y="480"/>
              <a:ext cx="4944" cy="144"/>
              <a:chOff x="192" y="480"/>
              <a:chExt cx="4944" cy="144"/>
            </a:xfrm>
          </p:grpSpPr>
          <p:sp>
            <p:nvSpPr>
              <p:cNvPr id="24696" name="Rectangle 94"/>
              <p:cNvSpPr/>
              <p:nvPr/>
            </p:nvSpPr>
            <p:spPr>
              <a:xfrm>
                <a:off x="192" y="480"/>
                <a:ext cx="48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7" name="Rectangle 95"/>
              <p:cNvSpPr/>
              <p:nvPr/>
            </p:nvSpPr>
            <p:spPr>
              <a:xfrm>
                <a:off x="672" y="480"/>
                <a:ext cx="816"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8" name="Rectangle 96"/>
              <p:cNvSpPr/>
              <p:nvPr/>
            </p:nvSpPr>
            <p:spPr>
              <a:xfrm>
                <a:off x="148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9" name="Rectangle 98"/>
              <p:cNvSpPr/>
              <p:nvPr/>
            </p:nvSpPr>
            <p:spPr>
              <a:xfrm>
                <a:off x="220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700" name="Rectangle 99"/>
              <p:cNvSpPr/>
              <p:nvPr/>
            </p:nvSpPr>
            <p:spPr>
              <a:xfrm>
                <a:off x="292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701" name="Rectangle 100"/>
              <p:cNvSpPr/>
              <p:nvPr/>
            </p:nvSpPr>
            <p:spPr>
              <a:xfrm>
                <a:off x="3648" y="480"/>
                <a:ext cx="864"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702" name="Rectangle 101"/>
              <p:cNvSpPr/>
              <p:nvPr/>
            </p:nvSpPr>
            <p:spPr>
              <a:xfrm>
                <a:off x="4512" y="480"/>
                <a:ext cx="624"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4680" name="Group 103"/>
            <p:cNvGrpSpPr/>
            <p:nvPr/>
          </p:nvGrpSpPr>
          <p:grpSpPr>
            <a:xfrm>
              <a:off x="192" y="624"/>
              <a:ext cx="4944" cy="912"/>
              <a:chOff x="192" y="480"/>
              <a:chExt cx="4944" cy="144"/>
            </a:xfrm>
          </p:grpSpPr>
          <p:sp>
            <p:nvSpPr>
              <p:cNvPr id="24689" name="Rectangle 104"/>
              <p:cNvSpPr/>
              <p:nvPr/>
            </p:nvSpPr>
            <p:spPr>
              <a:xfrm>
                <a:off x="192" y="480"/>
                <a:ext cx="48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0" name="Rectangle 105"/>
              <p:cNvSpPr/>
              <p:nvPr/>
            </p:nvSpPr>
            <p:spPr>
              <a:xfrm>
                <a:off x="672" y="480"/>
                <a:ext cx="816"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1" name="Rectangle 106"/>
              <p:cNvSpPr/>
              <p:nvPr/>
            </p:nvSpPr>
            <p:spPr>
              <a:xfrm>
                <a:off x="148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2" name="Rectangle 107"/>
              <p:cNvSpPr/>
              <p:nvPr/>
            </p:nvSpPr>
            <p:spPr>
              <a:xfrm>
                <a:off x="220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3" name="Rectangle 108"/>
              <p:cNvSpPr/>
              <p:nvPr/>
            </p:nvSpPr>
            <p:spPr>
              <a:xfrm>
                <a:off x="292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4" name="Rectangle 109"/>
              <p:cNvSpPr/>
              <p:nvPr/>
            </p:nvSpPr>
            <p:spPr>
              <a:xfrm>
                <a:off x="3648" y="480"/>
                <a:ext cx="864"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95" name="Rectangle 110"/>
              <p:cNvSpPr/>
              <p:nvPr/>
            </p:nvSpPr>
            <p:spPr>
              <a:xfrm>
                <a:off x="4512" y="480"/>
                <a:ext cx="624"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4681" name="Group 111"/>
            <p:cNvGrpSpPr/>
            <p:nvPr/>
          </p:nvGrpSpPr>
          <p:grpSpPr>
            <a:xfrm>
              <a:off x="192" y="1536"/>
              <a:ext cx="4944" cy="192"/>
              <a:chOff x="192" y="480"/>
              <a:chExt cx="4944" cy="144"/>
            </a:xfrm>
          </p:grpSpPr>
          <p:sp>
            <p:nvSpPr>
              <p:cNvPr id="24682" name="Rectangle 112"/>
              <p:cNvSpPr/>
              <p:nvPr/>
            </p:nvSpPr>
            <p:spPr>
              <a:xfrm>
                <a:off x="192" y="480"/>
                <a:ext cx="48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83" name="Rectangle 113"/>
              <p:cNvSpPr/>
              <p:nvPr/>
            </p:nvSpPr>
            <p:spPr>
              <a:xfrm>
                <a:off x="672" y="480"/>
                <a:ext cx="816"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84" name="Rectangle 114"/>
              <p:cNvSpPr/>
              <p:nvPr/>
            </p:nvSpPr>
            <p:spPr>
              <a:xfrm>
                <a:off x="148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85" name="Rectangle 115"/>
              <p:cNvSpPr/>
              <p:nvPr/>
            </p:nvSpPr>
            <p:spPr>
              <a:xfrm>
                <a:off x="220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86" name="Rectangle 116"/>
              <p:cNvSpPr/>
              <p:nvPr/>
            </p:nvSpPr>
            <p:spPr>
              <a:xfrm>
                <a:off x="2928" y="480"/>
                <a:ext cx="720"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87" name="Rectangle 117"/>
              <p:cNvSpPr/>
              <p:nvPr/>
            </p:nvSpPr>
            <p:spPr>
              <a:xfrm>
                <a:off x="3648" y="480"/>
                <a:ext cx="864"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88" name="Rectangle 118"/>
              <p:cNvSpPr/>
              <p:nvPr/>
            </p:nvSpPr>
            <p:spPr>
              <a:xfrm>
                <a:off x="4512" y="480"/>
                <a:ext cx="624"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grpSp>
        <p:nvGrpSpPr>
          <p:cNvPr id="24605" name="Group 190"/>
          <p:cNvGrpSpPr/>
          <p:nvPr/>
        </p:nvGrpSpPr>
        <p:grpSpPr>
          <a:xfrm>
            <a:off x="250825" y="3284538"/>
            <a:ext cx="8153400" cy="1671637"/>
            <a:chOff x="96" y="2225"/>
            <a:chExt cx="5136" cy="1053"/>
          </a:xfrm>
        </p:grpSpPr>
        <p:sp>
          <p:nvSpPr>
            <p:cNvPr id="24612" name="AutoShape 84"/>
            <p:cNvSpPr/>
            <p:nvPr/>
          </p:nvSpPr>
          <p:spPr>
            <a:xfrm>
              <a:off x="432" y="2496"/>
              <a:ext cx="48" cy="96"/>
            </a:xfrm>
            <a:prstGeom prst="leftBracket">
              <a:avLst>
                <a:gd name="adj" fmla="val 79166"/>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13" name="AutoShape 85"/>
            <p:cNvSpPr/>
            <p:nvPr/>
          </p:nvSpPr>
          <p:spPr>
            <a:xfrm>
              <a:off x="432" y="2789"/>
              <a:ext cx="48" cy="96"/>
            </a:xfrm>
            <a:prstGeom prst="leftBracket">
              <a:avLst>
                <a:gd name="adj" fmla="val 79166"/>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14" name="Text Box 86"/>
            <p:cNvSpPr txBox="1"/>
            <p:nvPr/>
          </p:nvSpPr>
          <p:spPr>
            <a:xfrm>
              <a:off x="96" y="2455"/>
              <a:ext cx="384" cy="19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※１</a:t>
              </a:r>
              <a:endParaRPr lang="ja-JP" altLang="en-US" sz="1400" b="1" dirty="0"/>
            </a:p>
          </p:txBody>
        </p:sp>
        <p:sp>
          <p:nvSpPr>
            <p:cNvPr id="24615" name="Text Box 87"/>
            <p:cNvSpPr txBox="1"/>
            <p:nvPr/>
          </p:nvSpPr>
          <p:spPr>
            <a:xfrm>
              <a:off x="96" y="2759"/>
              <a:ext cx="384" cy="19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※２</a:t>
              </a:r>
              <a:endParaRPr lang="ja-JP" altLang="en-US" sz="1400" b="1" dirty="0"/>
            </a:p>
          </p:txBody>
        </p:sp>
        <p:sp>
          <p:nvSpPr>
            <p:cNvPr id="24616" name="Text Box 88"/>
            <p:cNvSpPr txBox="1"/>
            <p:nvPr/>
          </p:nvSpPr>
          <p:spPr>
            <a:xfrm>
              <a:off x="3984" y="2273"/>
              <a:ext cx="387" cy="19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solidFill>
                    <a:srgbClr val="FF0000"/>
                  </a:solidFill>
                  <a:latin typeface="Arial" panose="020B0604020202020204" pitchFamily="34" charset="0"/>
                  <a:ea typeface="汉仪旗黑-55简" panose="00020600040101010101" charset="-128"/>
                </a:rPr>
                <a:t>※１</a:t>
              </a:r>
              <a:endParaRPr lang="ja-JP" altLang="en-US" sz="1400" b="1" dirty="0">
                <a:solidFill>
                  <a:srgbClr val="FF0000"/>
                </a:solidFill>
                <a:latin typeface="Arial" panose="020B0604020202020204" pitchFamily="34" charset="0"/>
                <a:ea typeface="汉仪旗黑-55简" panose="00020600040101010101" charset="-128"/>
              </a:endParaRPr>
            </a:p>
          </p:txBody>
        </p:sp>
        <p:sp>
          <p:nvSpPr>
            <p:cNvPr id="24617" name="Text Box 89"/>
            <p:cNvSpPr txBox="1"/>
            <p:nvPr/>
          </p:nvSpPr>
          <p:spPr>
            <a:xfrm>
              <a:off x="3984" y="2743"/>
              <a:ext cx="387" cy="19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※２</a:t>
              </a:r>
              <a:endParaRPr lang="ja-JP" altLang="en-US" sz="1400" b="1" dirty="0">
                <a:latin typeface="Arial" panose="020B0604020202020204" pitchFamily="34" charset="0"/>
                <a:ea typeface="汉仪旗黑-55简" panose="00020600040101010101" charset="-128"/>
              </a:endParaRPr>
            </a:p>
          </p:txBody>
        </p:sp>
        <p:sp>
          <p:nvSpPr>
            <p:cNvPr id="24618" name="Text Box 90"/>
            <p:cNvSpPr txBox="1"/>
            <p:nvPr/>
          </p:nvSpPr>
          <p:spPr>
            <a:xfrm>
              <a:off x="4008" y="2447"/>
              <a:ext cx="1224" cy="2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60000"/>
                </a:lnSpc>
                <a:spcBef>
                  <a:spcPct val="50000"/>
                </a:spcBef>
                <a:buNone/>
              </a:pPr>
              <a:r>
                <a:rPr lang="zh-CN" altLang="en-US" sz="1400" b="1" dirty="0">
                  <a:latin typeface="Arial" panose="020B0604020202020204" pitchFamily="34" charset="0"/>
                  <a:ea typeface="汉仪旗黑-55简" panose="00020600040101010101" charset="-128"/>
                </a:rPr>
                <a:t>用</a:t>
              </a:r>
              <a:r>
                <a:rPr lang="ja-JP" altLang="en-US" sz="1400" b="1" dirty="0">
                  <a:latin typeface="Arial" panose="020B0604020202020204" pitchFamily="34" charset="0"/>
                  <a:ea typeface="汉仪旗黑-55简" panose="00020600040101010101" charset="-128"/>
                </a:rPr>
                <a:t>同一</a:t>
              </a:r>
              <a:r>
                <a:rPr lang="zh-CN" altLang="en-US" sz="1400" b="1" dirty="0">
                  <a:latin typeface="Arial" panose="020B0604020202020204" pitchFamily="34" charset="0"/>
                  <a:ea typeface="汉仪旗黑-55简" panose="00020600040101010101" charset="-128"/>
                </a:rPr>
                <a:t>节拍连接方式</a:t>
              </a:r>
              <a:endParaRPr lang="ja-JP" altLang="en-US" sz="14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zh-CN" altLang="en-US" sz="1400" b="1" dirty="0">
                  <a:latin typeface="Arial" panose="020B0604020202020204" pitchFamily="34" charset="0"/>
                  <a:ea typeface="汉仪旗黑-55简" panose="00020600040101010101" charset="-128"/>
                </a:rPr>
                <a:t>连接产线</a:t>
              </a:r>
              <a:r>
                <a:rPr lang="ja-JP" altLang="en-US" sz="1400" b="1" dirty="0">
                  <a:latin typeface="Arial" panose="020B0604020202020204" pitchFamily="34" charset="0"/>
                  <a:ea typeface="汉仪旗黑-55简" panose="00020600040101010101" charset="-128"/>
                </a:rPr>
                <a:t>。</a:t>
              </a:r>
              <a:endParaRPr lang="ja-JP" altLang="en-US" sz="1400" b="1" dirty="0">
                <a:latin typeface="Arial" panose="020B0604020202020204" pitchFamily="34" charset="0"/>
                <a:ea typeface="汉仪旗黑-55简" panose="00020600040101010101" charset="-128"/>
              </a:endParaRPr>
            </a:p>
          </p:txBody>
        </p:sp>
        <p:sp>
          <p:nvSpPr>
            <p:cNvPr id="24619" name="Text Box 91"/>
            <p:cNvSpPr txBox="1"/>
            <p:nvPr/>
          </p:nvSpPr>
          <p:spPr>
            <a:xfrm>
              <a:off x="4008" y="2915"/>
              <a:ext cx="1224" cy="2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60000"/>
                </a:lnSpc>
                <a:spcBef>
                  <a:spcPct val="50000"/>
                </a:spcBef>
                <a:buNone/>
              </a:pPr>
              <a:r>
                <a:rPr lang="zh-CN" altLang="en-US" sz="1400" b="1" dirty="0">
                  <a:latin typeface="Arial" panose="020B0604020202020204" pitchFamily="34" charset="0"/>
                  <a:ea typeface="汉仪旗黑-55简" panose="00020600040101010101" charset="-128"/>
                </a:rPr>
                <a:t>用</a:t>
              </a:r>
              <a:r>
                <a:rPr lang="ja-JP" altLang="en-US" sz="1400" b="1" dirty="0">
                  <a:latin typeface="Arial" panose="020B0604020202020204" pitchFamily="34" charset="0"/>
                  <a:ea typeface="汉仪旗黑-55简" panose="00020600040101010101" charset="-128"/>
                </a:rPr>
                <a:t>多品</a:t>
              </a:r>
              <a:r>
                <a:rPr lang="zh-CN" altLang="en-US" sz="1400" b="1" dirty="0">
                  <a:latin typeface="Arial" panose="020B0604020202020204" pitchFamily="34" charset="0"/>
                  <a:ea typeface="汉仪旗黑-55简" panose="00020600040101010101" charset="-128"/>
                </a:rPr>
                <a:t>种</a:t>
              </a:r>
              <a:r>
                <a:rPr lang="ja-JP" altLang="en-US" sz="1400" b="1" dirty="0">
                  <a:latin typeface="Arial" panose="020B0604020202020204" pitchFamily="34" charset="0"/>
                  <a:ea typeface="汉仪旗黑-55简" panose="00020600040101010101" charset="-128"/>
                </a:rPr>
                <a:t>混流方式</a:t>
              </a:r>
              <a:endParaRPr lang="ja-JP" altLang="en-US" sz="14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zh-CN" altLang="en-US" sz="1400" b="1" dirty="0">
                  <a:latin typeface="Arial" panose="020B0604020202020204" pitchFamily="34" charset="0"/>
                  <a:ea typeface="汉仪旗黑-55简" panose="00020600040101010101" charset="-128"/>
                </a:rPr>
                <a:t>统一产线</a:t>
              </a:r>
              <a:r>
                <a:rPr lang="ja-JP" altLang="en-US" sz="1400" b="1" dirty="0">
                  <a:latin typeface="Arial" panose="020B0604020202020204" pitchFamily="34" charset="0"/>
                  <a:ea typeface="汉仪旗黑-55简" panose="00020600040101010101" charset="-128"/>
                </a:rPr>
                <a:t>。</a:t>
              </a:r>
              <a:endParaRPr lang="ja-JP" altLang="en-US" sz="1400" b="1" dirty="0">
                <a:latin typeface="Arial" panose="020B0604020202020204" pitchFamily="34" charset="0"/>
                <a:ea typeface="汉仪旗黑-55简" panose="00020600040101010101" charset="-128"/>
              </a:endParaRPr>
            </a:p>
          </p:txBody>
        </p:sp>
        <p:grpSp>
          <p:nvGrpSpPr>
            <p:cNvPr id="24620" name="Group 189"/>
            <p:cNvGrpSpPr/>
            <p:nvPr/>
          </p:nvGrpSpPr>
          <p:grpSpPr>
            <a:xfrm>
              <a:off x="500" y="2225"/>
              <a:ext cx="3436" cy="1053"/>
              <a:chOff x="500" y="2225"/>
              <a:chExt cx="3436" cy="1053"/>
            </a:xfrm>
          </p:grpSpPr>
          <p:sp>
            <p:nvSpPr>
              <p:cNvPr id="24621" name="Rectangle 45"/>
              <p:cNvSpPr/>
              <p:nvPr/>
            </p:nvSpPr>
            <p:spPr>
              <a:xfrm>
                <a:off x="2784" y="2984"/>
                <a:ext cx="197" cy="136"/>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２</a:t>
                </a:r>
                <a:endParaRPr lang="ja-JP" altLang="en-US" sz="1400" b="1" dirty="0">
                  <a:latin typeface="Arial" panose="020B0604020202020204" pitchFamily="34" charset="0"/>
                  <a:ea typeface="汉仪旗黑-55简" panose="00020600040101010101" charset="-128"/>
                </a:endParaRPr>
              </a:p>
            </p:txBody>
          </p:sp>
          <p:sp>
            <p:nvSpPr>
              <p:cNvPr id="24622" name="Rectangle 46"/>
              <p:cNvSpPr/>
              <p:nvPr/>
            </p:nvSpPr>
            <p:spPr>
              <a:xfrm>
                <a:off x="1843" y="2984"/>
                <a:ext cx="509" cy="136"/>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２．５８</a:t>
                </a:r>
                <a:endParaRPr lang="ja-JP" altLang="en-US" sz="1400" b="1" dirty="0">
                  <a:latin typeface="Arial" panose="020B0604020202020204" pitchFamily="34" charset="0"/>
                  <a:ea typeface="汉仪旗黑-55简" panose="00020600040101010101" charset="-128"/>
                </a:endParaRPr>
              </a:p>
            </p:txBody>
          </p:sp>
          <p:sp>
            <p:nvSpPr>
              <p:cNvPr id="24623" name="Rectangle 47"/>
              <p:cNvSpPr/>
              <p:nvPr/>
            </p:nvSpPr>
            <p:spPr>
              <a:xfrm>
                <a:off x="1135" y="2984"/>
                <a:ext cx="449" cy="136"/>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711200" lvl="0" indent="-711200" eaLnBrk="1" hangingPunct="1">
                  <a:buNone/>
                </a:pPr>
                <a:r>
                  <a:rPr lang="ja-JP" altLang="en-US" sz="1400" b="1" dirty="0">
                    <a:latin typeface="Arial" panose="020B0604020202020204" pitchFamily="34" charset="0"/>
                    <a:ea typeface="汉仪旗黑-55简" panose="00020600040101010101" charset="-128"/>
                  </a:rPr>
                  <a:t>８００</a:t>
                </a:r>
                <a:endParaRPr lang="ja-JP" altLang="en-US" sz="1400" b="1" dirty="0">
                  <a:latin typeface="Arial" panose="020B0604020202020204" pitchFamily="34" charset="0"/>
                  <a:ea typeface="汉仪旗黑-55简" panose="00020600040101010101" charset="-128"/>
                </a:endParaRPr>
              </a:p>
            </p:txBody>
          </p:sp>
          <p:sp>
            <p:nvSpPr>
              <p:cNvPr id="24624" name="Rectangle 48"/>
              <p:cNvSpPr/>
              <p:nvPr/>
            </p:nvSpPr>
            <p:spPr>
              <a:xfrm>
                <a:off x="2779" y="2764"/>
                <a:ext cx="197" cy="164"/>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０</a:t>
                </a:r>
                <a:endParaRPr lang="ja-JP" altLang="en-US" sz="1400" b="1" dirty="0">
                  <a:latin typeface="Arial" panose="020B0604020202020204" pitchFamily="34" charset="0"/>
                  <a:ea typeface="汉仪旗黑-55简" panose="00020600040101010101" charset="-128"/>
                </a:endParaRPr>
              </a:p>
            </p:txBody>
          </p:sp>
          <p:sp>
            <p:nvSpPr>
              <p:cNvPr id="24625" name="Rectangle 49"/>
              <p:cNvSpPr/>
              <p:nvPr/>
            </p:nvSpPr>
            <p:spPr>
              <a:xfrm>
                <a:off x="1843" y="2764"/>
                <a:ext cx="509" cy="164"/>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０．７３</a:t>
                </a:r>
                <a:endParaRPr lang="ja-JP" altLang="en-US" sz="1400" b="1" dirty="0">
                  <a:latin typeface="Arial" panose="020B0604020202020204" pitchFamily="34" charset="0"/>
                  <a:ea typeface="汉仪旗黑-55简" panose="00020600040101010101" charset="-128"/>
                </a:endParaRPr>
              </a:p>
            </p:txBody>
          </p:sp>
          <p:sp>
            <p:nvSpPr>
              <p:cNvPr id="24626" name="Rectangle 50"/>
              <p:cNvSpPr/>
              <p:nvPr/>
            </p:nvSpPr>
            <p:spPr>
              <a:xfrm>
                <a:off x="1135" y="2784"/>
                <a:ext cx="401" cy="144"/>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711200" lvl="0" indent="-711200" eaLnBrk="1" hangingPunct="1">
                  <a:buNone/>
                </a:pPr>
                <a:r>
                  <a:rPr lang="ja-JP" altLang="en-US" sz="1400" b="1" dirty="0">
                    <a:latin typeface="Arial" panose="020B0604020202020204" pitchFamily="34" charset="0"/>
                    <a:ea typeface="汉仪旗黑-55简" panose="00020600040101010101" charset="-128"/>
                  </a:rPr>
                  <a:t>４９３</a:t>
                </a:r>
                <a:endParaRPr lang="ja-JP" altLang="en-US" sz="1400" b="1" dirty="0">
                  <a:latin typeface="Arial" panose="020B0604020202020204" pitchFamily="34" charset="0"/>
                  <a:ea typeface="汉仪旗黑-55简" panose="00020600040101010101" charset="-128"/>
                </a:endParaRPr>
              </a:p>
            </p:txBody>
          </p:sp>
          <p:sp>
            <p:nvSpPr>
              <p:cNvPr id="24627" name="Rectangle 51"/>
              <p:cNvSpPr/>
              <p:nvPr/>
            </p:nvSpPr>
            <p:spPr>
              <a:xfrm>
                <a:off x="3456" y="3120"/>
                <a:ext cx="263" cy="158"/>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２</a:t>
                </a:r>
                <a:endParaRPr lang="ja-JP" altLang="en-US" sz="1400" b="1" dirty="0">
                  <a:latin typeface="Arial" panose="020B0604020202020204" pitchFamily="34" charset="0"/>
                  <a:ea typeface="汉仪旗黑-55简" panose="00020600040101010101" charset="-128"/>
                </a:endParaRPr>
              </a:p>
            </p:txBody>
          </p:sp>
          <p:sp>
            <p:nvSpPr>
              <p:cNvPr id="24628" name="Rectangle 52"/>
              <p:cNvSpPr/>
              <p:nvPr/>
            </p:nvSpPr>
            <p:spPr>
              <a:xfrm>
                <a:off x="3456" y="2688"/>
                <a:ext cx="288" cy="244"/>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２</a:t>
                </a:r>
                <a:endParaRPr lang="ja-JP" altLang="en-US" sz="1400" b="1" dirty="0">
                  <a:latin typeface="Arial" panose="020B0604020202020204" pitchFamily="34" charset="0"/>
                  <a:ea typeface="汉仪旗黑-55简" panose="00020600040101010101" charset="-128"/>
                </a:endParaRPr>
              </a:p>
            </p:txBody>
          </p:sp>
          <p:sp>
            <p:nvSpPr>
              <p:cNvPr id="24629" name="Rectangle 53"/>
              <p:cNvSpPr/>
              <p:nvPr/>
            </p:nvSpPr>
            <p:spPr>
              <a:xfrm>
                <a:off x="3289" y="2225"/>
                <a:ext cx="647" cy="219"/>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旗黑-55简" panose="00020600040101010101" charset="-128"/>
                  </a:rPr>
                  <a:t>线外</a:t>
                </a:r>
                <a:endParaRPr lang="zh-CN" altLang="en-US" sz="1400" b="1" dirty="0">
                  <a:latin typeface="Arial" panose="020B0604020202020204" pitchFamily="34" charset="0"/>
                  <a:ea typeface="汉仪旗黑-55简" panose="00020600040101010101" charset="-128"/>
                </a:endParaRPr>
              </a:p>
            </p:txBody>
          </p:sp>
          <p:sp>
            <p:nvSpPr>
              <p:cNvPr id="24630" name="Rectangle 54"/>
              <p:cNvSpPr/>
              <p:nvPr/>
            </p:nvSpPr>
            <p:spPr>
              <a:xfrm>
                <a:off x="624" y="2976"/>
                <a:ext cx="288" cy="136"/>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Ｅ</a:t>
                </a:r>
                <a:endParaRPr lang="ja-JP" altLang="en-US" sz="1400" b="1" dirty="0">
                  <a:latin typeface="Arial" panose="020B0604020202020204" pitchFamily="34" charset="0"/>
                  <a:ea typeface="汉仪旗黑-55简" panose="00020600040101010101" charset="-128"/>
                </a:endParaRPr>
              </a:p>
            </p:txBody>
          </p:sp>
          <p:sp>
            <p:nvSpPr>
              <p:cNvPr id="24631" name="Rectangle 55"/>
              <p:cNvSpPr/>
              <p:nvPr/>
            </p:nvSpPr>
            <p:spPr>
              <a:xfrm>
                <a:off x="624" y="2832"/>
                <a:ext cx="271" cy="171"/>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Ｄ</a:t>
                </a:r>
                <a:endParaRPr lang="ja-JP" altLang="en-US" sz="1400" b="1" dirty="0">
                  <a:latin typeface="Arial" panose="020B0604020202020204" pitchFamily="34" charset="0"/>
                  <a:ea typeface="汉仪旗黑-55简" panose="00020600040101010101" charset="-128"/>
                </a:endParaRPr>
              </a:p>
            </p:txBody>
          </p:sp>
          <p:sp>
            <p:nvSpPr>
              <p:cNvPr id="24632" name="Rectangle 57"/>
              <p:cNvSpPr/>
              <p:nvPr/>
            </p:nvSpPr>
            <p:spPr>
              <a:xfrm>
                <a:off x="624" y="2544"/>
                <a:ext cx="288" cy="192"/>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Ｂ</a:t>
                </a:r>
                <a:endParaRPr lang="ja-JP" altLang="en-US" sz="1400" b="1" dirty="0">
                  <a:latin typeface="Arial" panose="020B0604020202020204" pitchFamily="34" charset="0"/>
                  <a:ea typeface="汉仪旗黑-55简" panose="00020600040101010101" charset="-128"/>
                </a:endParaRPr>
              </a:p>
            </p:txBody>
          </p:sp>
          <p:sp>
            <p:nvSpPr>
              <p:cNvPr id="24633" name="Rectangle 58"/>
              <p:cNvSpPr/>
              <p:nvPr/>
            </p:nvSpPr>
            <p:spPr>
              <a:xfrm>
                <a:off x="2784" y="3168"/>
                <a:ext cx="288" cy="96"/>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４</a:t>
                </a:r>
                <a:endParaRPr lang="ja-JP" altLang="en-US" sz="1400" b="1" dirty="0">
                  <a:latin typeface="Arial" panose="020B0604020202020204" pitchFamily="34" charset="0"/>
                  <a:ea typeface="汉仪旗黑-55简" panose="00020600040101010101" charset="-128"/>
                </a:endParaRPr>
              </a:p>
            </p:txBody>
          </p:sp>
          <p:sp>
            <p:nvSpPr>
              <p:cNvPr id="24634" name="Rectangle 59"/>
              <p:cNvSpPr/>
              <p:nvPr/>
            </p:nvSpPr>
            <p:spPr>
              <a:xfrm>
                <a:off x="2784" y="2496"/>
                <a:ext cx="558" cy="96"/>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２人／</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sp>
            <p:nvSpPr>
              <p:cNvPr id="24635" name="Rectangle 60"/>
              <p:cNvSpPr/>
              <p:nvPr/>
            </p:nvSpPr>
            <p:spPr>
              <a:xfrm>
                <a:off x="2731" y="2225"/>
                <a:ext cx="558" cy="219"/>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旗黑-55简" panose="00020600040101010101" charset="-128"/>
                  </a:rPr>
                  <a:t>正作业员</a:t>
                </a:r>
                <a:endParaRPr lang="zh-CN" altLang="en-US" sz="1400" b="1" dirty="0">
                  <a:latin typeface="Arial" panose="020B0604020202020204" pitchFamily="34" charset="0"/>
                  <a:ea typeface="汉仪旗黑-55简" panose="00020600040101010101" charset="-128"/>
                </a:endParaRPr>
              </a:p>
            </p:txBody>
          </p:sp>
          <p:sp>
            <p:nvSpPr>
              <p:cNvPr id="24636" name="Rectangle 61"/>
              <p:cNvSpPr/>
              <p:nvPr/>
            </p:nvSpPr>
            <p:spPr>
              <a:xfrm>
                <a:off x="1843" y="3120"/>
                <a:ext cx="461" cy="158"/>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６．１６</a:t>
                </a:r>
                <a:endParaRPr lang="ja-JP" altLang="en-US" sz="1400" b="1" dirty="0">
                  <a:latin typeface="Arial" panose="020B0604020202020204" pitchFamily="34" charset="0"/>
                  <a:ea typeface="汉仪旗黑-55简" panose="00020600040101010101" charset="-128"/>
                </a:endParaRPr>
              </a:p>
            </p:txBody>
          </p:sp>
          <p:sp>
            <p:nvSpPr>
              <p:cNvPr id="24637" name="Rectangle 62"/>
              <p:cNvSpPr/>
              <p:nvPr/>
            </p:nvSpPr>
            <p:spPr>
              <a:xfrm>
                <a:off x="1843" y="2444"/>
                <a:ext cx="888" cy="196"/>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２．８５人工／</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sp>
            <p:nvSpPr>
              <p:cNvPr id="24638" name="Rectangle 63"/>
              <p:cNvSpPr/>
              <p:nvPr/>
            </p:nvSpPr>
            <p:spPr>
              <a:xfrm>
                <a:off x="1843" y="2225"/>
                <a:ext cx="888" cy="219"/>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必要人工／</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sp>
            <p:nvSpPr>
              <p:cNvPr id="24639" name="Rectangle 64"/>
              <p:cNvSpPr/>
              <p:nvPr/>
            </p:nvSpPr>
            <p:spPr>
              <a:xfrm>
                <a:off x="1056" y="3120"/>
                <a:ext cx="449" cy="158"/>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２２９３</a:t>
                </a:r>
                <a:endParaRPr lang="ja-JP" altLang="en-US" sz="1400" b="1" dirty="0">
                  <a:latin typeface="Arial" panose="020B0604020202020204" pitchFamily="34" charset="0"/>
                  <a:ea typeface="汉仪旗黑-55简" panose="00020600040101010101" charset="-128"/>
                </a:endParaRPr>
              </a:p>
            </p:txBody>
          </p:sp>
          <p:sp>
            <p:nvSpPr>
              <p:cNvPr id="24640" name="Rectangle 65"/>
              <p:cNvSpPr/>
              <p:nvPr/>
            </p:nvSpPr>
            <p:spPr>
              <a:xfrm>
                <a:off x="624" y="3120"/>
                <a:ext cx="364" cy="158"/>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旗黑-55简" panose="00020600040101010101" charset="-128"/>
                  </a:rPr>
                  <a:t>合计</a:t>
                </a:r>
                <a:endParaRPr lang="zh-CN" altLang="en-US" sz="1400" b="1" dirty="0">
                  <a:latin typeface="Arial" panose="020B0604020202020204" pitchFamily="34" charset="0"/>
                  <a:ea typeface="汉仪旗黑-55简" panose="00020600040101010101" charset="-128"/>
                </a:endParaRPr>
              </a:p>
            </p:txBody>
          </p:sp>
          <p:sp>
            <p:nvSpPr>
              <p:cNvPr id="24641" name="Rectangle 66"/>
              <p:cNvSpPr/>
              <p:nvPr/>
            </p:nvSpPr>
            <p:spPr>
              <a:xfrm>
                <a:off x="1039" y="2444"/>
                <a:ext cx="804" cy="196"/>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711200" lvl="0" indent="-711200" eaLnBrk="1" hangingPunct="1">
                  <a:buNone/>
                </a:pPr>
                <a:r>
                  <a:rPr lang="ja-JP" altLang="en-US" sz="1400" b="1" dirty="0">
                    <a:latin typeface="Arial" panose="020B0604020202020204" pitchFamily="34" charset="0"/>
                    <a:ea typeface="汉仪旗黑-55简" panose="00020600040101010101" charset="-128"/>
                  </a:rPr>
                  <a:t>１０００</a:t>
                </a:r>
                <a:r>
                  <a:rPr lang="zh-CN" altLang="en-US" sz="1400" b="1" dirty="0">
                    <a:latin typeface="Arial" panose="020B0604020202020204" pitchFamily="34" charset="0"/>
                    <a:ea typeface="汉仪旗黑-55简" panose="00020600040101010101" charset="-128"/>
                  </a:rPr>
                  <a:t>个</a:t>
                </a:r>
                <a:r>
                  <a:rPr lang="ja-JP" altLang="en-US" sz="1400" b="1" dirty="0">
                    <a:latin typeface="Arial" panose="020B0604020202020204" pitchFamily="34" charset="0"/>
                    <a:ea typeface="汉仪旗黑-55简" panose="00020600040101010101" charset="-128"/>
                  </a:rPr>
                  <a:t>／</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sp>
            <p:nvSpPr>
              <p:cNvPr id="24642" name="Rectangle 67"/>
              <p:cNvSpPr/>
              <p:nvPr/>
            </p:nvSpPr>
            <p:spPr>
              <a:xfrm>
                <a:off x="624" y="2400"/>
                <a:ext cx="271" cy="148"/>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Ａ</a:t>
                </a:r>
                <a:endParaRPr lang="ja-JP" altLang="en-US" sz="1400" b="1" dirty="0">
                  <a:latin typeface="Arial" panose="020B0604020202020204" pitchFamily="34" charset="0"/>
                  <a:ea typeface="汉仪旗黑-55简" panose="00020600040101010101" charset="-128"/>
                </a:endParaRPr>
              </a:p>
            </p:txBody>
          </p:sp>
          <p:sp>
            <p:nvSpPr>
              <p:cNvPr id="24643" name="Rectangle 68"/>
              <p:cNvSpPr/>
              <p:nvPr/>
            </p:nvSpPr>
            <p:spPr>
              <a:xfrm>
                <a:off x="1039" y="2225"/>
                <a:ext cx="804" cy="219"/>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400" b="1" dirty="0">
                    <a:latin typeface="Arial" panose="020B0604020202020204" pitchFamily="34" charset="0"/>
                    <a:ea typeface="汉仪旗黑-55简" panose="00020600040101010101" charset="-128"/>
                  </a:rPr>
                  <a:t>必要数／</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sp>
            <p:nvSpPr>
              <p:cNvPr id="24644" name="Rectangle 69"/>
              <p:cNvSpPr/>
              <p:nvPr/>
            </p:nvSpPr>
            <p:spPr>
              <a:xfrm>
                <a:off x="500" y="2225"/>
                <a:ext cx="539" cy="219"/>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zh-CN" altLang="en-US" sz="1400" b="1" dirty="0">
                    <a:latin typeface="Arial" panose="020B0604020202020204" pitchFamily="34" charset="0"/>
                    <a:ea typeface="汉仪旗黑-55简" panose="00020600040101010101" charset="-128"/>
                  </a:rPr>
                  <a:t>线</a:t>
                </a:r>
                <a:r>
                  <a:rPr lang="ja-JP" altLang="en-US" sz="1400" b="1" dirty="0">
                    <a:latin typeface="Arial" panose="020B0604020202020204" pitchFamily="34" charset="0"/>
                    <a:ea typeface="汉仪旗黑-55简" panose="00020600040101010101" charset="-128"/>
                  </a:rPr>
                  <a:t>名</a:t>
                </a:r>
                <a:endParaRPr lang="ja-JP" altLang="en-US" sz="1400" b="1" dirty="0">
                  <a:latin typeface="Arial" panose="020B0604020202020204" pitchFamily="34" charset="0"/>
                  <a:ea typeface="汉仪旗黑-55简" panose="00020600040101010101" charset="-128"/>
                </a:endParaRPr>
              </a:p>
            </p:txBody>
          </p:sp>
          <p:sp>
            <p:nvSpPr>
              <p:cNvPr id="24645" name="Rectangle 144"/>
              <p:cNvSpPr/>
              <p:nvPr/>
            </p:nvSpPr>
            <p:spPr>
              <a:xfrm>
                <a:off x="3360" y="2448"/>
                <a:ext cx="528" cy="144"/>
              </a:xfrm>
              <a:prstGeom prst="rect">
                <a:avLst/>
              </a:prstGeom>
              <a:noFill/>
              <a:ln w="9525">
                <a:noFill/>
              </a:ln>
            </p:spPr>
            <p:txBody>
              <a:bodyPr tIns="19050" bIns="1905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r>
                  <a:rPr lang="ja-JP" altLang="en-US" sz="1400" b="1" dirty="0">
                    <a:latin typeface="Arial" panose="020B0604020202020204" pitchFamily="34" charset="0"/>
                    <a:ea typeface="汉仪旗黑-55简" panose="00020600040101010101" charset="-128"/>
                  </a:rPr>
                  <a:t>人／</a:t>
                </a:r>
                <a:r>
                  <a:rPr lang="zh-CN" altLang="en-US" sz="1400" b="1" dirty="0">
                    <a:latin typeface="Arial" panose="020B0604020202020204" pitchFamily="34" charset="0"/>
                    <a:ea typeface="汉仪旗黑-55简" panose="00020600040101010101" charset="-128"/>
                  </a:rPr>
                  <a:t>班</a:t>
                </a:r>
                <a:endParaRPr lang="ja-JP" altLang="en-US" sz="1400" b="1" dirty="0">
                  <a:latin typeface="Arial" panose="020B0604020202020204" pitchFamily="34" charset="0"/>
                  <a:ea typeface="汉仪旗黑-55简" panose="00020600040101010101" charset="-128"/>
                </a:endParaRPr>
              </a:p>
            </p:txBody>
          </p:sp>
          <p:grpSp>
            <p:nvGrpSpPr>
              <p:cNvPr id="24646" name="Group 188"/>
              <p:cNvGrpSpPr/>
              <p:nvPr/>
            </p:nvGrpSpPr>
            <p:grpSpPr>
              <a:xfrm>
                <a:off x="528" y="2256"/>
                <a:ext cx="3408" cy="1008"/>
                <a:chOff x="528" y="2256"/>
                <a:chExt cx="3408" cy="1008"/>
              </a:xfrm>
            </p:grpSpPr>
            <p:grpSp>
              <p:nvGrpSpPr>
                <p:cNvPr id="24647" name="Group 137"/>
                <p:cNvGrpSpPr/>
                <p:nvPr/>
              </p:nvGrpSpPr>
              <p:grpSpPr>
                <a:xfrm>
                  <a:off x="528" y="2688"/>
                  <a:ext cx="2784" cy="288"/>
                  <a:chOff x="528" y="2400"/>
                  <a:chExt cx="2784" cy="384"/>
                </a:xfrm>
              </p:grpSpPr>
              <p:sp>
                <p:nvSpPr>
                  <p:cNvPr id="24673" name="Rectangle 138"/>
                  <p:cNvSpPr/>
                  <p:nvPr/>
                </p:nvSpPr>
                <p:spPr>
                  <a:xfrm>
                    <a:off x="528" y="2400"/>
                    <a:ext cx="528"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24674" name="Group 139"/>
                  <p:cNvGrpSpPr/>
                  <p:nvPr/>
                </p:nvGrpSpPr>
                <p:grpSpPr>
                  <a:xfrm>
                    <a:off x="1056" y="2400"/>
                    <a:ext cx="2256" cy="384"/>
                    <a:chOff x="1056" y="2400"/>
                    <a:chExt cx="2256" cy="336"/>
                  </a:xfrm>
                </p:grpSpPr>
                <p:sp>
                  <p:nvSpPr>
                    <p:cNvPr id="24676" name="Rectangle 140"/>
                    <p:cNvSpPr/>
                    <p:nvPr/>
                  </p:nvSpPr>
                  <p:spPr>
                    <a:xfrm>
                      <a:off x="1056" y="2400"/>
                      <a:ext cx="768" cy="336"/>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77" name="Rectangle 141"/>
                    <p:cNvSpPr/>
                    <p:nvPr/>
                  </p:nvSpPr>
                  <p:spPr>
                    <a:xfrm>
                      <a:off x="1824" y="2400"/>
                      <a:ext cx="912" cy="336"/>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78" name="Rectangle 142"/>
                    <p:cNvSpPr/>
                    <p:nvPr/>
                  </p:nvSpPr>
                  <p:spPr>
                    <a:xfrm>
                      <a:off x="2736" y="2400"/>
                      <a:ext cx="576" cy="336"/>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4675" name="Rectangle 143"/>
                  <p:cNvSpPr/>
                  <p:nvPr/>
                </p:nvSpPr>
                <p:spPr>
                  <a:xfrm>
                    <a:off x="528" y="2592"/>
                    <a:ext cx="528"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4648" name="Group 127"/>
                <p:cNvGrpSpPr/>
                <p:nvPr/>
              </p:nvGrpSpPr>
              <p:grpSpPr>
                <a:xfrm>
                  <a:off x="528" y="2256"/>
                  <a:ext cx="3408" cy="144"/>
                  <a:chOff x="528" y="2112"/>
                  <a:chExt cx="3408" cy="192"/>
                </a:xfrm>
              </p:grpSpPr>
              <p:sp>
                <p:nvSpPr>
                  <p:cNvPr id="24668" name="Rectangle 122"/>
                  <p:cNvSpPr/>
                  <p:nvPr/>
                </p:nvSpPr>
                <p:spPr>
                  <a:xfrm>
                    <a:off x="528" y="2112"/>
                    <a:ext cx="528"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69" name="Rectangle 123"/>
                  <p:cNvSpPr/>
                  <p:nvPr/>
                </p:nvSpPr>
                <p:spPr>
                  <a:xfrm>
                    <a:off x="1056" y="2112"/>
                    <a:ext cx="768"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70" name="Rectangle 124"/>
                  <p:cNvSpPr/>
                  <p:nvPr/>
                </p:nvSpPr>
                <p:spPr>
                  <a:xfrm>
                    <a:off x="1824" y="2112"/>
                    <a:ext cx="912"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71" name="Rectangle 125"/>
                  <p:cNvSpPr/>
                  <p:nvPr/>
                </p:nvSpPr>
                <p:spPr>
                  <a:xfrm>
                    <a:off x="2736" y="2112"/>
                    <a:ext cx="576"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72" name="Rectangle 126"/>
                  <p:cNvSpPr/>
                  <p:nvPr/>
                </p:nvSpPr>
                <p:spPr>
                  <a:xfrm>
                    <a:off x="3312" y="2112"/>
                    <a:ext cx="624"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4649" name="Rectangle 133"/>
                <p:cNvSpPr/>
                <p:nvPr/>
              </p:nvSpPr>
              <p:spPr>
                <a:xfrm>
                  <a:off x="3312" y="2400"/>
                  <a:ext cx="624" cy="72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24650" name="Group 136"/>
                <p:cNvGrpSpPr/>
                <p:nvPr/>
              </p:nvGrpSpPr>
              <p:grpSpPr>
                <a:xfrm>
                  <a:off x="528" y="2400"/>
                  <a:ext cx="2784" cy="288"/>
                  <a:chOff x="528" y="2400"/>
                  <a:chExt cx="2784" cy="384"/>
                </a:xfrm>
              </p:grpSpPr>
              <p:sp>
                <p:nvSpPr>
                  <p:cNvPr id="24662" name="Rectangle 129"/>
                  <p:cNvSpPr/>
                  <p:nvPr/>
                </p:nvSpPr>
                <p:spPr>
                  <a:xfrm>
                    <a:off x="528" y="2400"/>
                    <a:ext cx="528"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24663" name="Group 134"/>
                  <p:cNvGrpSpPr/>
                  <p:nvPr/>
                </p:nvGrpSpPr>
                <p:grpSpPr>
                  <a:xfrm>
                    <a:off x="1056" y="2400"/>
                    <a:ext cx="2256" cy="384"/>
                    <a:chOff x="1056" y="2400"/>
                    <a:chExt cx="2256" cy="336"/>
                  </a:xfrm>
                </p:grpSpPr>
                <p:sp>
                  <p:nvSpPr>
                    <p:cNvPr id="24665" name="Rectangle 130"/>
                    <p:cNvSpPr/>
                    <p:nvPr/>
                  </p:nvSpPr>
                  <p:spPr>
                    <a:xfrm>
                      <a:off x="1056" y="2400"/>
                      <a:ext cx="768" cy="336"/>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66" name="Rectangle 131"/>
                    <p:cNvSpPr/>
                    <p:nvPr/>
                  </p:nvSpPr>
                  <p:spPr>
                    <a:xfrm>
                      <a:off x="1824" y="2400"/>
                      <a:ext cx="912" cy="336"/>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67" name="Rectangle 132"/>
                    <p:cNvSpPr/>
                    <p:nvPr/>
                  </p:nvSpPr>
                  <p:spPr>
                    <a:xfrm>
                      <a:off x="2736" y="2400"/>
                      <a:ext cx="576" cy="336"/>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4664" name="Rectangle 135"/>
                  <p:cNvSpPr/>
                  <p:nvPr/>
                </p:nvSpPr>
                <p:spPr>
                  <a:xfrm>
                    <a:off x="528" y="2592"/>
                    <a:ext cx="528" cy="19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4651" name="Group 151"/>
                <p:cNvGrpSpPr/>
                <p:nvPr/>
              </p:nvGrpSpPr>
              <p:grpSpPr>
                <a:xfrm>
                  <a:off x="528" y="2976"/>
                  <a:ext cx="2784" cy="144"/>
                  <a:chOff x="528" y="2976"/>
                  <a:chExt cx="2784" cy="144"/>
                </a:xfrm>
              </p:grpSpPr>
              <p:sp>
                <p:nvSpPr>
                  <p:cNvPr id="24658" name="Rectangle 146"/>
                  <p:cNvSpPr/>
                  <p:nvPr/>
                </p:nvSpPr>
                <p:spPr>
                  <a:xfrm>
                    <a:off x="528" y="2976"/>
                    <a:ext cx="528"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59" name="Rectangle 147"/>
                  <p:cNvSpPr/>
                  <p:nvPr/>
                </p:nvSpPr>
                <p:spPr>
                  <a:xfrm>
                    <a:off x="1056" y="2976"/>
                    <a:ext cx="768"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60" name="Rectangle 148"/>
                  <p:cNvSpPr/>
                  <p:nvPr/>
                </p:nvSpPr>
                <p:spPr>
                  <a:xfrm>
                    <a:off x="1824" y="2976"/>
                    <a:ext cx="912"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61" name="Rectangle 149"/>
                  <p:cNvSpPr/>
                  <p:nvPr/>
                </p:nvSpPr>
                <p:spPr>
                  <a:xfrm>
                    <a:off x="2736" y="2976"/>
                    <a:ext cx="576"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4652" name="Group 159"/>
                <p:cNvGrpSpPr/>
                <p:nvPr/>
              </p:nvGrpSpPr>
              <p:grpSpPr>
                <a:xfrm>
                  <a:off x="528" y="3120"/>
                  <a:ext cx="3408" cy="144"/>
                  <a:chOff x="528" y="3120"/>
                  <a:chExt cx="3408" cy="144"/>
                </a:xfrm>
              </p:grpSpPr>
              <p:sp>
                <p:nvSpPr>
                  <p:cNvPr id="24653" name="Rectangle 153"/>
                  <p:cNvSpPr/>
                  <p:nvPr/>
                </p:nvSpPr>
                <p:spPr>
                  <a:xfrm>
                    <a:off x="528" y="3120"/>
                    <a:ext cx="528"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54" name="Rectangle 154"/>
                  <p:cNvSpPr/>
                  <p:nvPr/>
                </p:nvSpPr>
                <p:spPr>
                  <a:xfrm>
                    <a:off x="1056" y="3120"/>
                    <a:ext cx="768"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55" name="Rectangle 155"/>
                  <p:cNvSpPr/>
                  <p:nvPr/>
                </p:nvSpPr>
                <p:spPr>
                  <a:xfrm>
                    <a:off x="1824" y="3120"/>
                    <a:ext cx="912"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56" name="Rectangle 156"/>
                  <p:cNvSpPr/>
                  <p:nvPr/>
                </p:nvSpPr>
                <p:spPr>
                  <a:xfrm>
                    <a:off x="2736" y="3120"/>
                    <a:ext cx="576"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57" name="Rectangle 158"/>
                  <p:cNvSpPr/>
                  <p:nvPr/>
                </p:nvSpPr>
                <p:spPr>
                  <a:xfrm>
                    <a:off x="3312" y="3120"/>
                    <a:ext cx="624" cy="144"/>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grpSp>
      </p:grpSp>
      <p:sp>
        <p:nvSpPr>
          <p:cNvPr id="24606" name="Text Box 160"/>
          <p:cNvSpPr txBox="1"/>
          <p:nvPr/>
        </p:nvSpPr>
        <p:spPr>
          <a:xfrm>
            <a:off x="2590800" y="2971800"/>
            <a:ext cx="45720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各</a:t>
            </a:r>
            <a:r>
              <a:rPr lang="zh-CN" altLang="en-US" sz="1600" b="1" dirty="0">
                <a:latin typeface="Arial" panose="020B0604020202020204" pitchFamily="34" charset="0"/>
                <a:ea typeface="汉仪旗黑-55简" panose="00020600040101010101" charset="-128"/>
              </a:rPr>
              <a:t>线生产计划和工时</a:t>
            </a:r>
            <a:endParaRPr lang="ja-JP" altLang="en-US" sz="1600" b="1" dirty="0">
              <a:latin typeface="Arial" panose="020B0604020202020204" pitchFamily="34" charset="0"/>
              <a:ea typeface="汉仪旗黑-55简" panose="00020600040101010101" charset="-128"/>
            </a:endParaRPr>
          </a:p>
        </p:txBody>
      </p:sp>
      <p:sp>
        <p:nvSpPr>
          <p:cNvPr id="24607" name="Line 192"/>
          <p:cNvSpPr/>
          <p:nvPr/>
        </p:nvSpPr>
        <p:spPr>
          <a:xfrm>
            <a:off x="5486400" y="2667000"/>
            <a:ext cx="457200" cy="0"/>
          </a:xfrm>
          <a:prstGeom prst="line">
            <a:avLst/>
          </a:prstGeom>
          <a:ln w="12700" cap="flat" cmpd="sng">
            <a:solidFill>
              <a:schemeClr val="tx1"/>
            </a:solidFill>
            <a:prstDash val="solid"/>
            <a:headEnd type="none" w="med" len="med"/>
            <a:tailEnd type="none" w="med" len="med"/>
          </a:ln>
        </p:spPr>
      </p:sp>
      <p:sp>
        <p:nvSpPr>
          <p:cNvPr id="24608" name="Line 193"/>
          <p:cNvSpPr/>
          <p:nvPr/>
        </p:nvSpPr>
        <p:spPr>
          <a:xfrm>
            <a:off x="4343400" y="2667000"/>
            <a:ext cx="457200" cy="0"/>
          </a:xfrm>
          <a:prstGeom prst="line">
            <a:avLst/>
          </a:prstGeom>
          <a:ln w="12700" cap="flat" cmpd="sng">
            <a:solidFill>
              <a:schemeClr val="tx1"/>
            </a:solidFill>
            <a:prstDash val="solid"/>
            <a:headEnd type="none" w="med" len="med"/>
            <a:tailEnd type="none" w="med" len="med"/>
          </a:ln>
        </p:spPr>
      </p:sp>
      <p:sp>
        <p:nvSpPr>
          <p:cNvPr id="24609" name="Line 194"/>
          <p:cNvSpPr/>
          <p:nvPr/>
        </p:nvSpPr>
        <p:spPr>
          <a:xfrm>
            <a:off x="3352800" y="2667000"/>
            <a:ext cx="457200" cy="0"/>
          </a:xfrm>
          <a:prstGeom prst="line">
            <a:avLst/>
          </a:prstGeom>
          <a:ln w="12700" cap="flat" cmpd="sng">
            <a:solidFill>
              <a:schemeClr val="tx1"/>
            </a:solidFill>
            <a:prstDash val="solid"/>
            <a:headEnd type="none" w="med" len="med"/>
            <a:tailEnd type="none" w="med" len="med"/>
          </a:ln>
        </p:spPr>
      </p:sp>
      <p:sp>
        <p:nvSpPr>
          <p:cNvPr id="24610" name="Oval 195"/>
          <p:cNvSpPr/>
          <p:nvPr/>
        </p:nvSpPr>
        <p:spPr>
          <a:xfrm>
            <a:off x="3052763" y="1073150"/>
            <a:ext cx="1219200" cy="677863"/>
          </a:xfrm>
          <a:prstGeom prst="ellipse">
            <a:avLst/>
          </a:prstGeom>
          <a:noFill/>
          <a:ln w="28575" cap="flat" cmpd="sng">
            <a:solidFill>
              <a:srgbClr val="FF0000"/>
            </a:solidFill>
            <a:prstDash val="solid"/>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4611" name="Text Box 196"/>
          <p:cNvSpPr txBox="1"/>
          <p:nvPr/>
        </p:nvSpPr>
        <p:spPr>
          <a:xfrm>
            <a:off x="3705225" y="1219200"/>
            <a:ext cx="8382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solidFill>
                  <a:srgbClr val="FF0000"/>
                </a:solidFill>
                <a:latin typeface="Arial" panose="020B0604020202020204" pitchFamily="34" charset="0"/>
                <a:ea typeface="汉仪旗黑-55简" panose="00020600040101010101" charset="-128"/>
              </a:rPr>
              <a:t>※１</a:t>
            </a:r>
            <a:endParaRPr lang="ja-JP" altLang="en-US" sz="1400" b="1" dirty="0">
              <a:solidFill>
                <a:srgbClr val="FF0000"/>
              </a:solidFill>
              <a:latin typeface="Arial" panose="020B0604020202020204" pitchFamily="34" charset="0"/>
              <a:ea typeface="汉仪旗黑-55简" panose="00020600040101010101"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ED34C6F1-305F-4CBC-9855-5B36BF801778}"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5603" name="Text Box 2"/>
          <p:cNvSpPr txBox="1"/>
          <p:nvPr/>
        </p:nvSpPr>
        <p:spPr>
          <a:xfrm>
            <a:off x="228600" y="1309688"/>
            <a:ext cx="33528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25604" name="Text Box 3"/>
          <p:cNvSpPr txBox="1"/>
          <p:nvPr/>
        </p:nvSpPr>
        <p:spPr>
          <a:xfrm>
            <a:off x="685800" y="1892300"/>
            <a:ext cx="8077200" cy="19354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从产线侧拉取到出货场的部品零碎化，各产线</a:t>
            </a:r>
            <a:r>
              <a:rPr lang="ja-JP" altLang="en-US" sz="2400" b="1" dirty="0">
                <a:latin typeface="Arial" panose="020B0604020202020204" pitchFamily="34" charset="0"/>
                <a:ea typeface="汉仪旗黑-55简" panose="00020600040101010101" charset="-128"/>
              </a:rPr>
              <a:t>各</a:t>
            </a:r>
            <a:r>
              <a:rPr lang="zh-CN" altLang="en-US" sz="2400" b="1" dirty="0">
                <a:latin typeface="Arial" panose="020B0604020202020204" pitchFamily="34" charset="0"/>
                <a:ea typeface="汉仪旗黑-55简" panose="00020600040101010101" charset="-128"/>
              </a:rPr>
              <a:t>现在需要多</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少部品变得更加明确，并且为了明确线外应该去支援哪个产</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线，要决定超多次拉取规则（少量拉取）</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25605" name="Text Box 4"/>
          <p:cNvSpPr txBox="1"/>
          <p:nvPr/>
        </p:nvSpPr>
        <p:spPr>
          <a:xfrm>
            <a:off x="2108200" y="0"/>
            <a:ext cx="46736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3600" b="1" dirty="0">
                <a:latin typeface="Arial" panose="020B0604020202020204" pitchFamily="34" charset="0"/>
                <a:ea typeface="汉仪旗黑-55简" panose="00020600040101010101" charset="-128"/>
              </a:rPr>
              <a:t>异生产节拍</a:t>
            </a:r>
            <a:r>
              <a:rPr lang="ja-JP" altLang="en-US" sz="3600" b="1" dirty="0">
                <a:latin typeface="Arial" panose="020B0604020202020204" pitchFamily="34" charset="0"/>
                <a:ea typeface="汉仪旗黑-55简" panose="00020600040101010101" charset="-128"/>
              </a:rPr>
              <a:t>集合方式</a:t>
            </a:r>
            <a:endParaRPr lang="ja-JP" altLang="en-US" sz="3600" b="1" dirty="0">
              <a:latin typeface="Arial" panose="020B0604020202020204" pitchFamily="34" charset="0"/>
              <a:ea typeface="汉仪旗黑-55简" panose="00020600040101010101" charset="-128"/>
            </a:endParaRPr>
          </a:p>
        </p:txBody>
      </p:sp>
      <p:sp>
        <p:nvSpPr>
          <p:cNvPr id="25606" name="Text Box 5"/>
          <p:cNvSpPr txBox="1"/>
          <p:nvPr/>
        </p:nvSpPr>
        <p:spPr>
          <a:xfrm>
            <a:off x="254000" y="3733800"/>
            <a:ext cx="37084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想法</a:t>
            </a:r>
            <a:endParaRPr lang="ja-JP" altLang="en-US" sz="2800" b="1" dirty="0">
              <a:latin typeface="Arial" panose="020B0604020202020204" pitchFamily="34" charset="0"/>
              <a:ea typeface="汉仪旗黑-55简" panose="00020600040101010101" charset="-128"/>
            </a:endParaRPr>
          </a:p>
        </p:txBody>
      </p:sp>
      <p:sp>
        <p:nvSpPr>
          <p:cNvPr id="25607" name="Text Box 6"/>
          <p:cNvSpPr txBox="1"/>
          <p:nvPr/>
        </p:nvSpPr>
        <p:spPr>
          <a:xfrm>
            <a:off x="304800" y="4395788"/>
            <a:ext cx="8610600" cy="25628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１） 超多</a:t>
            </a:r>
            <a:r>
              <a:rPr lang="zh-CN" altLang="en-US" sz="2400" b="1" dirty="0">
                <a:latin typeface="Arial" panose="020B0604020202020204" pitchFamily="34" charset="0"/>
                <a:ea typeface="汉仪旗黑-55简" panose="00020600040101010101" charset="-128"/>
              </a:rPr>
              <a:t>次拉取（少量拉取）间隔</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虽然</a:t>
            </a:r>
            <a:r>
              <a:rPr lang="ja-JP" altLang="en-US" sz="2400" b="1" dirty="0">
                <a:latin typeface="Arial" panose="020B0604020202020204" pitchFamily="34" charset="0"/>
                <a:ea typeface="汉仪旗黑-55简" panose="00020600040101010101" charset="-128"/>
              </a:rPr>
              <a:t>超多</a:t>
            </a:r>
            <a:r>
              <a:rPr lang="zh-CN" altLang="en-US" sz="2400" b="1" dirty="0">
                <a:latin typeface="Arial" panose="020B0604020202020204" pitchFamily="34" charset="0"/>
                <a:ea typeface="汉仪旗黑-55简" panose="00020600040101010101" charset="-128"/>
              </a:rPr>
              <a:t>次拉取（少量拉取）是定时</a:t>
            </a:r>
            <a:r>
              <a:rPr lang="ja-JP" altLang="en-US" sz="2400" b="1" dirty="0">
                <a:latin typeface="Arial" panose="020B0604020202020204" pitchFamily="34" charset="0"/>
                <a:ea typeface="汉仪旗黑-55简" panose="00020600040101010101" charset="-128"/>
              </a:rPr>
              <a:t>不定量</a:t>
            </a:r>
            <a:r>
              <a:rPr lang="zh-CN" altLang="en-US" sz="2400" b="1" dirty="0">
                <a:latin typeface="Arial" panose="020B0604020202020204" pitchFamily="34" charset="0"/>
                <a:ea typeface="汉仪旗黑-55简" panose="00020600040101010101" charset="-128"/>
              </a:rPr>
              <a:t>的拉取，但是</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搬运人员不做装卸</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装箱，卸货</a:t>
            </a:r>
            <a:r>
              <a:rPr lang="ja-JP" altLang="en-US" sz="2400" b="1" dirty="0">
                <a:latin typeface="Arial" panose="020B0604020202020204" pitchFamily="34" charset="0"/>
                <a:ea typeface="汉仪旗黑-55简" panose="00020600040101010101" charset="-128"/>
              </a:rPr>
              <a:t>等）</a:t>
            </a:r>
            <a:r>
              <a:rPr lang="zh-CN" altLang="en-US" sz="2400" b="1" dirty="0">
                <a:latin typeface="Arial" panose="020B0604020202020204" pitchFamily="34" charset="0"/>
                <a:ea typeface="汉仪旗黑-55简" panose="00020600040101010101" charset="-128"/>
              </a:rPr>
              <a:t>的作业</a:t>
            </a:r>
            <a:endParaRPr lang="ja-JP" altLang="en-US" sz="24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所以以围绕着搬运路线时间的大约</a:t>
            </a:r>
            <a:r>
              <a:rPr lang="en-US" altLang="zh-CN" sz="2400" b="1" dirty="0">
                <a:latin typeface="Arial" panose="020B0604020202020204" pitchFamily="34" charset="0"/>
                <a:ea typeface="汉仪旗黑-55简" panose="00020600040101010101" charset="-128"/>
              </a:rPr>
              <a:t>5</a:t>
            </a:r>
            <a:r>
              <a:rPr lang="zh-CN" altLang="en-US" sz="2400" b="1" dirty="0">
                <a:latin typeface="Arial" panose="020B0604020202020204" pitchFamily="34" charset="0"/>
                <a:ea typeface="汉仪旗黑-55简" panose="00020600040101010101" charset="-128"/>
              </a:rPr>
              <a:t>倍的时间</a:t>
            </a:r>
            <a:r>
              <a:rPr lang="ja-JP" altLang="en-US" sz="2400" b="1" dirty="0">
                <a:latin typeface="Arial" panose="020B0604020202020204" pitchFamily="34" charset="0"/>
                <a:ea typeface="汉仪旗黑-55简" panose="00020600040101010101" charset="-128"/>
              </a:rPr>
              <a:t>（１０分程度）</a:t>
            </a:r>
            <a:endParaRPr lang="ja-JP" altLang="en-US" sz="24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作为拉取的基准</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25608" name="Rectangle 7"/>
          <p:cNvSpPr/>
          <p:nvPr/>
        </p:nvSpPr>
        <p:spPr>
          <a:xfrm>
            <a:off x="685800" y="609600"/>
            <a:ext cx="79248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ja-JP" altLang="en-US" sz="3600" b="1" dirty="0">
                <a:latin typeface="Arial" panose="020B0604020202020204" pitchFamily="34" charset="0"/>
                <a:ea typeface="汉仪文黑-85W" panose="00020600040101010101" charset="-122"/>
              </a:rPr>
              <a:t>超多</a:t>
            </a:r>
            <a:r>
              <a:rPr lang="zh-CN" altLang="en-US" sz="3600" b="1" dirty="0">
                <a:latin typeface="Arial" panose="020B0604020202020204" pitchFamily="34" charset="0"/>
                <a:ea typeface="汉仪文黑-85W" panose="00020600040101010101" charset="-122"/>
              </a:rPr>
              <a:t>次拉取（少量拉取）</a:t>
            </a:r>
            <a:endParaRPr lang="zh-CN" altLang="en-US" sz="3600" b="1" dirty="0">
              <a:latin typeface="Arial" panose="020B0604020202020204" pitchFamily="34" charset="0"/>
              <a:ea typeface="汉仪文黑-85W" panose="00020600040101010101"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C1DFE70E-6C8E-48E7-BEFC-6068F1FD2C5F}"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6627" name="Text Box 2"/>
          <p:cNvSpPr txBox="1"/>
          <p:nvPr/>
        </p:nvSpPr>
        <p:spPr>
          <a:xfrm>
            <a:off x="381000" y="473075"/>
            <a:ext cx="8458200" cy="62915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２）　</a:t>
            </a:r>
            <a:r>
              <a:rPr lang="zh-CN" altLang="en-US" sz="2400" b="1" dirty="0">
                <a:latin typeface="Arial" panose="020B0604020202020204" pitchFamily="34" charset="0"/>
                <a:ea typeface="汉仪旗黑-55简" panose="00020600040101010101" charset="-128"/>
              </a:rPr>
              <a:t>箱子的容纳</a:t>
            </a:r>
            <a:r>
              <a:rPr lang="ja-JP" altLang="en-US" sz="2400" b="1" dirty="0">
                <a:latin typeface="Arial" panose="020B0604020202020204" pitchFamily="34" charset="0"/>
                <a:ea typeface="汉仪旗黑-55简" panose="00020600040101010101" charset="-128"/>
              </a:rPr>
              <a:t>数</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对于每次的拉取量为了不造成大的偏差要</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         修正箱子的容纳数</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每张看板的生产时间要做到</a:t>
            </a:r>
            <a:r>
              <a:rPr lang="ja-JP" altLang="en-US" sz="2400" b="1" dirty="0">
                <a:latin typeface="Arial" panose="020B0604020202020204" pitchFamily="34" charset="0"/>
                <a:ea typeface="汉仪旗黑-55简" panose="00020600040101010101" charset="-128"/>
              </a:rPr>
              <a:t>＜超多回</a:t>
            </a:r>
            <a:r>
              <a:rPr lang="zh-CN" altLang="en-US" sz="2400" b="1" dirty="0">
                <a:latin typeface="Arial" panose="020B0604020202020204" pitchFamily="34" charset="0"/>
                <a:ea typeface="汉仪旗黑-55简" panose="00020600040101010101" charset="-128"/>
              </a:rPr>
              <a:t>拉取（少量拉取）</a:t>
            </a:r>
            <a:endParaRPr lang="zh-CN"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zh-CN" altLang="en-US" sz="2400" b="1" dirty="0">
                <a:latin typeface="Arial" panose="020B0604020202020204" pitchFamily="34" charset="0"/>
                <a:ea typeface="汉仪旗黑-55简" panose="00020600040101010101" charset="-128"/>
              </a:rPr>
              <a:t>         间隔</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３）　</a:t>
            </a:r>
            <a:r>
              <a:rPr lang="zh-CN" altLang="en-US" sz="2400" b="1" dirty="0">
                <a:latin typeface="Arial" panose="020B0604020202020204" pitchFamily="34" charset="0"/>
                <a:ea typeface="汉仪旗黑-55简" panose="00020600040101010101" charset="-128"/>
              </a:rPr>
              <a:t>平准化看板盒</a:t>
            </a:r>
            <a:endParaRPr lang="ja-JP" altLang="en-US" sz="24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ja-JP" altLang="en-US" sz="2400" b="1" dirty="0">
                <a:latin typeface="Arial" panose="020B0604020202020204" pitchFamily="34" charset="0"/>
                <a:ea typeface="汉仪旗黑-55简" panose="00020600040101010101" charset="-128"/>
              </a:rPr>
              <a:t>　　　（１） </a:t>
            </a:r>
            <a:r>
              <a:rPr lang="zh-CN" altLang="en-US" sz="2400" b="1" dirty="0">
                <a:latin typeface="Arial" panose="020B0604020202020204" pitchFamily="34" charset="0"/>
                <a:ea typeface="汉仪旗黑-55简" panose="00020600040101010101" charset="-128"/>
              </a:rPr>
              <a:t>在每条线（如有需要每个种类）在纳入便内</a:t>
            </a:r>
            <a:endParaRPr lang="zh-CN" altLang="en-US" sz="24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zh-CN" altLang="en-US" sz="2400" b="1" dirty="0">
                <a:latin typeface="Arial" panose="020B0604020202020204" pitchFamily="34" charset="0"/>
                <a:ea typeface="汉仪旗黑-55简" panose="00020600040101010101" charset="-128"/>
              </a:rPr>
              <a:t>                将后工程的看板进行平准化</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　　　（２） </a:t>
            </a:r>
            <a:r>
              <a:rPr lang="zh-CN" altLang="en-US" sz="2400" b="1" dirty="0">
                <a:latin typeface="Arial" panose="020B0604020202020204" pitchFamily="34" charset="0"/>
                <a:ea typeface="汉仪旗黑-55简" panose="00020600040101010101" charset="-128"/>
              </a:rPr>
              <a:t>每条线</a:t>
            </a:r>
            <a:r>
              <a:rPr lang="ja-JP" altLang="en-US" sz="2400" b="1" dirty="0">
                <a:latin typeface="Arial" panose="020B0604020202020204" pitchFamily="34" charset="0"/>
                <a:ea typeface="汉仪旗黑-55简" panose="00020600040101010101" charset="-128"/>
              </a:rPr>
              <a:t>毎</a:t>
            </a:r>
            <a:r>
              <a:rPr lang="zh-CN" altLang="en-US" sz="2400" b="1" dirty="0">
                <a:latin typeface="Arial" panose="020B0604020202020204" pitchFamily="34" charset="0"/>
                <a:ea typeface="汉仪旗黑-55简" panose="00020600040101010101" charset="-128"/>
              </a:rPr>
              <a:t>次能拉取</a:t>
            </a:r>
            <a:r>
              <a:rPr lang="ja-JP" altLang="en-US" sz="2400" b="1" dirty="0">
                <a:latin typeface="Arial" panose="020B0604020202020204" pitchFamily="34" charset="0"/>
                <a:ea typeface="汉仪旗黑-55简" panose="00020600040101010101" charset="-128"/>
              </a:rPr>
              <a:t>１箱</a:t>
            </a:r>
            <a:r>
              <a:rPr lang="zh-CN" altLang="en-US" sz="2400" b="1" dirty="0">
                <a:latin typeface="Arial" panose="020B0604020202020204" pitchFamily="34" charset="0"/>
                <a:ea typeface="汉仪旗黑-55简" panose="00020600040101010101" charset="-128"/>
              </a:rPr>
              <a:t>即可</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若每条线产品存在种类</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                 时，至少要拉取</a:t>
            </a:r>
            <a:r>
              <a:rPr lang="ja-JP" altLang="en-US" sz="2400" b="1" dirty="0">
                <a:latin typeface="Arial" panose="020B0604020202020204" pitchFamily="34" charset="0"/>
                <a:ea typeface="汉仪旗黑-55简" panose="00020600040101010101" charset="-128"/>
              </a:rPr>
              <a:t>３～４</a:t>
            </a:r>
            <a:r>
              <a:rPr lang="zh-CN" altLang="en-US" sz="2400" b="1" dirty="0">
                <a:latin typeface="Arial" panose="020B0604020202020204" pitchFamily="34" charset="0"/>
                <a:ea typeface="汉仪旗黑-55简" panose="00020600040101010101" charset="-128"/>
              </a:rPr>
              <a:t>次，要做到</a:t>
            </a:r>
            <a:r>
              <a:rPr lang="ja-JP" altLang="en-US" sz="2400" b="1" dirty="0">
                <a:latin typeface="Arial" panose="020B0604020202020204" pitchFamily="34" charset="0"/>
                <a:ea typeface="汉仪旗黑-55简" panose="00020600040101010101" charset="-128"/>
              </a:rPr>
              <a:t>１箱</a:t>
            </a:r>
            <a:r>
              <a:rPr lang="zh-CN" altLang="en-US" sz="2400" b="1" dirty="0">
                <a:latin typeface="Arial" panose="020B0604020202020204" pitchFamily="34" charset="0"/>
                <a:ea typeface="汉仪旗黑-55简" panose="00020600040101010101" charset="-128"/>
              </a:rPr>
              <a:t>的产品能够拉取</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（３） 超多</a:t>
            </a:r>
            <a:r>
              <a:rPr lang="zh-CN" altLang="en-US" sz="2400" b="1" dirty="0">
                <a:latin typeface="Arial" panose="020B0604020202020204" pitchFamily="34" charset="0"/>
                <a:ea typeface="汉仪旗黑-55简" panose="00020600040101010101" charset="-128"/>
              </a:rPr>
              <a:t>次拉取（少量拉取）中</a:t>
            </a:r>
            <a:r>
              <a:rPr lang="ja-JP" altLang="en-US" sz="2400" b="1" dirty="0">
                <a:latin typeface="Arial" panose="020B0604020202020204" pitchFamily="34" charset="0"/>
                <a:ea typeface="汉仪旗黑-55简" panose="00020600040101010101" charset="-128"/>
              </a:rPr>
              <a:t>１</a:t>
            </a:r>
            <a:r>
              <a:rPr lang="zh-CN" altLang="en-US" sz="2400" b="1" dirty="0">
                <a:latin typeface="Arial" panose="020B0604020202020204" pitchFamily="34" charset="0"/>
                <a:ea typeface="汉仪旗黑-55简" panose="00020600040101010101" charset="-128"/>
              </a:rPr>
              <a:t>次的拉取张数要做到一样</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1"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E8928279-D662-45C9-849C-7A416001C8FC}"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7651" name="Text Box 2"/>
          <p:cNvSpPr txBox="1"/>
          <p:nvPr/>
        </p:nvSpPr>
        <p:spPr>
          <a:xfrm>
            <a:off x="330200" y="1524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sp>
        <p:nvSpPr>
          <p:cNvPr id="27652" name="Text Box 3"/>
          <p:cNvSpPr txBox="1"/>
          <p:nvPr/>
        </p:nvSpPr>
        <p:spPr>
          <a:xfrm>
            <a:off x="990600" y="1957388"/>
            <a:ext cx="1371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文黑-85W" panose="00020600040101010101" charset="-122"/>
              </a:rPr>
              <a:t>看板盒</a:t>
            </a:r>
            <a:endParaRPr lang="zh-CN" altLang="en-US" sz="1400" b="1" dirty="0">
              <a:latin typeface="Arial" panose="020B0604020202020204" pitchFamily="34" charset="0"/>
              <a:ea typeface="汉仪文黑-85W" panose="00020600040101010101" charset="-122"/>
            </a:endParaRPr>
          </a:p>
        </p:txBody>
      </p:sp>
      <p:sp>
        <p:nvSpPr>
          <p:cNvPr id="27653" name="Line 4"/>
          <p:cNvSpPr/>
          <p:nvPr/>
        </p:nvSpPr>
        <p:spPr>
          <a:xfrm>
            <a:off x="4154488" y="866775"/>
            <a:ext cx="3883025" cy="0"/>
          </a:xfrm>
          <a:prstGeom prst="line">
            <a:avLst/>
          </a:prstGeom>
          <a:ln w="6350" cap="flat" cmpd="sng">
            <a:solidFill>
              <a:schemeClr val="tx1"/>
            </a:solidFill>
            <a:prstDash val="solid"/>
            <a:headEnd type="none" w="med" len="med"/>
            <a:tailEnd type="none" w="med" len="med"/>
          </a:ln>
        </p:spPr>
      </p:sp>
      <p:sp>
        <p:nvSpPr>
          <p:cNvPr id="27654" name="Line 5"/>
          <p:cNvSpPr/>
          <p:nvPr/>
        </p:nvSpPr>
        <p:spPr>
          <a:xfrm>
            <a:off x="3757613" y="979488"/>
            <a:ext cx="4187825" cy="0"/>
          </a:xfrm>
          <a:prstGeom prst="line">
            <a:avLst/>
          </a:prstGeom>
          <a:ln w="6350" cap="flat" cmpd="sng">
            <a:solidFill>
              <a:schemeClr val="tx1"/>
            </a:solidFill>
            <a:prstDash val="solid"/>
            <a:headEnd type="none" w="med" len="med"/>
            <a:tailEnd type="none" w="med" len="med"/>
          </a:ln>
        </p:spPr>
      </p:sp>
      <p:sp>
        <p:nvSpPr>
          <p:cNvPr id="27655" name="Line 6"/>
          <p:cNvSpPr/>
          <p:nvPr/>
        </p:nvSpPr>
        <p:spPr>
          <a:xfrm>
            <a:off x="3757613" y="1338263"/>
            <a:ext cx="4060825" cy="0"/>
          </a:xfrm>
          <a:prstGeom prst="line">
            <a:avLst/>
          </a:prstGeom>
          <a:ln w="6350" cap="flat" cmpd="sng">
            <a:solidFill>
              <a:schemeClr val="tx1"/>
            </a:solidFill>
            <a:prstDash val="solid"/>
            <a:headEnd type="none" w="med" len="med"/>
            <a:tailEnd type="none" w="med" len="med"/>
          </a:ln>
        </p:spPr>
      </p:sp>
      <p:sp>
        <p:nvSpPr>
          <p:cNvPr id="27656" name="Line 7"/>
          <p:cNvSpPr/>
          <p:nvPr/>
        </p:nvSpPr>
        <p:spPr>
          <a:xfrm>
            <a:off x="4025900" y="1978025"/>
            <a:ext cx="3811588" cy="0"/>
          </a:xfrm>
          <a:prstGeom prst="line">
            <a:avLst/>
          </a:prstGeom>
          <a:ln w="6350" cap="flat" cmpd="sng">
            <a:solidFill>
              <a:schemeClr val="tx1"/>
            </a:solidFill>
            <a:prstDash val="solid"/>
            <a:headEnd type="none" w="med" len="med"/>
            <a:tailEnd type="none" w="med" len="med"/>
          </a:ln>
        </p:spPr>
      </p:sp>
      <p:sp>
        <p:nvSpPr>
          <p:cNvPr id="27657" name="Line 8"/>
          <p:cNvSpPr/>
          <p:nvPr/>
        </p:nvSpPr>
        <p:spPr>
          <a:xfrm>
            <a:off x="3738563" y="2900363"/>
            <a:ext cx="3937000" cy="0"/>
          </a:xfrm>
          <a:prstGeom prst="line">
            <a:avLst/>
          </a:prstGeom>
          <a:ln w="6350" cap="flat" cmpd="sng">
            <a:solidFill>
              <a:schemeClr val="tx1"/>
            </a:solidFill>
            <a:prstDash val="solid"/>
            <a:headEnd type="none" w="med" len="med"/>
            <a:tailEnd type="none" w="med" len="med"/>
          </a:ln>
        </p:spPr>
      </p:sp>
      <p:sp>
        <p:nvSpPr>
          <p:cNvPr id="27658" name="Line 9"/>
          <p:cNvSpPr/>
          <p:nvPr/>
        </p:nvSpPr>
        <p:spPr>
          <a:xfrm>
            <a:off x="3738563" y="979488"/>
            <a:ext cx="0" cy="1958975"/>
          </a:xfrm>
          <a:prstGeom prst="line">
            <a:avLst/>
          </a:prstGeom>
          <a:ln w="6350" cap="flat" cmpd="sng">
            <a:solidFill>
              <a:schemeClr val="tx1"/>
            </a:solidFill>
            <a:prstDash val="solid"/>
            <a:headEnd type="none" w="med" len="med"/>
            <a:tailEnd type="none" w="med" len="med"/>
          </a:ln>
        </p:spPr>
      </p:sp>
      <p:sp>
        <p:nvSpPr>
          <p:cNvPr id="27659" name="Line 10"/>
          <p:cNvSpPr/>
          <p:nvPr/>
        </p:nvSpPr>
        <p:spPr>
          <a:xfrm>
            <a:off x="4900613" y="979488"/>
            <a:ext cx="0" cy="2073275"/>
          </a:xfrm>
          <a:prstGeom prst="line">
            <a:avLst/>
          </a:prstGeom>
          <a:ln w="6350" cap="flat" cmpd="sng">
            <a:solidFill>
              <a:schemeClr val="tx1"/>
            </a:solidFill>
            <a:prstDash val="solid"/>
            <a:headEnd type="none" w="med" len="med"/>
            <a:tailEnd type="none" w="med" len="med"/>
          </a:ln>
        </p:spPr>
      </p:sp>
      <p:sp>
        <p:nvSpPr>
          <p:cNvPr id="27660" name="Line 11"/>
          <p:cNvSpPr/>
          <p:nvPr/>
        </p:nvSpPr>
        <p:spPr>
          <a:xfrm>
            <a:off x="5307013" y="1338263"/>
            <a:ext cx="0" cy="1595437"/>
          </a:xfrm>
          <a:prstGeom prst="line">
            <a:avLst/>
          </a:prstGeom>
          <a:ln w="6350" cap="flat" cmpd="sng">
            <a:solidFill>
              <a:schemeClr val="tx1"/>
            </a:solidFill>
            <a:prstDash val="solid"/>
            <a:headEnd type="none" w="med" len="med"/>
            <a:tailEnd type="none" w="med" len="med"/>
          </a:ln>
        </p:spPr>
      </p:sp>
      <p:sp>
        <p:nvSpPr>
          <p:cNvPr id="27661" name="Line 12"/>
          <p:cNvSpPr/>
          <p:nvPr/>
        </p:nvSpPr>
        <p:spPr>
          <a:xfrm>
            <a:off x="6577013" y="973138"/>
            <a:ext cx="0" cy="2233612"/>
          </a:xfrm>
          <a:prstGeom prst="line">
            <a:avLst/>
          </a:prstGeom>
          <a:ln w="6350" cap="flat" cmpd="sng">
            <a:solidFill>
              <a:schemeClr val="tx1"/>
            </a:solidFill>
            <a:prstDash val="solid"/>
            <a:headEnd type="none" w="med" len="med"/>
            <a:tailEnd type="none" w="med" len="med"/>
          </a:ln>
        </p:spPr>
      </p:sp>
      <p:sp>
        <p:nvSpPr>
          <p:cNvPr id="27662" name="Rectangle 13"/>
          <p:cNvSpPr/>
          <p:nvPr/>
        </p:nvSpPr>
        <p:spPr>
          <a:xfrm>
            <a:off x="3808413" y="1017588"/>
            <a:ext cx="1017587" cy="26352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zh-CN" altLang="en-US" sz="1200" b="1" dirty="0">
                <a:latin typeface="Arial" panose="020B0604020202020204" pitchFamily="34" charset="0"/>
                <a:ea typeface="汉仪文黑-85W" panose="00020600040101010101" charset="-122"/>
              </a:rPr>
              <a:t>线</a:t>
            </a:r>
            <a:r>
              <a:rPr lang="ja-JP" altLang="en-US" sz="1200" b="1" dirty="0">
                <a:latin typeface="Arial" panose="020B0604020202020204" pitchFamily="34" charset="0"/>
                <a:ea typeface="汉仪文黑-85W" panose="00020600040101010101" charset="-122"/>
              </a:rPr>
              <a:t>・</a:t>
            </a:r>
            <a:r>
              <a:rPr lang="zh-CN" altLang="en-US" sz="1200" b="1" dirty="0">
                <a:latin typeface="Arial" panose="020B0604020202020204" pitchFamily="34" charset="0"/>
                <a:ea typeface="汉仪文黑-85W" panose="00020600040101010101" charset="-122"/>
              </a:rPr>
              <a:t>种类</a:t>
            </a:r>
            <a:endParaRPr lang="ja-JP" altLang="en-US" sz="1200" b="1" dirty="0">
              <a:latin typeface="Arial" panose="020B0604020202020204" pitchFamily="34" charset="0"/>
              <a:ea typeface="汉仪文黑-85W" panose="00020600040101010101" charset="-122"/>
            </a:endParaRPr>
          </a:p>
        </p:txBody>
      </p:sp>
      <p:sp>
        <p:nvSpPr>
          <p:cNvPr id="27663" name="Line 14"/>
          <p:cNvSpPr/>
          <p:nvPr/>
        </p:nvSpPr>
        <p:spPr>
          <a:xfrm flipV="1">
            <a:off x="3719513" y="866775"/>
            <a:ext cx="434975" cy="112713"/>
          </a:xfrm>
          <a:prstGeom prst="line">
            <a:avLst/>
          </a:prstGeom>
          <a:ln w="6350" cap="flat" cmpd="sng">
            <a:solidFill>
              <a:schemeClr val="tx1"/>
            </a:solidFill>
            <a:prstDash val="solid"/>
            <a:headEnd type="none" w="med" len="med"/>
            <a:tailEnd type="none" w="med" len="med"/>
          </a:ln>
        </p:spPr>
      </p:sp>
      <p:sp>
        <p:nvSpPr>
          <p:cNvPr id="27664" name="Freeform 15"/>
          <p:cNvSpPr/>
          <p:nvPr/>
        </p:nvSpPr>
        <p:spPr>
          <a:xfrm>
            <a:off x="7664450" y="877888"/>
            <a:ext cx="379413" cy="2065337"/>
          </a:xfrm>
          <a:custGeom>
            <a:avLst/>
            <a:gdLst/>
            <a:ahLst/>
            <a:cxnLst>
              <a:cxn ang="0">
                <a:pos x="782359916" y="0"/>
              </a:cxn>
              <a:cxn ang="0">
                <a:pos x="242362426" y="1407771475"/>
              </a:cxn>
              <a:cxn ang="0">
                <a:pos x="442203789" y="2147483646"/>
              </a:cxn>
              <a:cxn ang="0">
                <a:pos x="68030401" y="2147483646"/>
              </a:cxn>
              <a:cxn ang="0">
                <a:pos x="42519000" y="2147483646"/>
              </a:cxn>
            </a:cxnLst>
            <a:pathLst>
              <a:path w="184" h="1006">
                <a:moveTo>
                  <a:pt x="184" y="0"/>
                </a:moveTo>
                <a:cubicBezTo>
                  <a:pt x="128" y="111"/>
                  <a:pt x="72" y="230"/>
                  <a:pt x="57" y="334"/>
                </a:cubicBezTo>
                <a:cubicBezTo>
                  <a:pt x="41" y="439"/>
                  <a:pt x="111" y="559"/>
                  <a:pt x="104" y="643"/>
                </a:cubicBezTo>
                <a:cubicBezTo>
                  <a:pt x="97" y="727"/>
                  <a:pt x="32" y="778"/>
                  <a:pt x="16" y="838"/>
                </a:cubicBezTo>
                <a:cubicBezTo>
                  <a:pt x="0" y="898"/>
                  <a:pt x="11" y="971"/>
                  <a:pt x="10" y="1006"/>
                </a:cubicBezTo>
              </a:path>
            </a:pathLst>
          </a:custGeom>
          <a:noFill/>
          <a:ln w="6350" cap="flat" cmpd="sng">
            <a:solidFill>
              <a:schemeClr val="tx1">
                <a:alpha val="100000"/>
              </a:schemeClr>
            </a:solidFill>
            <a:prstDash val="solid"/>
            <a:round/>
            <a:headEnd type="none" w="med" len="med"/>
            <a:tailEnd type="none" w="med" len="med"/>
          </a:ln>
        </p:spPr>
        <p:txBody>
          <a:bodyPr/>
          <a:p>
            <a:endParaRPr lang="zh-CN" altLang="en-US"/>
          </a:p>
        </p:txBody>
      </p:sp>
      <p:sp>
        <p:nvSpPr>
          <p:cNvPr id="27665" name="Line 16"/>
          <p:cNvSpPr/>
          <p:nvPr/>
        </p:nvSpPr>
        <p:spPr>
          <a:xfrm>
            <a:off x="3744913" y="2278063"/>
            <a:ext cx="4079875" cy="0"/>
          </a:xfrm>
          <a:prstGeom prst="line">
            <a:avLst/>
          </a:prstGeom>
          <a:ln w="6350" cap="flat" cmpd="sng">
            <a:solidFill>
              <a:schemeClr val="tx1"/>
            </a:solidFill>
            <a:prstDash val="solid"/>
            <a:headEnd type="none" w="med" len="med"/>
            <a:tailEnd type="none" w="med" len="med"/>
          </a:ln>
        </p:spPr>
      </p:sp>
      <p:sp>
        <p:nvSpPr>
          <p:cNvPr id="27666" name="Freeform 17"/>
          <p:cNvSpPr/>
          <p:nvPr/>
        </p:nvSpPr>
        <p:spPr>
          <a:xfrm>
            <a:off x="3738563" y="2900363"/>
            <a:ext cx="3952875" cy="301625"/>
          </a:xfrm>
          <a:custGeom>
            <a:avLst/>
            <a:gdLst/>
            <a:ahLst/>
            <a:cxnLst>
              <a:cxn ang="0">
                <a:pos x="0" y="187967216"/>
              </a:cxn>
              <a:cxn ang="0">
                <a:pos x="2147483646" y="2147483646"/>
              </a:cxn>
              <a:cxn ang="0">
                <a:pos x="2147483646" y="939849790"/>
              </a:cxn>
              <a:cxn ang="0">
                <a:pos x="2147483646" y="2147483646"/>
              </a:cxn>
              <a:cxn ang="0">
                <a:pos x="2147483646" y="563915358"/>
              </a:cxn>
              <a:cxn ang="0">
                <a:pos x="2147483646" y="751882574"/>
              </a:cxn>
              <a:cxn ang="0">
                <a:pos x="2147483646" y="751882574"/>
              </a:cxn>
            </a:cxnLst>
            <a:pathLst>
              <a:path w="242" h="22">
                <a:moveTo>
                  <a:pt x="0" y="1"/>
                </a:moveTo>
                <a:cubicBezTo>
                  <a:pt x="17" y="8"/>
                  <a:pt x="35" y="16"/>
                  <a:pt x="53" y="17"/>
                </a:cubicBezTo>
                <a:cubicBezTo>
                  <a:pt x="71" y="18"/>
                  <a:pt x="88" y="4"/>
                  <a:pt x="107" y="5"/>
                </a:cubicBezTo>
                <a:cubicBezTo>
                  <a:pt x="126" y="6"/>
                  <a:pt x="150" y="22"/>
                  <a:pt x="168" y="22"/>
                </a:cubicBezTo>
                <a:cubicBezTo>
                  <a:pt x="186" y="22"/>
                  <a:pt x="202" y="6"/>
                  <a:pt x="213" y="3"/>
                </a:cubicBezTo>
                <a:cubicBezTo>
                  <a:pt x="224" y="0"/>
                  <a:pt x="230" y="4"/>
                  <a:pt x="235" y="4"/>
                </a:cubicBezTo>
                <a:cubicBezTo>
                  <a:pt x="240" y="4"/>
                  <a:pt x="241" y="4"/>
                  <a:pt x="242" y="4"/>
                </a:cubicBezTo>
              </a:path>
            </a:pathLst>
          </a:custGeom>
          <a:noFill/>
          <a:ln w="6350" cap="flat" cmpd="sng">
            <a:solidFill>
              <a:schemeClr val="tx1">
                <a:alpha val="100000"/>
              </a:schemeClr>
            </a:solidFill>
            <a:prstDash val="solid"/>
            <a:round/>
            <a:headEnd type="none" w="med" len="med"/>
            <a:tailEnd type="none" w="med" len="med"/>
          </a:ln>
        </p:spPr>
        <p:txBody>
          <a:bodyPr/>
          <a:p>
            <a:endParaRPr lang="zh-CN" altLang="en-US"/>
          </a:p>
        </p:txBody>
      </p:sp>
      <p:sp>
        <p:nvSpPr>
          <p:cNvPr id="27667" name="Line 18"/>
          <p:cNvSpPr/>
          <p:nvPr/>
        </p:nvSpPr>
        <p:spPr>
          <a:xfrm>
            <a:off x="4014788" y="1354138"/>
            <a:ext cx="0" cy="1539875"/>
          </a:xfrm>
          <a:prstGeom prst="line">
            <a:avLst/>
          </a:prstGeom>
          <a:ln w="6350" cap="flat" cmpd="sng">
            <a:solidFill>
              <a:schemeClr val="tx1"/>
            </a:solidFill>
            <a:prstDash val="solid"/>
            <a:headEnd type="none" w="med" len="med"/>
            <a:tailEnd type="none" w="med" len="med"/>
          </a:ln>
        </p:spPr>
      </p:sp>
      <p:sp>
        <p:nvSpPr>
          <p:cNvPr id="27668" name="Line 19"/>
          <p:cNvSpPr/>
          <p:nvPr/>
        </p:nvSpPr>
        <p:spPr>
          <a:xfrm>
            <a:off x="4025900" y="1633538"/>
            <a:ext cx="3713163" cy="0"/>
          </a:xfrm>
          <a:prstGeom prst="line">
            <a:avLst/>
          </a:prstGeom>
          <a:ln w="6350" cap="flat" cmpd="sng">
            <a:solidFill>
              <a:schemeClr val="tx1"/>
            </a:solidFill>
            <a:prstDash val="solid"/>
            <a:headEnd type="none" w="med" len="med"/>
            <a:tailEnd type="none" w="med" len="med"/>
          </a:ln>
        </p:spPr>
      </p:sp>
      <p:sp>
        <p:nvSpPr>
          <p:cNvPr id="27669" name="Line 20"/>
          <p:cNvSpPr/>
          <p:nvPr/>
        </p:nvSpPr>
        <p:spPr>
          <a:xfrm>
            <a:off x="4025900" y="2593975"/>
            <a:ext cx="3638550" cy="0"/>
          </a:xfrm>
          <a:prstGeom prst="line">
            <a:avLst/>
          </a:prstGeom>
          <a:ln w="6350" cap="flat" cmpd="sng">
            <a:solidFill>
              <a:schemeClr val="tx1"/>
            </a:solidFill>
            <a:prstDash val="solid"/>
            <a:headEnd type="none" w="med" len="med"/>
            <a:tailEnd type="none" w="med" len="med"/>
          </a:ln>
        </p:spPr>
      </p:sp>
      <p:sp>
        <p:nvSpPr>
          <p:cNvPr id="27670" name="Line 21"/>
          <p:cNvSpPr/>
          <p:nvPr/>
        </p:nvSpPr>
        <p:spPr>
          <a:xfrm>
            <a:off x="5726113" y="1338263"/>
            <a:ext cx="0" cy="1655762"/>
          </a:xfrm>
          <a:prstGeom prst="line">
            <a:avLst/>
          </a:prstGeom>
          <a:ln w="6350" cap="flat" cmpd="sng">
            <a:solidFill>
              <a:schemeClr val="tx1"/>
            </a:solidFill>
            <a:prstDash val="solid"/>
            <a:headEnd type="none" w="med" len="med"/>
            <a:tailEnd type="none" w="med" len="med"/>
          </a:ln>
        </p:spPr>
      </p:sp>
      <p:sp>
        <p:nvSpPr>
          <p:cNvPr id="27671" name="Line 22"/>
          <p:cNvSpPr/>
          <p:nvPr/>
        </p:nvSpPr>
        <p:spPr>
          <a:xfrm>
            <a:off x="6145213" y="1338263"/>
            <a:ext cx="0" cy="1792287"/>
          </a:xfrm>
          <a:prstGeom prst="line">
            <a:avLst/>
          </a:prstGeom>
          <a:ln w="6350" cap="flat" cmpd="sng">
            <a:solidFill>
              <a:schemeClr val="tx1"/>
            </a:solidFill>
            <a:prstDash val="solid"/>
            <a:headEnd type="none" w="med" len="med"/>
            <a:tailEnd type="none" w="med" len="med"/>
          </a:ln>
        </p:spPr>
      </p:sp>
      <p:sp>
        <p:nvSpPr>
          <p:cNvPr id="27672" name="Line 23"/>
          <p:cNvSpPr/>
          <p:nvPr/>
        </p:nvSpPr>
        <p:spPr>
          <a:xfrm>
            <a:off x="5037138" y="1338263"/>
            <a:ext cx="0" cy="1693862"/>
          </a:xfrm>
          <a:prstGeom prst="line">
            <a:avLst/>
          </a:prstGeom>
          <a:ln w="6350" cap="flat" cmpd="sng">
            <a:solidFill>
              <a:schemeClr val="tx1"/>
            </a:solidFill>
            <a:prstDash val="solid"/>
            <a:headEnd type="none" w="med" len="med"/>
            <a:tailEnd type="none" w="med" len="med"/>
          </a:ln>
        </p:spPr>
      </p:sp>
      <p:sp>
        <p:nvSpPr>
          <p:cNvPr id="27673" name="Line 24"/>
          <p:cNvSpPr/>
          <p:nvPr/>
        </p:nvSpPr>
        <p:spPr>
          <a:xfrm>
            <a:off x="5173663" y="1338263"/>
            <a:ext cx="0" cy="1595437"/>
          </a:xfrm>
          <a:prstGeom prst="line">
            <a:avLst/>
          </a:prstGeom>
          <a:ln w="6350" cap="flat" cmpd="sng">
            <a:solidFill>
              <a:schemeClr val="tx1"/>
            </a:solidFill>
            <a:prstDash val="solid"/>
            <a:headEnd type="none" w="med" len="med"/>
            <a:tailEnd type="none" w="med" len="med"/>
          </a:ln>
        </p:spPr>
      </p:sp>
      <p:sp>
        <p:nvSpPr>
          <p:cNvPr id="27674" name="Line 25"/>
          <p:cNvSpPr/>
          <p:nvPr/>
        </p:nvSpPr>
        <p:spPr>
          <a:xfrm>
            <a:off x="5443538" y="1338263"/>
            <a:ext cx="0" cy="1595437"/>
          </a:xfrm>
          <a:prstGeom prst="line">
            <a:avLst/>
          </a:prstGeom>
          <a:ln w="6350" cap="flat" cmpd="sng">
            <a:solidFill>
              <a:schemeClr val="tx1"/>
            </a:solidFill>
            <a:prstDash val="solid"/>
            <a:headEnd type="none" w="med" len="med"/>
            <a:tailEnd type="none" w="med" len="med"/>
          </a:ln>
        </p:spPr>
      </p:sp>
      <p:sp>
        <p:nvSpPr>
          <p:cNvPr id="27675" name="Line 26"/>
          <p:cNvSpPr/>
          <p:nvPr/>
        </p:nvSpPr>
        <p:spPr>
          <a:xfrm>
            <a:off x="5580063" y="1338263"/>
            <a:ext cx="0" cy="1595437"/>
          </a:xfrm>
          <a:prstGeom prst="line">
            <a:avLst/>
          </a:prstGeom>
          <a:ln w="6350" cap="flat" cmpd="sng">
            <a:solidFill>
              <a:schemeClr val="tx1"/>
            </a:solidFill>
            <a:prstDash val="solid"/>
            <a:headEnd type="none" w="med" len="med"/>
            <a:tailEnd type="none" w="med" len="med"/>
          </a:ln>
        </p:spPr>
      </p:sp>
      <p:sp>
        <p:nvSpPr>
          <p:cNvPr id="27676" name="Line 27"/>
          <p:cNvSpPr/>
          <p:nvPr/>
        </p:nvSpPr>
        <p:spPr>
          <a:xfrm>
            <a:off x="5862638" y="1338263"/>
            <a:ext cx="0" cy="1704975"/>
          </a:xfrm>
          <a:prstGeom prst="line">
            <a:avLst/>
          </a:prstGeom>
          <a:ln w="6350" cap="flat" cmpd="sng">
            <a:solidFill>
              <a:schemeClr val="tx1"/>
            </a:solidFill>
            <a:prstDash val="solid"/>
            <a:headEnd type="none" w="med" len="med"/>
            <a:tailEnd type="none" w="med" len="med"/>
          </a:ln>
        </p:spPr>
      </p:sp>
      <p:sp>
        <p:nvSpPr>
          <p:cNvPr id="27677" name="Line 28"/>
          <p:cNvSpPr/>
          <p:nvPr/>
        </p:nvSpPr>
        <p:spPr>
          <a:xfrm>
            <a:off x="5999163" y="1338263"/>
            <a:ext cx="0" cy="1730375"/>
          </a:xfrm>
          <a:prstGeom prst="line">
            <a:avLst/>
          </a:prstGeom>
          <a:ln w="6350" cap="flat" cmpd="sng">
            <a:solidFill>
              <a:schemeClr val="tx1"/>
            </a:solidFill>
            <a:prstDash val="solid"/>
            <a:headEnd type="none" w="med" len="med"/>
            <a:tailEnd type="none" w="med" len="med"/>
          </a:ln>
        </p:spPr>
      </p:sp>
      <p:sp>
        <p:nvSpPr>
          <p:cNvPr id="27678" name="Line 29"/>
          <p:cNvSpPr/>
          <p:nvPr/>
        </p:nvSpPr>
        <p:spPr>
          <a:xfrm>
            <a:off x="6280150" y="1338263"/>
            <a:ext cx="0" cy="1841500"/>
          </a:xfrm>
          <a:prstGeom prst="line">
            <a:avLst/>
          </a:prstGeom>
          <a:ln w="6350" cap="flat" cmpd="sng">
            <a:solidFill>
              <a:schemeClr val="tx1"/>
            </a:solidFill>
            <a:prstDash val="solid"/>
            <a:headEnd type="none" w="med" len="med"/>
            <a:tailEnd type="none" w="med" len="med"/>
          </a:ln>
        </p:spPr>
      </p:sp>
      <p:sp>
        <p:nvSpPr>
          <p:cNvPr id="27679" name="Line 30"/>
          <p:cNvSpPr/>
          <p:nvPr/>
        </p:nvSpPr>
        <p:spPr>
          <a:xfrm>
            <a:off x="6430963" y="1338263"/>
            <a:ext cx="0" cy="1878012"/>
          </a:xfrm>
          <a:prstGeom prst="line">
            <a:avLst/>
          </a:prstGeom>
          <a:ln w="6350" cap="flat" cmpd="sng">
            <a:solidFill>
              <a:schemeClr val="tx1"/>
            </a:solidFill>
            <a:prstDash val="solid"/>
            <a:headEnd type="none" w="med" len="med"/>
            <a:tailEnd type="none" w="med" len="med"/>
          </a:ln>
        </p:spPr>
      </p:sp>
      <p:sp>
        <p:nvSpPr>
          <p:cNvPr id="27680" name="Line 31"/>
          <p:cNvSpPr/>
          <p:nvPr/>
        </p:nvSpPr>
        <p:spPr>
          <a:xfrm>
            <a:off x="6724650" y="1338263"/>
            <a:ext cx="0" cy="1816100"/>
          </a:xfrm>
          <a:prstGeom prst="line">
            <a:avLst/>
          </a:prstGeom>
          <a:ln w="6350" cap="flat" cmpd="sng">
            <a:solidFill>
              <a:schemeClr val="tx1"/>
            </a:solidFill>
            <a:prstDash val="solid"/>
            <a:headEnd type="none" w="med" len="med"/>
            <a:tailEnd type="none" w="med" len="med"/>
          </a:ln>
        </p:spPr>
      </p:sp>
      <p:sp>
        <p:nvSpPr>
          <p:cNvPr id="27681" name="Line 32"/>
          <p:cNvSpPr/>
          <p:nvPr/>
        </p:nvSpPr>
        <p:spPr>
          <a:xfrm>
            <a:off x="6872288" y="1338263"/>
            <a:ext cx="0" cy="1766887"/>
          </a:xfrm>
          <a:prstGeom prst="line">
            <a:avLst/>
          </a:prstGeom>
          <a:ln w="6350" cap="flat" cmpd="sng">
            <a:solidFill>
              <a:schemeClr val="tx1"/>
            </a:solidFill>
            <a:prstDash val="solid"/>
            <a:headEnd type="none" w="med" len="med"/>
            <a:tailEnd type="none" w="med" len="med"/>
          </a:ln>
        </p:spPr>
      </p:sp>
      <p:sp>
        <p:nvSpPr>
          <p:cNvPr id="27682" name="Line 33"/>
          <p:cNvSpPr/>
          <p:nvPr/>
        </p:nvSpPr>
        <p:spPr>
          <a:xfrm>
            <a:off x="7021513" y="1338263"/>
            <a:ext cx="0" cy="1693862"/>
          </a:xfrm>
          <a:prstGeom prst="line">
            <a:avLst/>
          </a:prstGeom>
          <a:ln w="6350" cap="flat" cmpd="sng">
            <a:solidFill>
              <a:schemeClr val="tx1"/>
            </a:solidFill>
            <a:prstDash val="solid"/>
            <a:headEnd type="none" w="med" len="med"/>
            <a:tailEnd type="none" w="med" len="med"/>
          </a:ln>
        </p:spPr>
      </p:sp>
      <p:sp>
        <p:nvSpPr>
          <p:cNvPr id="27683" name="Line 34"/>
          <p:cNvSpPr/>
          <p:nvPr/>
        </p:nvSpPr>
        <p:spPr>
          <a:xfrm>
            <a:off x="7167563" y="1338263"/>
            <a:ext cx="0" cy="1582737"/>
          </a:xfrm>
          <a:prstGeom prst="line">
            <a:avLst/>
          </a:prstGeom>
          <a:ln w="6350" cap="flat" cmpd="sng">
            <a:solidFill>
              <a:schemeClr val="tx1"/>
            </a:solidFill>
            <a:prstDash val="solid"/>
            <a:headEnd type="none" w="med" len="med"/>
            <a:tailEnd type="none" w="med" len="med"/>
          </a:ln>
        </p:spPr>
      </p:sp>
      <p:sp>
        <p:nvSpPr>
          <p:cNvPr id="27684" name="Line 35"/>
          <p:cNvSpPr/>
          <p:nvPr/>
        </p:nvSpPr>
        <p:spPr>
          <a:xfrm>
            <a:off x="7304088" y="1338263"/>
            <a:ext cx="0" cy="1582737"/>
          </a:xfrm>
          <a:prstGeom prst="line">
            <a:avLst/>
          </a:prstGeom>
          <a:ln w="6350" cap="flat" cmpd="sng">
            <a:solidFill>
              <a:schemeClr val="tx1"/>
            </a:solidFill>
            <a:prstDash val="solid"/>
            <a:headEnd type="none" w="med" len="med"/>
            <a:tailEnd type="none" w="med" len="med"/>
          </a:ln>
        </p:spPr>
      </p:sp>
      <p:sp>
        <p:nvSpPr>
          <p:cNvPr id="27685" name="Line 36"/>
          <p:cNvSpPr/>
          <p:nvPr/>
        </p:nvSpPr>
        <p:spPr>
          <a:xfrm>
            <a:off x="7440613" y="1338263"/>
            <a:ext cx="0" cy="1582737"/>
          </a:xfrm>
          <a:prstGeom prst="line">
            <a:avLst/>
          </a:prstGeom>
          <a:ln w="6350" cap="flat" cmpd="sng">
            <a:solidFill>
              <a:schemeClr val="tx1"/>
            </a:solidFill>
            <a:prstDash val="solid"/>
            <a:headEnd type="none" w="med" len="med"/>
            <a:tailEnd type="none" w="med" len="med"/>
          </a:ln>
        </p:spPr>
      </p:sp>
      <p:sp>
        <p:nvSpPr>
          <p:cNvPr id="27686" name="Text Box 37"/>
          <p:cNvSpPr txBox="1"/>
          <p:nvPr/>
        </p:nvSpPr>
        <p:spPr>
          <a:xfrm>
            <a:off x="3658870" y="1612900"/>
            <a:ext cx="367030" cy="393700"/>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Ａ</a:t>
            </a:r>
            <a:endParaRPr lang="ja-JP" altLang="en-US" sz="1200" b="1" dirty="0">
              <a:latin typeface="Arial" panose="020B0604020202020204" pitchFamily="34" charset="0"/>
              <a:ea typeface="汉仪旗黑-55简" panose="00020600040101010101" charset="-128"/>
            </a:endParaRPr>
          </a:p>
        </p:txBody>
      </p:sp>
      <p:sp>
        <p:nvSpPr>
          <p:cNvPr id="27687" name="Text Box 38"/>
          <p:cNvSpPr txBox="1"/>
          <p:nvPr/>
        </p:nvSpPr>
        <p:spPr>
          <a:xfrm>
            <a:off x="3658870" y="2413000"/>
            <a:ext cx="367030" cy="395288"/>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Ｂ</a:t>
            </a:r>
            <a:endParaRPr lang="ja-JP" altLang="en-US" sz="1200" b="1" dirty="0">
              <a:latin typeface="Arial" panose="020B0604020202020204" pitchFamily="34" charset="0"/>
              <a:ea typeface="汉仪文黑-85W" panose="00020600040101010101" charset="-122"/>
            </a:endParaRPr>
          </a:p>
        </p:txBody>
      </p:sp>
      <p:sp>
        <p:nvSpPr>
          <p:cNvPr id="27688" name="Rectangle 39"/>
          <p:cNvSpPr/>
          <p:nvPr/>
        </p:nvSpPr>
        <p:spPr>
          <a:xfrm>
            <a:off x="4703763" y="1190625"/>
            <a:ext cx="482600" cy="152400"/>
          </a:xfrm>
          <a:prstGeom prst="rect">
            <a:avLst/>
          </a:prstGeom>
          <a:noFill/>
          <a:ln w="9525" cap="flat" cmpd="sng">
            <a:solidFill>
              <a:schemeClr val="tx1"/>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a:spcBef>
                <a:spcPct val="0"/>
              </a:spcBef>
              <a:buNone/>
            </a:pPr>
            <a:r>
              <a:rPr lang="ja-JP" altLang="en-US" sz="1200" b="1" dirty="0">
                <a:latin typeface="Arial" panose="020B0604020202020204" pitchFamily="34" charset="0"/>
                <a:ea typeface="汉仪旗黑-55简" panose="00020600040101010101" charset="-128"/>
              </a:rPr>
              <a:t>８：１０</a:t>
            </a:r>
            <a:endParaRPr lang="ja-JP" altLang="en-US" sz="1200" b="1" dirty="0">
              <a:latin typeface="Arial" panose="020B0604020202020204" pitchFamily="34" charset="0"/>
              <a:ea typeface="汉仪旗黑-55简" panose="00020600040101010101" charset="-128"/>
            </a:endParaRPr>
          </a:p>
        </p:txBody>
      </p:sp>
      <p:sp>
        <p:nvSpPr>
          <p:cNvPr id="27689" name="Rectangle 40"/>
          <p:cNvSpPr/>
          <p:nvPr/>
        </p:nvSpPr>
        <p:spPr>
          <a:xfrm>
            <a:off x="6367463" y="1182688"/>
            <a:ext cx="566737" cy="160337"/>
          </a:xfrm>
          <a:prstGeom prst="rect">
            <a:avLst/>
          </a:prstGeom>
          <a:noFill/>
          <a:ln w="9525" cap="flat" cmpd="sng">
            <a:solidFill>
              <a:schemeClr val="tx1"/>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a:spcBef>
                <a:spcPct val="0"/>
              </a:spcBef>
              <a:buNone/>
            </a:pPr>
            <a:r>
              <a:rPr lang="ja-JP" altLang="en-US" sz="1200" b="1" dirty="0">
                <a:latin typeface="Arial" panose="020B0604020202020204" pitchFamily="34" charset="0"/>
                <a:ea typeface="汉仪旗黑-55简" panose="00020600040101010101" charset="-128"/>
              </a:rPr>
              <a:t>１０：１０</a:t>
            </a:r>
            <a:endParaRPr lang="ja-JP" altLang="en-US" sz="1200" b="1" dirty="0">
              <a:latin typeface="Arial" panose="020B0604020202020204" pitchFamily="34" charset="0"/>
              <a:ea typeface="汉仪旗黑-55简" panose="00020600040101010101" charset="-128"/>
            </a:endParaRPr>
          </a:p>
        </p:txBody>
      </p:sp>
      <p:sp>
        <p:nvSpPr>
          <p:cNvPr id="27690" name="Rectangle 41"/>
          <p:cNvSpPr/>
          <p:nvPr/>
        </p:nvSpPr>
        <p:spPr>
          <a:xfrm>
            <a:off x="5492750" y="1193800"/>
            <a:ext cx="481013" cy="149225"/>
          </a:xfrm>
          <a:prstGeom prst="rect">
            <a:avLst/>
          </a:prstGeom>
          <a:noFill/>
          <a:ln w="9525" cap="flat" cmpd="sng">
            <a:solidFill>
              <a:schemeClr val="tx1"/>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a:spcBef>
                <a:spcPct val="0"/>
              </a:spcBef>
              <a:buNone/>
            </a:pPr>
            <a:r>
              <a:rPr lang="ja-JP" altLang="en-US" sz="1200" b="1" dirty="0">
                <a:latin typeface="Arial" panose="020B0604020202020204" pitchFamily="34" charset="0"/>
                <a:ea typeface="汉仪旗黑-55简" panose="00020600040101010101" charset="-128"/>
              </a:rPr>
              <a:t>９：１０</a:t>
            </a:r>
            <a:endParaRPr lang="ja-JP" altLang="en-US" sz="1200" b="1" dirty="0">
              <a:latin typeface="Arial" panose="020B0604020202020204" pitchFamily="34" charset="0"/>
              <a:ea typeface="汉仪旗黑-55简" panose="00020600040101010101" charset="-128"/>
            </a:endParaRPr>
          </a:p>
        </p:txBody>
      </p:sp>
      <p:sp>
        <p:nvSpPr>
          <p:cNvPr id="27691" name="Rectangle 42"/>
          <p:cNvSpPr/>
          <p:nvPr/>
        </p:nvSpPr>
        <p:spPr>
          <a:xfrm>
            <a:off x="7167563" y="1193800"/>
            <a:ext cx="681037" cy="149225"/>
          </a:xfrm>
          <a:prstGeom prst="rect">
            <a:avLst/>
          </a:prstGeom>
          <a:noFill/>
          <a:ln w="9525" cap="flat" cmpd="sng">
            <a:solidFill>
              <a:schemeClr val="tx1"/>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a:spcBef>
                <a:spcPct val="0"/>
              </a:spcBef>
              <a:buNone/>
            </a:pPr>
            <a:r>
              <a:rPr lang="ja-JP" altLang="en-US" sz="1200" b="1" dirty="0">
                <a:latin typeface="Arial" panose="020B0604020202020204" pitchFamily="34" charset="0"/>
                <a:ea typeface="汉仪旗黑-55简" panose="00020600040101010101" charset="-128"/>
              </a:rPr>
              <a:t>１１：３０</a:t>
            </a:r>
            <a:endParaRPr lang="ja-JP" altLang="en-US" sz="1200" b="1" dirty="0">
              <a:latin typeface="Arial" panose="020B0604020202020204" pitchFamily="34" charset="0"/>
              <a:ea typeface="汉仪旗黑-55简" panose="00020600040101010101" charset="-128"/>
            </a:endParaRPr>
          </a:p>
        </p:txBody>
      </p:sp>
      <p:sp>
        <p:nvSpPr>
          <p:cNvPr id="27692" name="Rectangle 43"/>
          <p:cNvSpPr/>
          <p:nvPr/>
        </p:nvSpPr>
        <p:spPr>
          <a:xfrm>
            <a:off x="5443538" y="936625"/>
            <a:ext cx="590550" cy="261938"/>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ja-JP" altLang="en-US" sz="1200" b="1" dirty="0">
                <a:latin typeface="Arial" panose="020B0604020202020204" pitchFamily="34" charset="0"/>
                <a:ea typeface="汉仪旗黑-55简" panose="00020600040101010101" charset="-128"/>
              </a:rPr>
              <a:t>１便</a:t>
            </a:r>
            <a:endParaRPr lang="ja-JP" altLang="en-US" sz="1200" b="1" dirty="0">
              <a:latin typeface="Arial" panose="020B0604020202020204" pitchFamily="34" charset="0"/>
              <a:ea typeface="汉仪旗黑-55简" panose="00020600040101010101" charset="-128"/>
            </a:endParaRPr>
          </a:p>
        </p:txBody>
      </p:sp>
      <p:sp>
        <p:nvSpPr>
          <p:cNvPr id="27693" name="Rectangle 44"/>
          <p:cNvSpPr/>
          <p:nvPr/>
        </p:nvSpPr>
        <p:spPr>
          <a:xfrm>
            <a:off x="6996113" y="936625"/>
            <a:ext cx="590550" cy="261938"/>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ja-JP" altLang="en-US" sz="1200" b="1" dirty="0">
                <a:latin typeface="Arial" panose="020B0604020202020204" pitchFamily="34" charset="0"/>
                <a:ea typeface="汉仪旗黑-55简" panose="00020600040101010101" charset="-128"/>
              </a:rPr>
              <a:t>２便</a:t>
            </a:r>
            <a:endParaRPr lang="ja-JP" altLang="en-US" sz="1200" b="1" dirty="0">
              <a:latin typeface="Arial" panose="020B0604020202020204" pitchFamily="34" charset="0"/>
              <a:ea typeface="汉仪旗黑-55简" panose="00020600040101010101" charset="-128"/>
            </a:endParaRPr>
          </a:p>
        </p:txBody>
      </p:sp>
      <p:sp>
        <p:nvSpPr>
          <p:cNvPr id="27694" name="Rectangle 45"/>
          <p:cNvSpPr/>
          <p:nvPr/>
        </p:nvSpPr>
        <p:spPr>
          <a:xfrm>
            <a:off x="4051300" y="1330325"/>
            <a:ext cx="788988" cy="261938"/>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zh-CN" altLang="en-US" sz="1200" b="1" dirty="0">
                <a:latin typeface="Arial" panose="020B0604020202020204" pitchFamily="34" charset="0"/>
                <a:ea typeface="汉仪旗黑-55简" panose="00020600040101010101" charset="-128"/>
              </a:rPr>
              <a:t>种类</a:t>
            </a:r>
            <a:r>
              <a:rPr lang="ja-JP" altLang="en-US" sz="1200" b="1" dirty="0">
                <a:latin typeface="Arial" panose="020B0604020202020204" pitchFamily="34" charset="0"/>
                <a:ea typeface="汉仪旗黑-55简" panose="00020600040101010101" charset="-128"/>
              </a:rPr>
              <a:t>　イ</a:t>
            </a:r>
            <a:endParaRPr lang="ja-JP" altLang="en-US" sz="1200" b="1" dirty="0">
              <a:latin typeface="Arial" panose="020B0604020202020204" pitchFamily="34" charset="0"/>
              <a:ea typeface="汉仪旗黑-55简" panose="00020600040101010101" charset="-128"/>
            </a:endParaRPr>
          </a:p>
        </p:txBody>
      </p:sp>
      <p:sp>
        <p:nvSpPr>
          <p:cNvPr id="27695" name="Rectangle 46"/>
          <p:cNvSpPr/>
          <p:nvPr/>
        </p:nvSpPr>
        <p:spPr>
          <a:xfrm>
            <a:off x="4051300" y="1662113"/>
            <a:ext cx="788988" cy="26352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ja-JP" altLang="en-US" sz="1200" b="1" dirty="0">
                <a:latin typeface="Arial" panose="020B0604020202020204" pitchFamily="34" charset="0"/>
                <a:ea typeface="汉仪旗黑-55简" panose="00020600040101010101" charset="-128"/>
              </a:rPr>
              <a:t>　　　　ロ</a:t>
            </a:r>
            <a:endParaRPr lang="ja-JP" altLang="en-US" sz="1200" b="1" dirty="0">
              <a:latin typeface="Arial" panose="020B0604020202020204" pitchFamily="34" charset="0"/>
              <a:ea typeface="汉仪旗黑-55简" panose="00020600040101010101" charset="-128"/>
            </a:endParaRPr>
          </a:p>
        </p:txBody>
      </p:sp>
      <p:sp>
        <p:nvSpPr>
          <p:cNvPr id="27696" name="Rectangle 47"/>
          <p:cNvSpPr/>
          <p:nvPr/>
        </p:nvSpPr>
        <p:spPr>
          <a:xfrm>
            <a:off x="4051300" y="1995488"/>
            <a:ext cx="788988" cy="26193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ja-JP" altLang="en-US" sz="1200" b="1" dirty="0">
                <a:latin typeface="Arial" panose="020B0604020202020204" pitchFamily="34" charset="0"/>
                <a:ea typeface="汉仪旗黑-55简" panose="00020600040101010101" charset="-128"/>
              </a:rPr>
              <a:t>　　　　ハ</a:t>
            </a:r>
            <a:endParaRPr lang="ja-JP" altLang="en-US" sz="1200" b="1" dirty="0">
              <a:latin typeface="Arial" panose="020B0604020202020204" pitchFamily="34" charset="0"/>
              <a:ea typeface="汉仪旗黑-55简" panose="00020600040101010101" charset="-128"/>
            </a:endParaRPr>
          </a:p>
        </p:txBody>
      </p:sp>
      <p:sp>
        <p:nvSpPr>
          <p:cNvPr id="27697" name="Rectangle 48"/>
          <p:cNvSpPr/>
          <p:nvPr/>
        </p:nvSpPr>
        <p:spPr>
          <a:xfrm>
            <a:off x="4051300" y="2314575"/>
            <a:ext cx="788988" cy="263525"/>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ja-JP" altLang="en-US" sz="1200" b="1" dirty="0">
                <a:latin typeface="Arial" panose="020B0604020202020204" pitchFamily="34" charset="0"/>
                <a:ea typeface="汉仪旗黑-55简" panose="00020600040101010101" charset="-128"/>
              </a:rPr>
              <a:t>　　　　二</a:t>
            </a:r>
            <a:endParaRPr lang="ja-JP" altLang="en-US" sz="1200" b="1" dirty="0">
              <a:latin typeface="Arial" panose="020B0604020202020204" pitchFamily="34" charset="0"/>
              <a:ea typeface="汉仪旗黑-55简" panose="00020600040101010101" charset="-128"/>
            </a:endParaRPr>
          </a:p>
        </p:txBody>
      </p:sp>
      <p:sp>
        <p:nvSpPr>
          <p:cNvPr id="27698" name="Rectangle 49"/>
          <p:cNvSpPr/>
          <p:nvPr/>
        </p:nvSpPr>
        <p:spPr>
          <a:xfrm>
            <a:off x="4051300" y="2611438"/>
            <a:ext cx="788988" cy="26193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ja-JP" altLang="en-US" sz="1200" b="1" dirty="0">
                <a:latin typeface="Arial" panose="020B0604020202020204" pitchFamily="34" charset="0"/>
                <a:ea typeface="汉仪旗黑-55简" panose="00020600040101010101" charset="-128"/>
              </a:rPr>
              <a:t>　　　　ホ</a:t>
            </a:r>
            <a:endParaRPr lang="ja-JP" altLang="en-US" sz="1200" b="1" dirty="0">
              <a:latin typeface="Arial" panose="020B0604020202020204" pitchFamily="34" charset="0"/>
              <a:ea typeface="汉仪旗黑-55简" panose="00020600040101010101" charset="-128"/>
            </a:endParaRPr>
          </a:p>
        </p:txBody>
      </p:sp>
      <p:sp>
        <p:nvSpPr>
          <p:cNvPr id="27699" name="AutoShape 50" descr="20%"/>
          <p:cNvSpPr/>
          <p:nvPr/>
        </p:nvSpPr>
        <p:spPr>
          <a:xfrm rot="-5400000" flipV="1">
            <a:off x="4859338" y="1447800"/>
            <a:ext cx="258762" cy="96838"/>
          </a:xfrm>
          <a:prstGeom prst="parallelogram">
            <a:avLst>
              <a:gd name="adj" fmla="val 5937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0" name="AutoShape 51" descr="20%"/>
          <p:cNvSpPr/>
          <p:nvPr/>
        </p:nvSpPr>
        <p:spPr>
          <a:xfrm rot="-5400000" flipV="1">
            <a:off x="4859338" y="1792288"/>
            <a:ext cx="258762"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1" name="AutoShape 52" descr="20%"/>
          <p:cNvSpPr/>
          <p:nvPr/>
        </p:nvSpPr>
        <p:spPr>
          <a:xfrm rot="-5400000" flipV="1">
            <a:off x="4859338" y="2087563"/>
            <a:ext cx="258762"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2" name="AutoShape 53" descr="20%"/>
          <p:cNvSpPr/>
          <p:nvPr/>
        </p:nvSpPr>
        <p:spPr>
          <a:xfrm rot="-5400000" flipV="1">
            <a:off x="4994275" y="1446213"/>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3" name="AutoShape 54" descr="20%"/>
          <p:cNvSpPr/>
          <p:nvPr/>
        </p:nvSpPr>
        <p:spPr>
          <a:xfrm rot="-5400000" flipV="1">
            <a:off x="4994275" y="1790700"/>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4" name="AutoShape 55" descr="20%"/>
          <p:cNvSpPr/>
          <p:nvPr/>
        </p:nvSpPr>
        <p:spPr>
          <a:xfrm rot="-5400000" flipV="1">
            <a:off x="4994275" y="2406650"/>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5" name="AutoShape 56" descr="20%"/>
          <p:cNvSpPr/>
          <p:nvPr/>
        </p:nvSpPr>
        <p:spPr>
          <a:xfrm rot="-5400000" flipV="1">
            <a:off x="5129213" y="1447800"/>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6" name="AutoShape 57" descr="20%"/>
          <p:cNvSpPr/>
          <p:nvPr/>
        </p:nvSpPr>
        <p:spPr>
          <a:xfrm rot="-5400000" flipV="1">
            <a:off x="5129213" y="1792288"/>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7" name="AutoShape 58" descr="20%"/>
          <p:cNvSpPr/>
          <p:nvPr/>
        </p:nvSpPr>
        <p:spPr>
          <a:xfrm rot="-5400000" flipV="1">
            <a:off x="5129213" y="2087563"/>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08" name="Line 59"/>
          <p:cNvSpPr/>
          <p:nvPr/>
        </p:nvSpPr>
        <p:spPr>
          <a:xfrm flipV="1">
            <a:off x="4906963" y="2530475"/>
            <a:ext cx="123825" cy="57150"/>
          </a:xfrm>
          <a:prstGeom prst="line">
            <a:avLst/>
          </a:prstGeom>
          <a:ln w="6350" cap="flat" cmpd="sng">
            <a:solidFill>
              <a:srgbClr val="000000"/>
            </a:solidFill>
            <a:prstDash val="solid"/>
            <a:headEnd type="none" w="med" len="med"/>
            <a:tailEnd type="none" w="med" len="med"/>
          </a:ln>
        </p:spPr>
      </p:sp>
      <p:sp>
        <p:nvSpPr>
          <p:cNvPr id="27709" name="Line 60"/>
          <p:cNvSpPr/>
          <p:nvPr/>
        </p:nvSpPr>
        <p:spPr>
          <a:xfrm flipV="1">
            <a:off x="5033963" y="2216150"/>
            <a:ext cx="127000" cy="58738"/>
          </a:xfrm>
          <a:prstGeom prst="line">
            <a:avLst/>
          </a:prstGeom>
          <a:ln w="6350" cap="flat" cmpd="sng">
            <a:solidFill>
              <a:srgbClr val="000000"/>
            </a:solidFill>
            <a:prstDash val="solid"/>
            <a:headEnd type="none" w="med" len="med"/>
            <a:tailEnd type="none" w="med" len="med"/>
          </a:ln>
        </p:spPr>
      </p:sp>
      <p:sp>
        <p:nvSpPr>
          <p:cNvPr id="27710" name="Line 61"/>
          <p:cNvSpPr/>
          <p:nvPr/>
        </p:nvSpPr>
        <p:spPr>
          <a:xfrm flipV="1">
            <a:off x="4906963" y="2838450"/>
            <a:ext cx="123825" cy="57150"/>
          </a:xfrm>
          <a:prstGeom prst="line">
            <a:avLst/>
          </a:prstGeom>
          <a:ln w="6350" cap="flat" cmpd="sng">
            <a:solidFill>
              <a:srgbClr val="000000"/>
            </a:solidFill>
            <a:prstDash val="solid"/>
            <a:headEnd type="none" w="med" len="med"/>
            <a:tailEnd type="none" w="med" len="med"/>
          </a:ln>
        </p:spPr>
      </p:sp>
      <p:sp>
        <p:nvSpPr>
          <p:cNvPr id="27711" name="Line 62"/>
          <p:cNvSpPr/>
          <p:nvPr/>
        </p:nvSpPr>
        <p:spPr>
          <a:xfrm flipV="1">
            <a:off x="5313363" y="1570038"/>
            <a:ext cx="123825" cy="57150"/>
          </a:xfrm>
          <a:prstGeom prst="line">
            <a:avLst/>
          </a:prstGeom>
          <a:ln w="6350" cap="flat" cmpd="sng">
            <a:solidFill>
              <a:srgbClr val="000000"/>
            </a:solidFill>
            <a:prstDash val="solid"/>
            <a:headEnd type="none" w="med" len="med"/>
            <a:tailEnd type="none" w="med" len="med"/>
          </a:ln>
        </p:spPr>
      </p:sp>
      <p:sp>
        <p:nvSpPr>
          <p:cNvPr id="27712" name="Line 63"/>
          <p:cNvSpPr/>
          <p:nvPr/>
        </p:nvSpPr>
        <p:spPr>
          <a:xfrm flipV="1">
            <a:off x="5033963" y="2838450"/>
            <a:ext cx="127000" cy="57150"/>
          </a:xfrm>
          <a:prstGeom prst="line">
            <a:avLst/>
          </a:prstGeom>
          <a:ln w="6350" cap="flat" cmpd="sng">
            <a:solidFill>
              <a:schemeClr val="tx1"/>
            </a:solidFill>
            <a:prstDash val="solid"/>
            <a:headEnd type="none" w="med" len="med"/>
            <a:tailEnd type="none" w="med" len="med"/>
          </a:ln>
        </p:spPr>
      </p:sp>
      <p:sp>
        <p:nvSpPr>
          <p:cNvPr id="27713" name="Line 64"/>
          <p:cNvSpPr/>
          <p:nvPr/>
        </p:nvSpPr>
        <p:spPr>
          <a:xfrm flipV="1">
            <a:off x="5313363" y="1914525"/>
            <a:ext cx="123825" cy="57150"/>
          </a:xfrm>
          <a:prstGeom prst="line">
            <a:avLst/>
          </a:prstGeom>
          <a:ln w="6350" cap="flat" cmpd="sng">
            <a:solidFill>
              <a:srgbClr val="000000"/>
            </a:solidFill>
            <a:prstDash val="solid"/>
            <a:headEnd type="none" w="med" len="med"/>
            <a:tailEnd type="none" w="med" len="med"/>
          </a:ln>
        </p:spPr>
      </p:sp>
      <p:sp>
        <p:nvSpPr>
          <p:cNvPr id="27714" name="Line 65"/>
          <p:cNvSpPr/>
          <p:nvPr/>
        </p:nvSpPr>
        <p:spPr>
          <a:xfrm flipV="1">
            <a:off x="5313363" y="2216150"/>
            <a:ext cx="123825" cy="58738"/>
          </a:xfrm>
          <a:prstGeom prst="line">
            <a:avLst/>
          </a:prstGeom>
          <a:ln w="6350" cap="flat" cmpd="sng">
            <a:solidFill>
              <a:srgbClr val="000000"/>
            </a:solidFill>
            <a:prstDash val="solid"/>
            <a:headEnd type="none" w="med" len="med"/>
            <a:tailEnd type="none" w="med" len="med"/>
          </a:ln>
        </p:spPr>
      </p:sp>
      <p:sp>
        <p:nvSpPr>
          <p:cNvPr id="27715" name="Line 66"/>
          <p:cNvSpPr/>
          <p:nvPr/>
        </p:nvSpPr>
        <p:spPr>
          <a:xfrm flipV="1">
            <a:off x="5176838" y="2838450"/>
            <a:ext cx="125412" cy="57150"/>
          </a:xfrm>
          <a:prstGeom prst="line">
            <a:avLst/>
          </a:prstGeom>
          <a:ln w="6350" cap="flat" cmpd="sng">
            <a:solidFill>
              <a:srgbClr val="000000"/>
            </a:solidFill>
            <a:prstDash val="solid"/>
            <a:headEnd type="none" w="med" len="med"/>
            <a:tailEnd type="none" w="med" len="med"/>
          </a:ln>
        </p:spPr>
      </p:sp>
      <p:sp>
        <p:nvSpPr>
          <p:cNvPr id="27716" name="Line 67"/>
          <p:cNvSpPr/>
          <p:nvPr/>
        </p:nvSpPr>
        <p:spPr>
          <a:xfrm flipV="1">
            <a:off x="5446713" y="1570038"/>
            <a:ext cx="127000" cy="57150"/>
          </a:xfrm>
          <a:prstGeom prst="line">
            <a:avLst/>
          </a:prstGeom>
          <a:ln w="6350" cap="flat" cmpd="sng">
            <a:solidFill>
              <a:srgbClr val="000000"/>
            </a:solidFill>
            <a:prstDash val="solid"/>
            <a:headEnd type="none" w="med" len="med"/>
            <a:tailEnd type="none" w="med" len="med"/>
          </a:ln>
        </p:spPr>
      </p:sp>
      <p:sp>
        <p:nvSpPr>
          <p:cNvPr id="27717" name="Line 68"/>
          <p:cNvSpPr/>
          <p:nvPr/>
        </p:nvSpPr>
        <p:spPr>
          <a:xfrm flipV="1">
            <a:off x="5446713" y="1920875"/>
            <a:ext cx="127000" cy="57150"/>
          </a:xfrm>
          <a:prstGeom prst="line">
            <a:avLst/>
          </a:prstGeom>
          <a:ln w="6350" cap="flat" cmpd="sng">
            <a:solidFill>
              <a:srgbClr val="000000"/>
            </a:solidFill>
            <a:prstDash val="solid"/>
            <a:headEnd type="none" w="med" len="med"/>
            <a:tailEnd type="none" w="med" len="med"/>
          </a:ln>
        </p:spPr>
      </p:sp>
      <p:sp>
        <p:nvSpPr>
          <p:cNvPr id="27718" name="Line 69"/>
          <p:cNvSpPr/>
          <p:nvPr/>
        </p:nvSpPr>
        <p:spPr>
          <a:xfrm flipV="1">
            <a:off x="5446713" y="2838450"/>
            <a:ext cx="127000" cy="57150"/>
          </a:xfrm>
          <a:prstGeom prst="line">
            <a:avLst/>
          </a:prstGeom>
          <a:ln w="6350" cap="flat" cmpd="sng">
            <a:solidFill>
              <a:srgbClr val="000000"/>
            </a:solidFill>
            <a:prstDash val="solid"/>
            <a:headEnd type="none" w="med" len="med"/>
            <a:tailEnd type="none" w="med" len="med"/>
          </a:ln>
        </p:spPr>
      </p:sp>
      <p:sp>
        <p:nvSpPr>
          <p:cNvPr id="27719" name="Line 70"/>
          <p:cNvSpPr/>
          <p:nvPr/>
        </p:nvSpPr>
        <p:spPr>
          <a:xfrm flipV="1">
            <a:off x="5564188" y="2830513"/>
            <a:ext cx="161925" cy="71437"/>
          </a:xfrm>
          <a:prstGeom prst="line">
            <a:avLst/>
          </a:prstGeom>
          <a:ln w="6350" cap="flat" cmpd="sng">
            <a:solidFill>
              <a:srgbClr val="000000"/>
            </a:solidFill>
            <a:prstDash val="solid"/>
            <a:headEnd type="none" w="med" len="med"/>
            <a:tailEnd type="none" w="med" len="med"/>
          </a:ln>
        </p:spPr>
      </p:sp>
      <p:sp>
        <p:nvSpPr>
          <p:cNvPr id="27720" name="Line 71"/>
          <p:cNvSpPr/>
          <p:nvPr/>
        </p:nvSpPr>
        <p:spPr>
          <a:xfrm flipV="1">
            <a:off x="5732463" y="1570038"/>
            <a:ext cx="123825" cy="57150"/>
          </a:xfrm>
          <a:prstGeom prst="line">
            <a:avLst/>
          </a:prstGeom>
          <a:ln w="6350" cap="flat" cmpd="sng">
            <a:solidFill>
              <a:srgbClr val="000000"/>
            </a:solidFill>
            <a:prstDash val="solid"/>
            <a:headEnd type="none" w="med" len="med"/>
            <a:tailEnd type="none" w="med" len="med"/>
          </a:ln>
        </p:spPr>
      </p:sp>
      <p:sp>
        <p:nvSpPr>
          <p:cNvPr id="27721" name="Line 72"/>
          <p:cNvSpPr/>
          <p:nvPr/>
        </p:nvSpPr>
        <p:spPr>
          <a:xfrm flipV="1">
            <a:off x="5732463" y="2530475"/>
            <a:ext cx="123825" cy="57150"/>
          </a:xfrm>
          <a:prstGeom prst="line">
            <a:avLst/>
          </a:prstGeom>
          <a:ln w="6350" cap="flat" cmpd="sng">
            <a:solidFill>
              <a:srgbClr val="000000"/>
            </a:solidFill>
            <a:prstDash val="solid"/>
            <a:headEnd type="none" w="med" len="med"/>
            <a:tailEnd type="none" w="med" len="med"/>
          </a:ln>
        </p:spPr>
      </p:sp>
      <p:sp>
        <p:nvSpPr>
          <p:cNvPr id="27722" name="Line 73"/>
          <p:cNvSpPr/>
          <p:nvPr/>
        </p:nvSpPr>
        <p:spPr>
          <a:xfrm flipV="1">
            <a:off x="5732463" y="2844800"/>
            <a:ext cx="123825" cy="57150"/>
          </a:xfrm>
          <a:prstGeom prst="line">
            <a:avLst/>
          </a:prstGeom>
          <a:ln w="6350" cap="flat" cmpd="sng">
            <a:solidFill>
              <a:srgbClr val="000000"/>
            </a:solidFill>
            <a:prstDash val="solid"/>
            <a:headEnd type="none" w="med" len="med"/>
            <a:tailEnd type="none" w="med" len="med"/>
          </a:ln>
        </p:spPr>
      </p:sp>
      <p:sp>
        <p:nvSpPr>
          <p:cNvPr id="27723" name="Line 74"/>
          <p:cNvSpPr/>
          <p:nvPr/>
        </p:nvSpPr>
        <p:spPr>
          <a:xfrm flipV="1">
            <a:off x="5865813" y="1570038"/>
            <a:ext cx="127000" cy="57150"/>
          </a:xfrm>
          <a:prstGeom prst="line">
            <a:avLst/>
          </a:prstGeom>
          <a:ln w="6350" cap="flat" cmpd="sng">
            <a:solidFill>
              <a:srgbClr val="000000"/>
            </a:solidFill>
            <a:prstDash val="solid"/>
            <a:headEnd type="none" w="med" len="med"/>
            <a:tailEnd type="none" w="med" len="med"/>
          </a:ln>
        </p:spPr>
      </p:sp>
      <p:sp>
        <p:nvSpPr>
          <p:cNvPr id="27724" name="Line 75"/>
          <p:cNvSpPr/>
          <p:nvPr/>
        </p:nvSpPr>
        <p:spPr>
          <a:xfrm flipV="1">
            <a:off x="5865813" y="2216150"/>
            <a:ext cx="127000" cy="58738"/>
          </a:xfrm>
          <a:prstGeom prst="line">
            <a:avLst/>
          </a:prstGeom>
          <a:ln w="6350" cap="flat" cmpd="sng">
            <a:solidFill>
              <a:srgbClr val="000000"/>
            </a:solidFill>
            <a:prstDash val="solid"/>
            <a:headEnd type="none" w="med" len="med"/>
            <a:tailEnd type="none" w="med" len="med"/>
          </a:ln>
        </p:spPr>
      </p:sp>
      <p:sp>
        <p:nvSpPr>
          <p:cNvPr id="27725" name="Line 76"/>
          <p:cNvSpPr/>
          <p:nvPr/>
        </p:nvSpPr>
        <p:spPr>
          <a:xfrm flipV="1">
            <a:off x="5865813" y="2838450"/>
            <a:ext cx="127000" cy="57150"/>
          </a:xfrm>
          <a:prstGeom prst="line">
            <a:avLst/>
          </a:prstGeom>
          <a:ln w="6350" cap="flat" cmpd="sng">
            <a:solidFill>
              <a:srgbClr val="000000"/>
            </a:solidFill>
            <a:prstDash val="solid"/>
            <a:headEnd type="none" w="med" len="med"/>
            <a:tailEnd type="none" w="med" len="med"/>
          </a:ln>
        </p:spPr>
      </p:sp>
      <p:sp>
        <p:nvSpPr>
          <p:cNvPr id="27726" name="Line 77"/>
          <p:cNvSpPr/>
          <p:nvPr/>
        </p:nvSpPr>
        <p:spPr>
          <a:xfrm flipV="1">
            <a:off x="5983288" y="1562100"/>
            <a:ext cx="161925" cy="71438"/>
          </a:xfrm>
          <a:prstGeom prst="line">
            <a:avLst/>
          </a:prstGeom>
          <a:ln w="6350" cap="flat" cmpd="sng">
            <a:solidFill>
              <a:srgbClr val="000000"/>
            </a:solidFill>
            <a:prstDash val="solid"/>
            <a:headEnd type="none" w="med" len="med"/>
            <a:tailEnd type="none" w="med" len="med"/>
          </a:ln>
        </p:spPr>
      </p:sp>
      <p:sp>
        <p:nvSpPr>
          <p:cNvPr id="27727" name="Line 78"/>
          <p:cNvSpPr/>
          <p:nvPr/>
        </p:nvSpPr>
        <p:spPr>
          <a:xfrm flipV="1">
            <a:off x="5983288" y="1906588"/>
            <a:ext cx="161925" cy="71437"/>
          </a:xfrm>
          <a:prstGeom prst="line">
            <a:avLst/>
          </a:prstGeom>
          <a:ln w="6350" cap="flat" cmpd="sng">
            <a:solidFill>
              <a:srgbClr val="000000"/>
            </a:solidFill>
            <a:prstDash val="solid"/>
            <a:headEnd type="none" w="med" len="med"/>
            <a:tailEnd type="none" w="med" len="med"/>
          </a:ln>
        </p:spPr>
      </p:sp>
      <p:sp>
        <p:nvSpPr>
          <p:cNvPr id="27728" name="Line 79"/>
          <p:cNvSpPr/>
          <p:nvPr/>
        </p:nvSpPr>
        <p:spPr>
          <a:xfrm flipV="1">
            <a:off x="5983288" y="2522538"/>
            <a:ext cx="161925" cy="71437"/>
          </a:xfrm>
          <a:prstGeom prst="line">
            <a:avLst/>
          </a:prstGeom>
          <a:ln w="6350" cap="flat" cmpd="sng">
            <a:solidFill>
              <a:srgbClr val="000000"/>
            </a:solidFill>
            <a:prstDash val="solid"/>
            <a:headEnd type="none" w="med" len="med"/>
            <a:tailEnd type="none" w="med" len="med"/>
          </a:ln>
        </p:spPr>
      </p:sp>
      <p:sp>
        <p:nvSpPr>
          <p:cNvPr id="27729" name="Line 80"/>
          <p:cNvSpPr/>
          <p:nvPr/>
        </p:nvSpPr>
        <p:spPr>
          <a:xfrm flipV="1">
            <a:off x="5983288" y="2830513"/>
            <a:ext cx="161925" cy="71437"/>
          </a:xfrm>
          <a:prstGeom prst="line">
            <a:avLst/>
          </a:prstGeom>
          <a:ln w="6350" cap="flat" cmpd="sng">
            <a:solidFill>
              <a:srgbClr val="000000"/>
            </a:solidFill>
            <a:prstDash val="solid"/>
            <a:headEnd type="none" w="med" len="med"/>
            <a:tailEnd type="none" w="med" len="med"/>
          </a:ln>
        </p:spPr>
      </p:sp>
      <p:sp>
        <p:nvSpPr>
          <p:cNvPr id="27730" name="AutoShape 81" descr="20%"/>
          <p:cNvSpPr/>
          <p:nvPr/>
        </p:nvSpPr>
        <p:spPr>
          <a:xfrm rot="-5400000" flipV="1">
            <a:off x="5400675" y="2098675"/>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31" name="AutoShape 82" descr="20%"/>
          <p:cNvSpPr/>
          <p:nvPr/>
        </p:nvSpPr>
        <p:spPr>
          <a:xfrm rot="-5400000" flipV="1">
            <a:off x="5264150" y="2408238"/>
            <a:ext cx="258763"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32" name="Line 83"/>
          <p:cNvSpPr/>
          <p:nvPr/>
        </p:nvSpPr>
        <p:spPr>
          <a:xfrm flipV="1">
            <a:off x="5446713" y="2543175"/>
            <a:ext cx="127000" cy="57150"/>
          </a:xfrm>
          <a:prstGeom prst="line">
            <a:avLst/>
          </a:prstGeom>
          <a:ln w="6350" cap="flat" cmpd="sng">
            <a:solidFill>
              <a:srgbClr val="000000"/>
            </a:solidFill>
            <a:prstDash val="solid"/>
            <a:headEnd type="none" w="med" len="med"/>
            <a:tailEnd type="none" w="med" len="med"/>
          </a:ln>
        </p:spPr>
      </p:sp>
      <p:sp>
        <p:nvSpPr>
          <p:cNvPr id="27733" name="AutoShape 84" descr="20%"/>
          <p:cNvSpPr/>
          <p:nvPr/>
        </p:nvSpPr>
        <p:spPr>
          <a:xfrm rot="-5400000" flipV="1">
            <a:off x="5548313" y="1447800"/>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34" name="AutoShape 85" descr="20%"/>
          <p:cNvSpPr/>
          <p:nvPr/>
        </p:nvSpPr>
        <p:spPr>
          <a:xfrm rot="-5400000" flipV="1">
            <a:off x="5548313" y="1792288"/>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35" name="AutoShape 86" descr="20%"/>
          <p:cNvSpPr/>
          <p:nvPr/>
        </p:nvSpPr>
        <p:spPr>
          <a:xfrm rot="-5400000" flipV="1">
            <a:off x="5548313" y="2408238"/>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36" name="AutoShape 87" descr="20%"/>
          <p:cNvSpPr/>
          <p:nvPr/>
        </p:nvSpPr>
        <p:spPr>
          <a:xfrm rot="-5400000" flipV="1">
            <a:off x="5684838" y="1792288"/>
            <a:ext cx="258762"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37" name="AutoShape 88" descr="20%"/>
          <p:cNvSpPr/>
          <p:nvPr/>
        </p:nvSpPr>
        <p:spPr>
          <a:xfrm rot="-5400000" flipV="1">
            <a:off x="5684838" y="2087563"/>
            <a:ext cx="258762"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38" name="AutoShape 89" descr="20%"/>
          <p:cNvSpPr/>
          <p:nvPr/>
        </p:nvSpPr>
        <p:spPr>
          <a:xfrm rot="-5400000" flipV="1">
            <a:off x="5819775" y="1790700"/>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39" name="AutoShape 90" descr="20%"/>
          <p:cNvSpPr/>
          <p:nvPr/>
        </p:nvSpPr>
        <p:spPr>
          <a:xfrm rot="-5400000" flipV="1">
            <a:off x="5819775" y="2406650"/>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0" name="AutoShape 91" descr="20%"/>
          <p:cNvSpPr/>
          <p:nvPr/>
        </p:nvSpPr>
        <p:spPr>
          <a:xfrm rot="-5400000" flipV="1">
            <a:off x="5967413" y="2100263"/>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1" name="AutoShape 92" descr="20%"/>
          <p:cNvSpPr/>
          <p:nvPr/>
        </p:nvSpPr>
        <p:spPr>
          <a:xfrm rot="-5400000" flipV="1">
            <a:off x="6102350" y="1460500"/>
            <a:ext cx="258763"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2" name="AutoShape 93" descr="20%"/>
          <p:cNvSpPr/>
          <p:nvPr/>
        </p:nvSpPr>
        <p:spPr>
          <a:xfrm rot="-5400000" flipV="1">
            <a:off x="6102350" y="1792288"/>
            <a:ext cx="258763"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3" name="AutoShape 94" descr="20%"/>
          <p:cNvSpPr/>
          <p:nvPr/>
        </p:nvSpPr>
        <p:spPr>
          <a:xfrm rot="-5400000" flipV="1">
            <a:off x="6102350" y="2087563"/>
            <a:ext cx="258763"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4" name="AutoShape 95" descr="20%"/>
          <p:cNvSpPr/>
          <p:nvPr/>
        </p:nvSpPr>
        <p:spPr>
          <a:xfrm rot="-5400000" flipV="1">
            <a:off x="6251575" y="2419350"/>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5" name="AutoShape 96" descr="20%"/>
          <p:cNvSpPr/>
          <p:nvPr/>
        </p:nvSpPr>
        <p:spPr>
          <a:xfrm rot="-5400000" flipV="1">
            <a:off x="6399213" y="1792288"/>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6" name="AutoShape 97" descr="20%"/>
          <p:cNvSpPr/>
          <p:nvPr/>
        </p:nvSpPr>
        <p:spPr>
          <a:xfrm rot="-5400000" flipV="1">
            <a:off x="6399213" y="2087563"/>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7" name="AutoShape 98" descr="20%"/>
          <p:cNvSpPr/>
          <p:nvPr/>
        </p:nvSpPr>
        <p:spPr>
          <a:xfrm rot="-5400000" flipV="1">
            <a:off x="6546850" y="1447800"/>
            <a:ext cx="258763" cy="96838"/>
          </a:xfrm>
          <a:prstGeom prst="parallelogram">
            <a:avLst>
              <a:gd name="adj" fmla="val 5937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8" name="AutoShape 99" descr="20%"/>
          <p:cNvSpPr/>
          <p:nvPr/>
        </p:nvSpPr>
        <p:spPr>
          <a:xfrm rot="-5400000" flipV="1">
            <a:off x="6546850" y="2087563"/>
            <a:ext cx="258763"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49" name="AutoShape 100" descr="20%"/>
          <p:cNvSpPr/>
          <p:nvPr/>
        </p:nvSpPr>
        <p:spPr>
          <a:xfrm rot="-5400000" flipV="1">
            <a:off x="6694488" y="1804988"/>
            <a:ext cx="258762"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50" name="AutoShape 101" descr="20%"/>
          <p:cNvSpPr/>
          <p:nvPr/>
        </p:nvSpPr>
        <p:spPr>
          <a:xfrm rot="-5400000" flipV="1">
            <a:off x="6694488" y="2420938"/>
            <a:ext cx="258762"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51" name="AutoShape 102" descr="20%"/>
          <p:cNvSpPr/>
          <p:nvPr/>
        </p:nvSpPr>
        <p:spPr>
          <a:xfrm rot="-5400000" flipV="1">
            <a:off x="6842125" y="1446213"/>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52" name="AutoShape 103" descr="20%"/>
          <p:cNvSpPr/>
          <p:nvPr/>
        </p:nvSpPr>
        <p:spPr>
          <a:xfrm rot="-5400000" flipV="1">
            <a:off x="6842125" y="1790700"/>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53" name="AutoShape 104" descr="20%"/>
          <p:cNvSpPr/>
          <p:nvPr/>
        </p:nvSpPr>
        <p:spPr>
          <a:xfrm rot="-5400000" flipV="1">
            <a:off x="6842125" y="2098675"/>
            <a:ext cx="258763" cy="98425"/>
          </a:xfrm>
          <a:prstGeom prst="parallelogram">
            <a:avLst>
              <a:gd name="adj" fmla="val 58422"/>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54" name="AutoShape 105" descr="20%"/>
          <p:cNvSpPr/>
          <p:nvPr/>
        </p:nvSpPr>
        <p:spPr>
          <a:xfrm rot="-5400000" flipV="1">
            <a:off x="6989763" y="1792288"/>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55" name="AutoShape 106" descr="20%"/>
          <p:cNvSpPr/>
          <p:nvPr/>
        </p:nvSpPr>
        <p:spPr>
          <a:xfrm rot="-5400000" flipV="1">
            <a:off x="6989763" y="2408238"/>
            <a:ext cx="258762" cy="95250"/>
          </a:xfrm>
          <a:prstGeom prst="parallelogram">
            <a:avLst>
              <a:gd name="adj" fmla="val 6036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56" name="AutoShape 107" descr="20%"/>
          <p:cNvSpPr/>
          <p:nvPr/>
        </p:nvSpPr>
        <p:spPr>
          <a:xfrm rot="-5400000" flipV="1">
            <a:off x="7126288" y="2087563"/>
            <a:ext cx="258762" cy="96837"/>
          </a:xfrm>
          <a:prstGeom prst="parallelogram">
            <a:avLst>
              <a:gd name="adj" fmla="val 59380"/>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57" name="AutoShape 108" descr="20%"/>
          <p:cNvSpPr/>
          <p:nvPr/>
        </p:nvSpPr>
        <p:spPr>
          <a:xfrm rot="-5400000" flipV="1">
            <a:off x="7126288" y="1447800"/>
            <a:ext cx="258762" cy="96838"/>
          </a:xfrm>
          <a:prstGeom prst="parallelogram">
            <a:avLst>
              <a:gd name="adj" fmla="val 59379"/>
            </a:avLst>
          </a:prstGeom>
          <a:blipFill rotWithShape="0">
            <a:blip r:embed="rId1"/>
          </a:blip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27758" name="Group 109"/>
          <p:cNvGrpSpPr/>
          <p:nvPr/>
        </p:nvGrpSpPr>
        <p:grpSpPr>
          <a:xfrm>
            <a:off x="862013" y="1330325"/>
            <a:ext cx="1600200" cy="590550"/>
            <a:chOff x="432" y="1344"/>
            <a:chExt cx="780" cy="288"/>
          </a:xfrm>
        </p:grpSpPr>
        <p:sp>
          <p:nvSpPr>
            <p:cNvPr id="27894" name="AutoShape 110"/>
            <p:cNvSpPr/>
            <p:nvPr/>
          </p:nvSpPr>
          <p:spPr>
            <a:xfrm>
              <a:off x="432" y="1344"/>
              <a:ext cx="240" cy="288"/>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95" name="AutoShape 111"/>
            <p:cNvSpPr/>
            <p:nvPr/>
          </p:nvSpPr>
          <p:spPr>
            <a:xfrm>
              <a:off x="612" y="1344"/>
              <a:ext cx="240" cy="288"/>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96" name="AutoShape 112"/>
            <p:cNvSpPr/>
            <p:nvPr/>
          </p:nvSpPr>
          <p:spPr>
            <a:xfrm>
              <a:off x="792" y="1344"/>
              <a:ext cx="240" cy="288"/>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97" name="AutoShape 113"/>
            <p:cNvSpPr/>
            <p:nvPr/>
          </p:nvSpPr>
          <p:spPr>
            <a:xfrm>
              <a:off x="972" y="1344"/>
              <a:ext cx="240" cy="288"/>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7759" name="Rectangle 114"/>
          <p:cNvSpPr/>
          <p:nvPr/>
        </p:nvSpPr>
        <p:spPr>
          <a:xfrm>
            <a:off x="1008063" y="1281113"/>
            <a:ext cx="295275" cy="98425"/>
          </a:xfrm>
          <a:prstGeom prst="rect">
            <a:avLst/>
          </a:prstGeom>
          <a:solidFill>
            <a:schemeClr val="bg1"/>
          </a:solid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60" name="Rectangle 115"/>
          <p:cNvSpPr/>
          <p:nvPr/>
        </p:nvSpPr>
        <p:spPr>
          <a:xfrm>
            <a:off x="984250" y="1304925"/>
            <a:ext cx="296863" cy="98425"/>
          </a:xfrm>
          <a:prstGeom prst="rect">
            <a:avLst/>
          </a:prstGeom>
          <a:solidFill>
            <a:schemeClr val="bg1"/>
          </a:solid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61" name="Rectangle 116"/>
          <p:cNvSpPr/>
          <p:nvPr/>
        </p:nvSpPr>
        <p:spPr>
          <a:xfrm>
            <a:off x="946150" y="1330325"/>
            <a:ext cx="296863" cy="98425"/>
          </a:xfrm>
          <a:prstGeom prst="rect">
            <a:avLst/>
          </a:prstGeom>
          <a:solidFill>
            <a:schemeClr val="bg1"/>
          </a:solid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62" name="Rectangle 117"/>
          <p:cNvSpPr/>
          <p:nvPr/>
        </p:nvSpPr>
        <p:spPr>
          <a:xfrm>
            <a:off x="909638" y="1354138"/>
            <a:ext cx="295275" cy="98425"/>
          </a:xfrm>
          <a:prstGeom prst="rect">
            <a:avLst/>
          </a:prstGeom>
          <a:solidFill>
            <a:schemeClr val="bg1"/>
          </a:solid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63" name="Rectangle 118"/>
          <p:cNvSpPr/>
          <p:nvPr/>
        </p:nvSpPr>
        <p:spPr>
          <a:xfrm>
            <a:off x="1377950" y="1281113"/>
            <a:ext cx="296863" cy="98425"/>
          </a:xfrm>
          <a:prstGeom prst="rect">
            <a:avLst/>
          </a:prstGeom>
          <a:solidFill>
            <a:schemeClr val="bg1"/>
          </a:solid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64" name="Rectangle 119"/>
          <p:cNvSpPr/>
          <p:nvPr/>
        </p:nvSpPr>
        <p:spPr>
          <a:xfrm>
            <a:off x="1352550" y="1304925"/>
            <a:ext cx="296863" cy="98425"/>
          </a:xfrm>
          <a:prstGeom prst="rect">
            <a:avLst/>
          </a:prstGeom>
          <a:solidFill>
            <a:schemeClr val="bg1"/>
          </a:solid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65" name="Rectangle 120"/>
          <p:cNvSpPr/>
          <p:nvPr/>
        </p:nvSpPr>
        <p:spPr>
          <a:xfrm>
            <a:off x="1316038" y="1330325"/>
            <a:ext cx="295275" cy="98425"/>
          </a:xfrm>
          <a:prstGeom prst="rect">
            <a:avLst/>
          </a:prstGeom>
          <a:solidFill>
            <a:schemeClr val="bg1"/>
          </a:solid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66" name="Rectangle 121"/>
          <p:cNvSpPr/>
          <p:nvPr/>
        </p:nvSpPr>
        <p:spPr>
          <a:xfrm>
            <a:off x="1281113" y="1354138"/>
            <a:ext cx="293687" cy="98425"/>
          </a:xfrm>
          <a:prstGeom prst="rect">
            <a:avLst/>
          </a:prstGeom>
          <a:solidFill>
            <a:schemeClr val="bg1"/>
          </a:solidFill>
          <a:ln w="635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67" name="Text Box 122"/>
          <p:cNvSpPr txBox="1"/>
          <p:nvPr/>
        </p:nvSpPr>
        <p:spPr>
          <a:xfrm>
            <a:off x="762000" y="1527175"/>
            <a:ext cx="579438"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１便</a:t>
            </a:r>
            <a:endParaRPr lang="ja-JP" altLang="en-US" sz="1200" b="1" dirty="0">
              <a:latin typeface="Arial" panose="020B0604020202020204" pitchFamily="34" charset="0"/>
              <a:ea typeface="汉仪文黑-85W" panose="00020600040101010101" charset="-122"/>
            </a:endParaRPr>
          </a:p>
        </p:txBody>
      </p:sp>
      <p:sp>
        <p:nvSpPr>
          <p:cNvPr id="27768" name="Text Box 123"/>
          <p:cNvSpPr txBox="1"/>
          <p:nvPr/>
        </p:nvSpPr>
        <p:spPr>
          <a:xfrm>
            <a:off x="1131888" y="1527175"/>
            <a:ext cx="581025"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２便</a:t>
            </a:r>
            <a:endParaRPr lang="ja-JP" altLang="en-US" sz="1200" b="1" dirty="0">
              <a:latin typeface="Arial" panose="020B0604020202020204" pitchFamily="34" charset="0"/>
              <a:ea typeface="汉仪旗黑-55简" panose="00020600040101010101" charset="-128"/>
            </a:endParaRPr>
          </a:p>
        </p:txBody>
      </p:sp>
      <p:sp>
        <p:nvSpPr>
          <p:cNvPr id="27769" name="Text Box 124"/>
          <p:cNvSpPr txBox="1"/>
          <p:nvPr/>
        </p:nvSpPr>
        <p:spPr>
          <a:xfrm>
            <a:off x="1512888" y="1527175"/>
            <a:ext cx="581025"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３便</a:t>
            </a:r>
            <a:endParaRPr lang="ja-JP" altLang="en-US" sz="1200" b="1" dirty="0">
              <a:latin typeface="Arial" panose="020B0604020202020204" pitchFamily="34" charset="0"/>
              <a:ea typeface="汉仪文黑-85W" panose="00020600040101010101" charset="-122"/>
            </a:endParaRPr>
          </a:p>
        </p:txBody>
      </p:sp>
      <p:sp>
        <p:nvSpPr>
          <p:cNvPr id="27770" name="Text Box 125"/>
          <p:cNvSpPr txBox="1"/>
          <p:nvPr/>
        </p:nvSpPr>
        <p:spPr>
          <a:xfrm>
            <a:off x="1871663" y="1527175"/>
            <a:ext cx="57785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４便</a:t>
            </a:r>
            <a:endParaRPr lang="ja-JP" altLang="en-US" sz="1200" b="1" dirty="0">
              <a:latin typeface="Arial" panose="020B0604020202020204" pitchFamily="34" charset="0"/>
              <a:ea typeface="汉仪文黑-85W" panose="00020600040101010101" charset="-122"/>
            </a:endParaRPr>
          </a:p>
        </p:txBody>
      </p:sp>
      <p:sp>
        <p:nvSpPr>
          <p:cNvPr id="27771" name="AutoShape 126"/>
          <p:cNvSpPr/>
          <p:nvPr/>
        </p:nvSpPr>
        <p:spPr>
          <a:xfrm rot="2598918">
            <a:off x="893763" y="1046163"/>
            <a:ext cx="98425" cy="395287"/>
          </a:xfrm>
          <a:prstGeom prst="leftBrace">
            <a:avLst>
              <a:gd name="adj1" fmla="val 33467"/>
              <a:gd name="adj2" fmla="val 50000"/>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72" name="AutoShape 127"/>
          <p:cNvSpPr/>
          <p:nvPr/>
        </p:nvSpPr>
        <p:spPr>
          <a:xfrm rot="2598918">
            <a:off x="1352550" y="1046163"/>
            <a:ext cx="100013" cy="395287"/>
          </a:xfrm>
          <a:prstGeom prst="leftBrace">
            <a:avLst>
              <a:gd name="adj1" fmla="val 32936"/>
              <a:gd name="adj2" fmla="val 50000"/>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73" name="Oval 128"/>
          <p:cNvSpPr/>
          <p:nvPr/>
        </p:nvSpPr>
        <p:spPr>
          <a:xfrm>
            <a:off x="4951413" y="1428750"/>
            <a:ext cx="1576387" cy="1576388"/>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74" name="Oval 129"/>
          <p:cNvSpPr/>
          <p:nvPr/>
        </p:nvSpPr>
        <p:spPr>
          <a:xfrm>
            <a:off x="6577013" y="1428750"/>
            <a:ext cx="1576387" cy="1576388"/>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75" name="Freeform 130"/>
          <p:cNvSpPr/>
          <p:nvPr/>
        </p:nvSpPr>
        <p:spPr>
          <a:xfrm>
            <a:off x="892175" y="755650"/>
            <a:ext cx="4575175" cy="725488"/>
          </a:xfrm>
          <a:custGeom>
            <a:avLst/>
            <a:gdLst/>
            <a:ahLst/>
            <a:cxnLst>
              <a:cxn ang="0">
                <a:pos x="40322500" y="705644236"/>
              </a:cxn>
              <a:cxn ang="0">
                <a:pos x="2520950" y="451109073"/>
              </a:cxn>
              <a:cxn ang="0">
                <a:pos x="50403125" y="219254539"/>
              </a:cxn>
              <a:cxn ang="0">
                <a:pos x="287297813" y="27722532"/>
              </a:cxn>
              <a:cxn ang="0">
                <a:pos x="836691875" y="57964427"/>
              </a:cxn>
              <a:cxn ang="0">
                <a:pos x="2147483646" y="191532007"/>
              </a:cxn>
              <a:cxn ang="0">
                <a:pos x="2147483646" y="471270337"/>
              </a:cxn>
              <a:cxn ang="0">
                <a:pos x="2147483646" y="1151712994"/>
              </a:cxn>
            </a:cxnLst>
            <a:pathLst>
              <a:path w="2882" h="457">
                <a:moveTo>
                  <a:pt x="16" y="280"/>
                </a:moveTo>
                <a:cubicBezTo>
                  <a:pt x="14" y="263"/>
                  <a:pt x="0" y="211"/>
                  <a:pt x="1" y="179"/>
                </a:cubicBezTo>
                <a:cubicBezTo>
                  <a:pt x="2" y="147"/>
                  <a:pt x="1" y="115"/>
                  <a:pt x="20" y="87"/>
                </a:cubicBezTo>
                <a:cubicBezTo>
                  <a:pt x="39" y="59"/>
                  <a:pt x="62" y="22"/>
                  <a:pt x="114" y="11"/>
                </a:cubicBezTo>
                <a:cubicBezTo>
                  <a:pt x="166" y="0"/>
                  <a:pt x="160" y="12"/>
                  <a:pt x="332" y="23"/>
                </a:cubicBezTo>
                <a:cubicBezTo>
                  <a:pt x="504" y="34"/>
                  <a:pt x="849" y="49"/>
                  <a:pt x="1149" y="76"/>
                </a:cubicBezTo>
                <a:cubicBezTo>
                  <a:pt x="1449" y="103"/>
                  <a:pt x="1841" y="124"/>
                  <a:pt x="2130" y="187"/>
                </a:cubicBezTo>
                <a:cubicBezTo>
                  <a:pt x="2419" y="250"/>
                  <a:pt x="2725" y="401"/>
                  <a:pt x="2882" y="457"/>
                </a:cubicBez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7776" name="Freeform 131"/>
          <p:cNvSpPr/>
          <p:nvPr/>
        </p:nvSpPr>
        <p:spPr>
          <a:xfrm>
            <a:off x="1238250" y="685800"/>
            <a:ext cx="5872163" cy="785813"/>
          </a:xfrm>
          <a:custGeom>
            <a:avLst/>
            <a:gdLst/>
            <a:ahLst/>
            <a:cxnLst>
              <a:cxn ang="0">
                <a:pos x="211693143" y="834173043"/>
              </a:cxn>
              <a:cxn ang="0">
                <a:pos x="78125644" y="597278205"/>
              </a:cxn>
              <a:cxn ang="0">
                <a:pos x="163810964" y="267136732"/>
              </a:cxn>
              <a:cxn ang="0">
                <a:pos x="1055946352" y="32762846"/>
              </a:cxn>
              <a:cxn ang="0">
                <a:pos x="2147483646" y="78125687"/>
              </a:cxn>
              <a:cxn ang="0">
                <a:pos x="2147483646" y="241935154"/>
              </a:cxn>
              <a:cxn ang="0">
                <a:pos x="2147483646" y="597278205"/>
              </a:cxn>
              <a:cxn ang="0">
                <a:pos x="2147483646" y="1247478931"/>
              </a:cxn>
            </a:cxnLst>
            <a:pathLst>
              <a:path w="3699" h="495">
                <a:moveTo>
                  <a:pt x="84" y="331"/>
                </a:moveTo>
                <a:cubicBezTo>
                  <a:pt x="75" y="315"/>
                  <a:pt x="34" y="274"/>
                  <a:pt x="31" y="237"/>
                </a:cubicBezTo>
                <a:cubicBezTo>
                  <a:pt x="28" y="200"/>
                  <a:pt x="0" y="143"/>
                  <a:pt x="65" y="106"/>
                </a:cubicBezTo>
                <a:cubicBezTo>
                  <a:pt x="130" y="69"/>
                  <a:pt x="216" y="26"/>
                  <a:pt x="419" y="13"/>
                </a:cubicBezTo>
                <a:cubicBezTo>
                  <a:pt x="622" y="0"/>
                  <a:pt x="972" y="17"/>
                  <a:pt x="1283" y="31"/>
                </a:cubicBezTo>
                <a:cubicBezTo>
                  <a:pt x="1594" y="45"/>
                  <a:pt x="1971" y="62"/>
                  <a:pt x="2288" y="96"/>
                </a:cubicBezTo>
                <a:cubicBezTo>
                  <a:pt x="2605" y="130"/>
                  <a:pt x="2952" y="170"/>
                  <a:pt x="3187" y="237"/>
                </a:cubicBezTo>
                <a:cubicBezTo>
                  <a:pt x="3422" y="304"/>
                  <a:pt x="3592" y="441"/>
                  <a:pt x="3699" y="495"/>
                </a:cubicBez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7777" name="Text Box 132"/>
          <p:cNvSpPr txBox="1"/>
          <p:nvPr/>
        </p:nvSpPr>
        <p:spPr>
          <a:xfrm>
            <a:off x="4419600" y="3167063"/>
            <a:ext cx="2743200"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2000" b="1" dirty="0">
                <a:latin typeface="Arial" panose="020B0604020202020204" pitchFamily="34" charset="0"/>
                <a:ea typeface="汉仪旗黑-55简" panose="00020600040101010101" charset="-128"/>
              </a:rPr>
              <a:t>平准化盒子的例子</a:t>
            </a:r>
            <a:endParaRPr lang="zh-CN" altLang="en-US" sz="2000" b="1" dirty="0">
              <a:latin typeface="Arial" panose="020B0604020202020204" pitchFamily="34" charset="0"/>
              <a:ea typeface="汉仪旗黑-55简" panose="00020600040101010101" charset="-128"/>
            </a:endParaRPr>
          </a:p>
        </p:txBody>
      </p:sp>
      <p:sp>
        <p:nvSpPr>
          <p:cNvPr id="27778" name="Text Box 133"/>
          <p:cNvSpPr txBox="1"/>
          <p:nvPr/>
        </p:nvSpPr>
        <p:spPr>
          <a:xfrm>
            <a:off x="2070100" y="3997325"/>
            <a:ext cx="1828800" cy="60769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看板的区分</a:t>
            </a:r>
            <a:endParaRPr lang="zh-CN" altLang="en-US" sz="16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zh-CN" altLang="en-US" sz="1600" b="1" dirty="0">
                <a:latin typeface="Arial" panose="020B0604020202020204" pitchFamily="34" charset="0"/>
                <a:ea typeface="汉仪旗黑-55简" panose="00020600040101010101" charset="-128"/>
              </a:rPr>
              <a:t>（平准化盒子）</a:t>
            </a:r>
            <a:endParaRPr lang="zh-CN" altLang="en-US" sz="1600" b="1" dirty="0">
              <a:latin typeface="Arial" panose="020B0604020202020204" pitchFamily="34" charset="0"/>
              <a:ea typeface="汉仪旗黑-55简" panose="00020600040101010101" charset="-128"/>
            </a:endParaRPr>
          </a:p>
        </p:txBody>
      </p:sp>
      <p:sp>
        <p:nvSpPr>
          <p:cNvPr id="27779" name="Oval 134"/>
          <p:cNvSpPr/>
          <p:nvPr/>
        </p:nvSpPr>
        <p:spPr>
          <a:xfrm>
            <a:off x="1600200" y="4581525"/>
            <a:ext cx="1181100" cy="69532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27780" name="Group 135"/>
          <p:cNvGrpSpPr/>
          <p:nvPr/>
        </p:nvGrpSpPr>
        <p:grpSpPr>
          <a:xfrm>
            <a:off x="1790700" y="4657725"/>
            <a:ext cx="838200" cy="538163"/>
            <a:chOff x="720" y="3312"/>
            <a:chExt cx="1344" cy="864"/>
          </a:xfrm>
        </p:grpSpPr>
        <p:sp>
          <p:nvSpPr>
            <p:cNvPr id="27882" name="AutoShape 136"/>
            <p:cNvSpPr/>
            <p:nvPr/>
          </p:nvSpPr>
          <p:spPr>
            <a:xfrm>
              <a:off x="720" y="3312"/>
              <a:ext cx="1344" cy="864"/>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83" name="Line 137"/>
            <p:cNvSpPr/>
            <p:nvPr/>
          </p:nvSpPr>
          <p:spPr>
            <a:xfrm>
              <a:off x="912" y="3528"/>
              <a:ext cx="0" cy="648"/>
            </a:xfrm>
            <a:prstGeom prst="line">
              <a:avLst/>
            </a:prstGeom>
            <a:ln w="9525" cap="flat" cmpd="sng">
              <a:solidFill>
                <a:schemeClr val="tx1"/>
              </a:solidFill>
              <a:prstDash val="solid"/>
              <a:headEnd type="none" w="med" len="med"/>
              <a:tailEnd type="none" w="med" len="med"/>
            </a:ln>
          </p:spPr>
        </p:sp>
        <p:sp>
          <p:nvSpPr>
            <p:cNvPr id="27884" name="Line 138"/>
            <p:cNvSpPr/>
            <p:nvPr/>
          </p:nvSpPr>
          <p:spPr>
            <a:xfrm>
              <a:off x="912" y="3600"/>
              <a:ext cx="936" cy="0"/>
            </a:xfrm>
            <a:prstGeom prst="line">
              <a:avLst/>
            </a:prstGeom>
            <a:ln w="9525" cap="flat" cmpd="sng">
              <a:solidFill>
                <a:schemeClr val="tx1"/>
              </a:solidFill>
              <a:prstDash val="solid"/>
              <a:headEnd type="none" w="med" len="med"/>
              <a:tailEnd type="none" w="med" len="med"/>
            </a:ln>
          </p:spPr>
        </p:sp>
        <p:sp>
          <p:nvSpPr>
            <p:cNvPr id="27885" name="Line 139"/>
            <p:cNvSpPr/>
            <p:nvPr/>
          </p:nvSpPr>
          <p:spPr>
            <a:xfrm>
              <a:off x="1008" y="3600"/>
              <a:ext cx="0" cy="570"/>
            </a:xfrm>
            <a:prstGeom prst="line">
              <a:avLst/>
            </a:prstGeom>
            <a:ln w="9525" cap="flat" cmpd="sng">
              <a:solidFill>
                <a:schemeClr val="tx1"/>
              </a:solidFill>
              <a:prstDash val="solid"/>
              <a:headEnd type="none" w="med" len="med"/>
              <a:tailEnd type="none" w="med" len="med"/>
            </a:ln>
          </p:spPr>
        </p:sp>
        <p:sp>
          <p:nvSpPr>
            <p:cNvPr id="27886" name="Line 140"/>
            <p:cNvSpPr/>
            <p:nvPr/>
          </p:nvSpPr>
          <p:spPr>
            <a:xfrm>
              <a:off x="1104" y="3600"/>
              <a:ext cx="0" cy="570"/>
            </a:xfrm>
            <a:prstGeom prst="line">
              <a:avLst/>
            </a:prstGeom>
            <a:ln w="9525" cap="flat" cmpd="sng">
              <a:solidFill>
                <a:schemeClr val="tx1"/>
              </a:solidFill>
              <a:prstDash val="solid"/>
              <a:headEnd type="none" w="med" len="med"/>
              <a:tailEnd type="none" w="med" len="med"/>
            </a:ln>
          </p:spPr>
        </p:sp>
        <p:sp>
          <p:nvSpPr>
            <p:cNvPr id="27887" name="Line 141"/>
            <p:cNvSpPr/>
            <p:nvPr/>
          </p:nvSpPr>
          <p:spPr>
            <a:xfrm>
              <a:off x="1200" y="3600"/>
              <a:ext cx="0" cy="570"/>
            </a:xfrm>
            <a:prstGeom prst="line">
              <a:avLst/>
            </a:prstGeom>
            <a:ln w="9525" cap="flat" cmpd="sng">
              <a:solidFill>
                <a:schemeClr val="tx1"/>
              </a:solidFill>
              <a:prstDash val="solid"/>
              <a:headEnd type="none" w="med" len="med"/>
              <a:tailEnd type="none" w="med" len="med"/>
            </a:ln>
          </p:spPr>
        </p:sp>
        <p:sp>
          <p:nvSpPr>
            <p:cNvPr id="27888" name="Line 142"/>
            <p:cNvSpPr/>
            <p:nvPr/>
          </p:nvSpPr>
          <p:spPr>
            <a:xfrm>
              <a:off x="1296" y="3600"/>
              <a:ext cx="0" cy="570"/>
            </a:xfrm>
            <a:prstGeom prst="line">
              <a:avLst/>
            </a:prstGeom>
            <a:ln w="9525" cap="flat" cmpd="sng">
              <a:solidFill>
                <a:schemeClr val="tx1"/>
              </a:solidFill>
              <a:prstDash val="solid"/>
              <a:headEnd type="none" w="med" len="med"/>
              <a:tailEnd type="none" w="med" len="med"/>
            </a:ln>
          </p:spPr>
        </p:sp>
        <p:sp>
          <p:nvSpPr>
            <p:cNvPr id="27889" name="Line 143"/>
            <p:cNvSpPr/>
            <p:nvPr/>
          </p:nvSpPr>
          <p:spPr>
            <a:xfrm>
              <a:off x="1392" y="3600"/>
              <a:ext cx="0" cy="570"/>
            </a:xfrm>
            <a:prstGeom prst="line">
              <a:avLst/>
            </a:prstGeom>
            <a:ln w="9525" cap="flat" cmpd="sng">
              <a:solidFill>
                <a:schemeClr val="tx1"/>
              </a:solidFill>
              <a:prstDash val="solid"/>
              <a:headEnd type="none" w="med" len="med"/>
              <a:tailEnd type="none" w="med" len="med"/>
            </a:ln>
          </p:spPr>
        </p:sp>
        <p:sp>
          <p:nvSpPr>
            <p:cNvPr id="27890" name="Line 144"/>
            <p:cNvSpPr/>
            <p:nvPr/>
          </p:nvSpPr>
          <p:spPr>
            <a:xfrm>
              <a:off x="1488" y="3600"/>
              <a:ext cx="0" cy="570"/>
            </a:xfrm>
            <a:prstGeom prst="line">
              <a:avLst/>
            </a:prstGeom>
            <a:ln w="9525" cap="flat" cmpd="sng">
              <a:solidFill>
                <a:schemeClr val="tx1"/>
              </a:solidFill>
              <a:prstDash val="solid"/>
              <a:headEnd type="none" w="med" len="med"/>
              <a:tailEnd type="none" w="med" len="med"/>
            </a:ln>
          </p:spPr>
        </p:sp>
        <p:sp>
          <p:nvSpPr>
            <p:cNvPr id="27891" name="Line 145"/>
            <p:cNvSpPr/>
            <p:nvPr/>
          </p:nvSpPr>
          <p:spPr>
            <a:xfrm>
              <a:off x="1584" y="3600"/>
              <a:ext cx="0" cy="570"/>
            </a:xfrm>
            <a:prstGeom prst="line">
              <a:avLst/>
            </a:prstGeom>
            <a:ln w="9525" cap="flat" cmpd="sng">
              <a:solidFill>
                <a:schemeClr val="tx1"/>
              </a:solidFill>
              <a:prstDash val="solid"/>
              <a:headEnd type="none" w="med" len="med"/>
              <a:tailEnd type="none" w="med" len="med"/>
            </a:ln>
          </p:spPr>
        </p:sp>
        <p:sp>
          <p:nvSpPr>
            <p:cNvPr id="27892" name="Line 146"/>
            <p:cNvSpPr/>
            <p:nvPr/>
          </p:nvSpPr>
          <p:spPr>
            <a:xfrm>
              <a:off x="1680" y="3600"/>
              <a:ext cx="0" cy="570"/>
            </a:xfrm>
            <a:prstGeom prst="line">
              <a:avLst/>
            </a:prstGeom>
            <a:ln w="9525" cap="flat" cmpd="sng">
              <a:solidFill>
                <a:schemeClr val="tx1"/>
              </a:solidFill>
              <a:prstDash val="solid"/>
              <a:headEnd type="none" w="med" len="med"/>
              <a:tailEnd type="none" w="med" len="med"/>
            </a:ln>
          </p:spPr>
        </p:sp>
        <p:sp>
          <p:nvSpPr>
            <p:cNvPr id="27893" name="Line 147"/>
            <p:cNvSpPr/>
            <p:nvPr/>
          </p:nvSpPr>
          <p:spPr>
            <a:xfrm>
              <a:off x="1776" y="3600"/>
              <a:ext cx="0" cy="570"/>
            </a:xfrm>
            <a:prstGeom prst="line">
              <a:avLst/>
            </a:prstGeom>
            <a:ln w="9525" cap="flat" cmpd="sng">
              <a:solidFill>
                <a:schemeClr val="tx1"/>
              </a:solidFill>
              <a:prstDash val="solid"/>
              <a:headEnd type="none" w="med" len="med"/>
              <a:tailEnd type="none" w="med" len="med"/>
            </a:ln>
          </p:spPr>
        </p:sp>
      </p:grpSp>
      <p:grpSp>
        <p:nvGrpSpPr>
          <p:cNvPr id="27781" name="Group 148"/>
          <p:cNvGrpSpPr/>
          <p:nvPr/>
        </p:nvGrpSpPr>
        <p:grpSpPr>
          <a:xfrm>
            <a:off x="1104900" y="5407025"/>
            <a:ext cx="647700" cy="476250"/>
            <a:chOff x="1464" y="3111"/>
            <a:chExt cx="408" cy="300"/>
          </a:xfrm>
        </p:grpSpPr>
        <p:sp>
          <p:nvSpPr>
            <p:cNvPr id="27868" name="AutoShape 149"/>
            <p:cNvSpPr/>
            <p:nvPr/>
          </p:nvSpPr>
          <p:spPr>
            <a:xfrm>
              <a:off x="1464" y="3231"/>
              <a:ext cx="192" cy="180"/>
            </a:xfrm>
            <a:prstGeom prst="cube">
              <a:avLst>
                <a:gd name="adj" fmla="val 66111"/>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69" name="AutoShape 150"/>
            <p:cNvSpPr/>
            <p:nvPr/>
          </p:nvSpPr>
          <p:spPr>
            <a:xfrm>
              <a:off x="1464" y="3171"/>
              <a:ext cx="192" cy="180"/>
            </a:xfrm>
            <a:prstGeom prst="cube">
              <a:avLst>
                <a:gd name="adj" fmla="val 66111"/>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0" name="AutoShape 151"/>
            <p:cNvSpPr/>
            <p:nvPr/>
          </p:nvSpPr>
          <p:spPr>
            <a:xfrm>
              <a:off x="1464" y="3111"/>
              <a:ext cx="192" cy="180"/>
            </a:xfrm>
            <a:prstGeom prst="cube">
              <a:avLst>
                <a:gd name="adj" fmla="val 66111"/>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1" name="AutoShape 152"/>
            <p:cNvSpPr/>
            <p:nvPr/>
          </p:nvSpPr>
          <p:spPr>
            <a:xfrm>
              <a:off x="1536" y="3231"/>
              <a:ext cx="192" cy="180"/>
            </a:xfrm>
            <a:prstGeom prst="cube">
              <a:avLst>
                <a:gd name="adj" fmla="val 66111"/>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2" name="AutoShape 153"/>
            <p:cNvSpPr/>
            <p:nvPr/>
          </p:nvSpPr>
          <p:spPr>
            <a:xfrm>
              <a:off x="1536" y="3171"/>
              <a:ext cx="192" cy="180"/>
            </a:xfrm>
            <a:prstGeom prst="cube">
              <a:avLst>
                <a:gd name="adj" fmla="val 66111"/>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3" name="AutoShape 154"/>
            <p:cNvSpPr/>
            <p:nvPr/>
          </p:nvSpPr>
          <p:spPr>
            <a:xfrm>
              <a:off x="1536" y="3111"/>
              <a:ext cx="192" cy="180"/>
            </a:xfrm>
            <a:prstGeom prst="cube">
              <a:avLst>
                <a:gd name="adj" fmla="val 66111"/>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4" name="AutoShape 155"/>
            <p:cNvSpPr/>
            <p:nvPr/>
          </p:nvSpPr>
          <p:spPr>
            <a:xfrm>
              <a:off x="1608" y="3231"/>
              <a:ext cx="192" cy="180"/>
            </a:xfrm>
            <a:prstGeom prst="cube">
              <a:avLst>
                <a:gd name="adj" fmla="val 66111"/>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5" name="AutoShape 156"/>
            <p:cNvSpPr/>
            <p:nvPr/>
          </p:nvSpPr>
          <p:spPr>
            <a:xfrm>
              <a:off x="1668" y="3207"/>
              <a:ext cx="96" cy="96"/>
            </a:xfrm>
            <a:prstGeom prst="cube">
              <a:avLst>
                <a:gd name="adj" fmla="val 40625"/>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6" name="AutoShape 157"/>
            <p:cNvSpPr/>
            <p:nvPr/>
          </p:nvSpPr>
          <p:spPr>
            <a:xfrm>
              <a:off x="1620" y="3255"/>
              <a:ext cx="96" cy="96"/>
            </a:xfrm>
            <a:prstGeom prst="cube">
              <a:avLst>
                <a:gd name="adj" fmla="val 40625"/>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7" name="AutoShape 158"/>
            <p:cNvSpPr/>
            <p:nvPr/>
          </p:nvSpPr>
          <p:spPr>
            <a:xfrm>
              <a:off x="1668" y="3153"/>
              <a:ext cx="96" cy="96"/>
            </a:xfrm>
            <a:prstGeom prst="cube">
              <a:avLst>
                <a:gd name="adj" fmla="val 40625"/>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8" name="AutoShape 159"/>
            <p:cNvSpPr/>
            <p:nvPr/>
          </p:nvSpPr>
          <p:spPr>
            <a:xfrm>
              <a:off x="1620" y="3195"/>
              <a:ext cx="96" cy="96"/>
            </a:xfrm>
            <a:prstGeom prst="cube">
              <a:avLst>
                <a:gd name="adj" fmla="val 40625"/>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79" name="AutoShape 160"/>
            <p:cNvSpPr/>
            <p:nvPr/>
          </p:nvSpPr>
          <p:spPr>
            <a:xfrm>
              <a:off x="1680" y="3231"/>
              <a:ext cx="192" cy="180"/>
            </a:xfrm>
            <a:prstGeom prst="cube">
              <a:avLst>
                <a:gd name="adj" fmla="val 66111"/>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80" name="AutoShape 161"/>
            <p:cNvSpPr/>
            <p:nvPr/>
          </p:nvSpPr>
          <p:spPr>
            <a:xfrm>
              <a:off x="1740" y="3207"/>
              <a:ext cx="96" cy="96"/>
            </a:xfrm>
            <a:prstGeom prst="cube">
              <a:avLst>
                <a:gd name="adj" fmla="val 40625"/>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81" name="AutoShape 162"/>
            <p:cNvSpPr/>
            <p:nvPr/>
          </p:nvSpPr>
          <p:spPr>
            <a:xfrm>
              <a:off x="1692" y="3255"/>
              <a:ext cx="96" cy="96"/>
            </a:xfrm>
            <a:prstGeom prst="cube">
              <a:avLst>
                <a:gd name="adj" fmla="val 40625"/>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7782" name="Arc 163"/>
          <p:cNvSpPr/>
          <p:nvPr/>
        </p:nvSpPr>
        <p:spPr>
          <a:xfrm>
            <a:off x="1066800" y="5121275"/>
            <a:ext cx="228600" cy="228600"/>
          </a:xfrm>
          <a:custGeom>
            <a:avLst/>
            <a:gdLst/>
            <a:ahLst/>
            <a:cxnLst>
              <a:cxn ang="0">
                <a:pos x="0" y="0"/>
              </a:cxn>
              <a:cxn ang="0">
                <a:pos x="2419350" y="2419350"/>
              </a:cxn>
              <a:cxn ang="0">
                <a:pos x="0" y="2419350"/>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27783" name="Arc 164"/>
          <p:cNvSpPr/>
          <p:nvPr/>
        </p:nvSpPr>
        <p:spPr>
          <a:xfrm rot="5400000">
            <a:off x="1066800" y="5959475"/>
            <a:ext cx="228600" cy="228600"/>
          </a:xfrm>
          <a:custGeom>
            <a:avLst/>
            <a:gdLst/>
            <a:ahLst/>
            <a:cxnLst>
              <a:cxn ang="0">
                <a:pos x="0" y="0"/>
              </a:cxn>
              <a:cxn ang="0">
                <a:pos x="2419350" y="2419350"/>
              </a:cxn>
              <a:cxn ang="0">
                <a:pos x="0" y="2419350"/>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sm" len="sm"/>
          </a:ln>
        </p:spPr>
        <p:txBody>
          <a:bodyPr/>
          <a:p>
            <a:endParaRPr lang="zh-CN" altLang="en-US"/>
          </a:p>
        </p:txBody>
      </p:sp>
      <p:sp>
        <p:nvSpPr>
          <p:cNvPr id="27784" name="Line 165"/>
          <p:cNvSpPr/>
          <p:nvPr/>
        </p:nvSpPr>
        <p:spPr>
          <a:xfrm>
            <a:off x="457200" y="5121275"/>
            <a:ext cx="609600" cy="0"/>
          </a:xfrm>
          <a:prstGeom prst="line">
            <a:avLst/>
          </a:prstGeom>
          <a:ln w="9525" cap="flat" cmpd="sng">
            <a:solidFill>
              <a:schemeClr val="tx1"/>
            </a:solidFill>
            <a:prstDash val="solid"/>
            <a:headEnd type="none" w="med" len="med"/>
            <a:tailEnd type="none" w="med" len="med"/>
          </a:ln>
        </p:spPr>
      </p:sp>
      <p:sp>
        <p:nvSpPr>
          <p:cNvPr id="27785" name="Line 166"/>
          <p:cNvSpPr/>
          <p:nvPr/>
        </p:nvSpPr>
        <p:spPr>
          <a:xfrm>
            <a:off x="457200" y="6188075"/>
            <a:ext cx="609600" cy="0"/>
          </a:xfrm>
          <a:prstGeom prst="line">
            <a:avLst/>
          </a:prstGeom>
          <a:ln w="9525" cap="flat" cmpd="sng">
            <a:solidFill>
              <a:schemeClr val="tx1"/>
            </a:solidFill>
            <a:prstDash val="solid"/>
            <a:headEnd type="none" w="med" len="med"/>
            <a:tailEnd type="none" w="med" len="med"/>
          </a:ln>
        </p:spPr>
      </p:sp>
      <p:sp>
        <p:nvSpPr>
          <p:cNvPr id="27786" name="Text Box 168"/>
          <p:cNvSpPr txBox="1"/>
          <p:nvPr/>
        </p:nvSpPr>
        <p:spPr>
          <a:xfrm>
            <a:off x="1066800" y="6188075"/>
            <a:ext cx="10668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出货场</a:t>
            </a:r>
            <a:endParaRPr lang="zh-CN" altLang="en-US" sz="1600" b="1" dirty="0">
              <a:latin typeface="Arial" panose="020B0604020202020204" pitchFamily="34" charset="0"/>
              <a:ea typeface="汉仪旗黑-55简" panose="00020600040101010101" charset="-128"/>
            </a:endParaRPr>
          </a:p>
        </p:txBody>
      </p:sp>
      <p:grpSp>
        <p:nvGrpSpPr>
          <p:cNvPr id="27787" name="Group 253"/>
          <p:cNvGrpSpPr/>
          <p:nvPr/>
        </p:nvGrpSpPr>
        <p:grpSpPr>
          <a:xfrm>
            <a:off x="2971800" y="5562600"/>
            <a:ext cx="1371600" cy="841375"/>
            <a:chOff x="1920" y="3657"/>
            <a:chExt cx="864" cy="530"/>
          </a:xfrm>
        </p:grpSpPr>
        <p:sp>
          <p:nvSpPr>
            <p:cNvPr id="27866" name="Text Box 167"/>
            <p:cNvSpPr txBox="1"/>
            <p:nvPr/>
          </p:nvSpPr>
          <p:spPr>
            <a:xfrm>
              <a:off x="1968" y="3819"/>
              <a:ext cx="816" cy="36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a:t>
              </a:r>
              <a:r>
                <a:rPr lang="zh-CN" altLang="en-US" sz="1600" b="1" dirty="0">
                  <a:latin typeface="Arial" panose="020B0604020202020204" pitchFamily="34" charset="0"/>
                  <a:ea typeface="汉仪旗黑-55简" panose="00020600040101010101" charset="-128"/>
                </a:rPr>
                <a:t>少量拉取</a:t>
              </a: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p:txBody>
        </p:sp>
        <p:sp>
          <p:nvSpPr>
            <p:cNvPr id="27867" name="Text Box 169"/>
            <p:cNvSpPr txBox="1"/>
            <p:nvPr/>
          </p:nvSpPr>
          <p:spPr>
            <a:xfrm>
              <a:off x="1920" y="3657"/>
              <a:ext cx="857" cy="23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800" b="1" dirty="0">
                  <a:latin typeface="Arial" panose="020B0604020202020204" pitchFamily="34" charset="0"/>
                  <a:ea typeface="汉仪旗黑-55简" panose="00020600040101010101" charset="-128"/>
                </a:rPr>
                <a:t>超多回拉取</a:t>
              </a:r>
              <a:endParaRPr lang="zh-CN" altLang="en-US" sz="1800" b="1" dirty="0">
                <a:latin typeface="Arial" panose="020B0604020202020204" pitchFamily="34" charset="0"/>
                <a:ea typeface="汉仪旗黑-55简" panose="00020600040101010101" charset="-128"/>
              </a:endParaRPr>
            </a:p>
          </p:txBody>
        </p:sp>
      </p:grpSp>
      <p:sp>
        <p:nvSpPr>
          <p:cNvPr id="27788" name="Text Box 171"/>
          <p:cNvSpPr txBox="1"/>
          <p:nvPr/>
        </p:nvSpPr>
        <p:spPr>
          <a:xfrm>
            <a:off x="1841500" y="3933825"/>
            <a:ext cx="457200" cy="368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en-US" altLang="ja-JP" sz="1800" b="1" dirty="0">
                <a:latin typeface="Arial" panose="020B0604020202020204" pitchFamily="34" charset="0"/>
                <a:ea typeface="汉仪旗黑-55简" panose="00020600040101010101" charset="-128"/>
              </a:rPr>
              <a:t>a</a:t>
            </a:r>
            <a:endParaRPr lang="en-US" altLang="ja-JP" sz="1800" b="1" dirty="0">
              <a:latin typeface="Arial" panose="020B0604020202020204" pitchFamily="34" charset="0"/>
              <a:ea typeface="汉仪旗黑-55简" panose="00020600040101010101" charset="-128"/>
            </a:endParaRPr>
          </a:p>
        </p:txBody>
      </p:sp>
      <p:sp>
        <p:nvSpPr>
          <p:cNvPr id="27789" name="Oval 172"/>
          <p:cNvSpPr/>
          <p:nvPr/>
        </p:nvSpPr>
        <p:spPr>
          <a:xfrm>
            <a:off x="1862138" y="4052888"/>
            <a:ext cx="228600" cy="228600"/>
          </a:xfrm>
          <a:prstGeom prst="ellipse">
            <a:avLst/>
          </a:prstGeom>
          <a:noFill/>
          <a:ln w="635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790" name="Freeform 173"/>
          <p:cNvSpPr/>
          <p:nvPr/>
        </p:nvSpPr>
        <p:spPr>
          <a:xfrm>
            <a:off x="6756400" y="4341813"/>
            <a:ext cx="938213" cy="2360612"/>
          </a:xfrm>
          <a:custGeom>
            <a:avLst/>
            <a:gdLst/>
            <a:ahLst/>
            <a:cxnLst>
              <a:cxn ang="0">
                <a:pos x="2147483646" y="171736415"/>
              </a:cxn>
              <a:cxn ang="0">
                <a:pos x="1432687900" y="0"/>
              </a:cxn>
              <a:cxn ang="0">
                <a:pos x="286538557" y="171736415"/>
              </a:cxn>
              <a:cxn ang="0">
                <a:pos x="0" y="686943767"/>
              </a:cxn>
              <a:cxn ang="0">
                <a:pos x="286538557" y="2147483646"/>
              </a:cxn>
              <a:cxn ang="0">
                <a:pos x="573074671" y="2147483646"/>
              </a:cxn>
              <a:cxn ang="0">
                <a:pos x="1432687900" y="2147483646"/>
              </a:cxn>
              <a:cxn ang="0">
                <a:pos x="2147483646" y="2147483646"/>
              </a:cxn>
            </a:cxnLst>
            <a:pathLst>
              <a:path w="384" h="1248">
                <a:moveTo>
                  <a:pt x="384" y="48"/>
                </a:moveTo>
                <a:cubicBezTo>
                  <a:pt x="340" y="24"/>
                  <a:pt x="296" y="0"/>
                  <a:pt x="240" y="0"/>
                </a:cubicBezTo>
                <a:cubicBezTo>
                  <a:pt x="184" y="0"/>
                  <a:pt x="88" y="16"/>
                  <a:pt x="48" y="48"/>
                </a:cubicBezTo>
                <a:cubicBezTo>
                  <a:pt x="8" y="80"/>
                  <a:pt x="0" y="96"/>
                  <a:pt x="0" y="192"/>
                </a:cubicBezTo>
                <a:cubicBezTo>
                  <a:pt x="0" y="288"/>
                  <a:pt x="32" y="504"/>
                  <a:pt x="48" y="624"/>
                </a:cubicBezTo>
                <a:cubicBezTo>
                  <a:pt x="64" y="744"/>
                  <a:pt x="64" y="824"/>
                  <a:pt x="96" y="912"/>
                </a:cubicBezTo>
                <a:cubicBezTo>
                  <a:pt x="128" y="1000"/>
                  <a:pt x="192" y="1096"/>
                  <a:pt x="240" y="1152"/>
                </a:cubicBezTo>
                <a:cubicBezTo>
                  <a:pt x="288" y="1208"/>
                  <a:pt x="336" y="1228"/>
                  <a:pt x="384" y="1248"/>
                </a:cubicBezTo>
              </a:path>
            </a:pathLst>
          </a:custGeom>
          <a:noFill/>
          <a:ln w="6350" cap="flat" cmpd="sng">
            <a:solidFill>
              <a:schemeClr val="tx1">
                <a:alpha val="100000"/>
              </a:schemeClr>
            </a:solidFill>
            <a:prstDash val="dash"/>
            <a:round/>
            <a:headEnd type="none" w="med" len="med"/>
            <a:tailEnd type="none" w="med" len="med"/>
          </a:ln>
        </p:spPr>
        <p:txBody>
          <a:bodyPr/>
          <a:p>
            <a:endParaRPr lang="zh-CN" altLang="en-US"/>
          </a:p>
        </p:txBody>
      </p:sp>
      <p:grpSp>
        <p:nvGrpSpPr>
          <p:cNvPr id="27791" name="Group 174"/>
          <p:cNvGrpSpPr/>
          <p:nvPr/>
        </p:nvGrpSpPr>
        <p:grpSpPr>
          <a:xfrm>
            <a:off x="5373688" y="4570413"/>
            <a:ext cx="1052512" cy="693737"/>
            <a:chOff x="3216" y="2528"/>
            <a:chExt cx="528" cy="348"/>
          </a:xfrm>
        </p:grpSpPr>
        <p:sp>
          <p:nvSpPr>
            <p:cNvPr id="27860" name="AutoShape 175"/>
            <p:cNvSpPr/>
            <p:nvPr/>
          </p:nvSpPr>
          <p:spPr>
            <a:xfrm flipH="1">
              <a:off x="3216" y="2588"/>
              <a:ext cx="384" cy="132"/>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61" name="AutoShape 176"/>
            <p:cNvSpPr/>
            <p:nvPr/>
          </p:nvSpPr>
          <p:spPr>
            <a:xfrm flipH="1">
              <a:off x="3246" y="2528"/>
              <a:ext cx="96" cy="96"/>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62" name="AutoShape 177"/>
            <p:cNvSpPr/>
            <p:nvPr/>
          </p:nvSpPr>
          <p:spPr>
            <a:xfrm flipH="1">
              <a:off x="3288" y="2660"/>
              <a:ext cx="384" cy="132"/>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63" name="AutoShape 178"/>
            <p:cNvSpPr/>
            <p:nvPr/>
          </p:nvSpPr>
          <p:spPr>
            <a:xfrm flipH="1">
              <a:off x="3336" y="2600"/>
              <a:ext cx="96" cy="96"/>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64" name="AutoShape 179"/>
            <p:cNvSpPr/>
            <p:nvPr/>
          </p:nvSpPr>
          <p:spPr>
            <a:xfrm flipH="1">
              <a:off x="3360" y="2744"/>
              <a:ext cx="384" cy="132"/>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65" name="AutoShape 180"/>
            <p:cNvSpPr/>
            <p:nvPr/>
          </p:nvSpPr>
          <p:spPr>
            <a:xfrm flipH="1">
              <a:off x="3390" y="2684"/>
              <a:ext cx="96" cy="96"/>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7792" name="Group 181"/>
          <p:cNvGrpSpPr/>
          <p:nvPr/>
        </p:nvGrpSpPr>
        <p:grpSpPr>
          <a:xfrm>
            <a:off x="5516563" y="6126163"/>
            <a:ext cx="909637" cy="549275"/>
            <a:chOff x="3288" y="3308"/>
            <a:chExt cx="456" cy="276"/>
          </a:xfrm>
        </p:grpSpPr>
        <p:sp>
          <p:nvSpPr>
            <p:cNvPr id="27856" name="AutoShape 182"/>
            <p:cNvSpPr/>
            <p:nvPr/>
          </p:nvSpPr>
          <p:spPr>
            <a:xfrm flipH="1">
              <a:off x="3288" y="3368"/>
              <a:ext cx="384" cy="132"/>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57" name="AutoShape 183"/>
            <p:cNvSpPr/>
            <p:nvPr/>
          </p:nvSpPr>
          <p:spPr>
            <a:xfrm flipH="1">
              <a:off x="3336" y="3308"/>
              <a:ext cx="96" cy="96"/>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58" name="AutoShape 184"/>
            <p:cNvSpPr/>
            <p:nvPr/>
          </p:nvSpPr>
          <p:spPr>
            <a:xfrm flipH="1">
              <a:off x="3360" y="3452"/>
              <a:ext cx="384" cy="132"/>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59" name="AutoShape 185"/>
            <p:cNvSpPr/>
            <p:nvPr/>
          </p:nvSpPr>
          <p:spPr>
            <a:xfrm flipH="1">
              <a:off x="3390" y="3392"/>
              <a:ext cx="96" cy="96"/>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7793" name="Group 186"/>
          <p:cNvGrpSpPr/>
          <p:nvPr/>
        </p:nvGrpSpPr>
        <p:grpSpPr>
          <a:xfrm>
            <a:off x="6616700" y="4379913"/>
            <a:ext cx="1052513" cy="733425"/>
            <a:chOff x="3840" y="2432"/>
            <a:chExt cx="528" cy="368"/>
          </a:xfrm>
        </p:grpSpPr>
        <p:grpSp>
          <p:nvGrpSpPr>
            <p:cNvPr id="27844" name="Group 187"/>
            <p:cNvGrpSpPr/>
            <p:nvPr/>
          </p:nvGrpSpPr>
          <p:grpSpPr>
            <a:xfrm>
              <a:off x="3840" y="2624"/>
              <a:ext cx="528" cy="176"/>
              <a:chOff x="672" y="3984"/>
              <a:chExt cx="1296" cy="432"/>
            </a:xfrm>
          </p:grpSpPr>
          <p:sp>
            <p:nvSpPr>
              <p:cNvPr id="27851" name="Line 188"/>
              <p:cNvSpPr/>
              <p:nvPr/>
            </p:nvSpPr>
            <p:spPr>
              <a:xfrm>
                <a:off x="672" y="3984"/>
                <a:ext cx="0" cy="240"/>
              </a:xfrm>
              <a:prstGeom prst="line">
                <a:avLst/>
              </a:prstGeom>
              <a:ln w="9525" cap="flat" cmpd="sng">
                <a:solidFill>
                  <a:schemeClr val="tx1"/>
                </a:solidFill>
                <a:prstDash val="solid"/>
                <a:headEnd type="none" w="med" len="med"/>
                <a:tailEnd type="none" w="med" len="med"/>
              </a:ln>
            </p:spPr>
          </p:sp>
          <p:sp>
            <p:nvSpPr>
              <p:cNvPr id="27852" name="Line 189"/>
              <p:cNvSpPr/>
              <p:nvPr/>
            </p:nvSpPr>
            <p:spPr>
              <a:xfrm>
                <a:off x="864" y="4176"/>
                <a:ext cx="0" cy="240"/>
              </a:xfrm>
              <a:prstGeom prst="line">
                <a:avLst/>
              </a:prstGeom>
              <a:ln w="9525" cap="flat" cmpd="sng">
                <a:solidFill>
                  <a:schemeClr val="tx1"/>
                </a:solidFill>
                <a:prstDash val="solid"/>
                <a:headEnd type="none" w="med" len="med"/>
                <a:tailEnd type="none" w="med" len="med"/>
              </a:ln>
            </p:spPr>
          </p:sp>
          <p:sp>
            <p:nvSpPr>
              <p:cNvPr id="27853" name="Line 190"/>
              <p:cNvSpPr/>
              <p:nvPr/>
            </p:nvSpPr>
            <p:spPr>
              <a:xfrm>
                <a:off x="672" y="3984"/>
                <a:ext cx="192" cy="192"/>
              </a:xfrm>
              <a:prstGeom prst="line">
                <a:avLst/>
              </a:prstGeom>
              <a:ln w="9525" cap="flat" cmpd="sng">
                <a:solidFill>
                  <a:schemeClr val="tx1"/>
                </a:solidFill>
                <a:prstDash val="solid"/>
                <a:headEnd type="none" w="med" len="med"/>
                <a:tailEnd type="none" w="med" len="med"/>
              </a:ln>
            </p:spPr>
          </p:sp>
          <p:sp>
            <p:nvSpPr>
              <p:cNvPr id="27854" name="Line 191"/>
              <p:cNvSpPr/>
              <p:nvPr/>
            </p:nvSpPr>
            <p:spPr>
              <a:xfrm>
                <a:off x="672" y="3984"/>
                <a:ext cx="1104" cy="0"/>
              </a:xfrm>
              <a:prstGeom prst="line">
                <a:avLst/>
              </a:prstGeom>
              <a:ln w="9525" cap="flat" cmpd="sng">
                <a:solidFill>
                  <a:schemeClr val="tx1"/>
                </a:solidFill>
                <a:prstDash val="solid"/>
                <a:headEnd type="none" w="med" len="med"/>
                <a:tailEnd type="none" w="med" len="med"/>
              </a:ln>
            </p:spPr>
          </p:sp>
          <p:sp>
            <p:nvSpPr>
              <p:cNvPr id="27855" name="Line 192"/>
              <p:cNvSpPr/>
              <p:nvPr/>
            </p:nvSpPr>
            <p:spPr>
              <a:xfrm>
                <a:off x="864" y="4176"/>
                <a:ext cx="1104" cy="0"/>
              </a:xfrm>
              <a:prstGeom prst="line">
                <a:avLst/>
              </a:prstGeom>
              <a:ln w="9525" cap="flat" cmpd="sng">
                <a:solidFill>
                  <a:schemeClr val="tx1"/>
                </a:solidFill>
                <a:prstDash val="solid"/>
                <a:headEnd type="none" w="med" len="med"/>
                <a:tailEnd type="none" w="med" len="med"/>
              </a:ln>
            </p:spPr>
          </p:sp>
        </p:grpSp>
        <p:sp>
          <p:nvSpPr>
            <p:cNvPr id="27845" name="Oval 193"/>
            <p:cNvSpPr/>
            <p:nvPr/>
          </p:nvSpPr>
          <p:spPr>
            <a:xfrm>
              <a:off x="4032" y="2432"/>
              <a:ext cx="96" cy="96"/>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46" name="Freeform 194"/>
            <p:cNvSpPr/>
            <p:nvPr/>
          </p:nvSpPr>
          <p:spPr>
            <a:xfrm>
              <a:off x="4080" y="2528"/>
              <a:ext cx="84" cy="120"/>
            </a:xfrm>
            <a:custGeom>
              <a:avLst/>
              <a:gdLst/>
              <a:ahLst/>
              <a:cxnLst>
                <a:cxn ang="0">
                  <a:pos x="0" y="0"/>
                </a:cxn>
                <a:cxn ang="0">
                  <a:pos x="74" y="75"/>
                </a:cxn>
                <a:cxn ang="0">
                  <a:pos x="37" y="150"/>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7847" name="Freeform 195"/>
            <p:cNvSpPr/>
            <p:nvPr/>
          </p:nvSpPr>
          <p:spPr>
            <a:xfrm flipH="1">
              <a:off x="3984" y="2528"/>
              <a:ext cx="90" cy="126"/>
            </a:xfrm>
            <a:custGeom>
              <a:avLst/>
              <a:gdLst/>
              <a:ahLst/>
              <a:cxnLst>
                <a:cxn ang="0">
                  <a:pos x="0" y="0"/>
                </a:cxn>
                <a:cxn ang="0">
                  <a:pos x="84" y="83"/>
                </a:cxn>
                <a:cxn ang="0">
                  <a:pos x="42" y="165"/>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7848" name="Line 196"/>
            <p:cNvSpPr/>
            <p:nvPr/>
          </p:nvSpPr>
          <p:spPr>
            <a:xfrm>
              <a:off x="4080" y="2528"/>
              <a:ext cx="0" cy="96"/>
            </a:xfrm>
            <a:prstGeom prst="line">
              <a:avLst/>
            </a:prstGeom>
            <a:ln w="9525" cap="flat" cmpd="sng">
              <a:solidFill>
                <a:schemeClr val="tx1"/>
              </a:solidFill>
              <a:prstDash val="solid"/>
              <a:headEnd type="none" w="med" len="med"/>
              <a:tailEnd type="none" w="med" len="med"/>
            </a:ln>
          </p:spPr>
        </p:sp>
        <p:sp>
          <p:nvSpPr>
            <p:cNvPr id="27849" name="Line 197"/>
            <p:cNvSpPr/>
            <p:nvPr/>
          </p:nvSpPr>
          <p:spPr>
            <a:xfrm>
              <a:off x="4116" y="2702"/>
              <a:ext cx="36" cy="78"/>
            </a:xfrm>
            <a:prstGeom prst="line">
              <a:avLst/>
            </a:prstGeom>
            <a:ln w="9525" cap="flat" cmpd="sng">
              <a:solidFill>
                <a:schemeClr val="tx1"/>
              </a:solidFill>
              <a:prstDash val="solid"/>
              <a:headEnd type="none" w="med" len="med"/>
              <a:tailEnd type="none" w="med" len="med"/>
            </a:ln>
          </p:spPr>
        </p:sp>
        <p:sp>
          <p:nvSpPr>
            <p:cNvPr id="27850" name="Line 198"/>
            <p:cNvSpPr/>
            <p:nvPr/>
          </p:nvSpPr>
          <p:spPr>
            <a:xfrm flipH="1">
              <a:off x="4026" y="2702"/>
              <a:ext cx="36" cy="78"/>
            </a:xfrm>
            <a:prstGeom prst="line">
              <a:avLst/>
            </a:prstGeom>
            <a:ln w="9525" cap="flat" cmpd="sng">
              <a:solidFill>
                <a:schemeClr val="tx1"/>
              </a:solidFill>
              <a:prstDash val="solid"/>
              <a:headEnd type="none" w="med" len="med"/>
              <a:tailEnd type="none" w="med" len="med"/>
            </a:ln>
          </p:spPr>
        </p:sp>
      </p:grpSp>
      <p:grpSp>
        <p:nvGrpSpPr>
          <p:cNvPr id="27794" name="Group 199"/>
          <p:cNvGrpSpPr/>
          <p:nvPr/>
        </p:nvGrpSpPr>
        <p:grpSpPr>
          <a:xfrm>
            <a:off x="6616700" y="5862638"/>
            <a:ext cx="1052513" cy="733425"/>
            <a:chOff x="3840" y="3176"/>
            <a:chExt cx="528" cy="368"/>
          </a:xfrm>
        </p:grpSpPr>
        <p:grpSp>
          <p:nvGrpSpPr>
            <p:cNvPr id="27832" name="Group 200"/>
            <p:cNvGrpSpPr/>
            <p:nvPr/>
          </p:nvGrpSpPr>
          <p:grpSpPr>
            <a:xfrm>
              <a:off x="3840" y="3368"/>
              <a:ext cx="528" cy="176"/>
              <a:chOff x="672" y="3984"/>
              <a:chExt cx="1296" cy="432"/>
            </a:xfrm>
          </p:grpSpPr>
          <p:sp>
            <p:nvSpPr>
              <p:cNvPr id="27839" name="Line 201"/>
              <p:cNvSpPr/>
              <p:nvPr/>
            </p:nvSpPr>
            <p:spPr>
              <a:xfrm>
                <a:off x="672" y="3984"/>
                <a:ext cx="0" cy="240"/>
              </a:xfrm>
              <a:prstGeom prst="line">
                <a:avLst/>
              </a:prstGeom>
              <a:ln w="9525" cap="flat" cmpd="sng">
                <a:solidFill>
                  <a:schemeClr val="tx1"/>
                </a:solidFill>
                <a:prstDash val="solid"/>
                <a:headEnd type="none" w="med" len="med"/>
                <a:tailEnd type="none" w="med" len="med"/>
              </a:ln>
            </p:spPr>
          </p:sp>
          <p:sp>
            <p:nvSpPr>
              <p:cNvPr id="27840" name="Line 202"/>
              <p:cNvSpPr/>
              <p:nvPr/>
            </p:nvSpPr>
            <p:spPr>
              <a:xfrm>
                <a:off x="864" y="4176"/>
                <a:ext cx="0" cy="240"/>
              </a:xfrm>
              <a:prstGeom prst="line">
                <a:avLst/>
              </a:prstGeom>
              <a:ln w="9525" cap="flat" cmpd="sng">
                <a:solidFill>
                  <a:schemeClr val="tx1"/>
                </a:solidFill>
                <a:prstDash val="solid"/>
                <a:headEnd type="none" w="med" len="med"/>
                <a:tailEnd type="none" w="med" len="med"/>
              </a:ln>
            </p:spPr>
          </p:sp>
          <p:sp>
            <p:nvSpPr>
              <p:cNvPr id="27841" name="Line 203"/>
              <p:cNvSpPr/>
              <p:nvPr/>
            </p:nvSpPr>
            <p:spPr>
              <a:xfrm>
                <a:off x="672" y="3984"/>
                <a:ext cx="192" cy="192"/>
              </a:xfrm>
              <a:prstGeom prst="line">
                <a:avLst/>
              </a:prstGeom>
              <a:ln w="9525" cap="flat" cmpd="sng">
                <a:solidFill>
                  <a:schemeClr val="tx1"/>
                </a:solidFill>
                <a:prstDash val="solid"/>
                <a:headEnd type="none" w="med" len="med"/>
                <a:tailEnd type="none" w="med" len="med"/>
              </a:ln>
            </p:spPr>
          </p:sp>
          <p:sp>
            <p:nvSpPr>
              <p:cNvPr id="27842" name="Line 204"/>
              <p:cNvSpPr/>
              <p:nvPr/>
            </p:nvSpPr>
            <p:spPr>
              <a:xfrm>
                <a:off x="672" y="3984"/>
                <a:ext cx="1104" cy="0"/>
              </a:xfrm>
              <a:prstGeom prst="line">
                <a:avLst/>
              </a:prstGeom>
              <a:ln w="9525" cap="flat" cmpd="sng">
                <a:solidFill>
                  <a:schemeClr val="tx1"/>
                </a:solidFill>
                <a:prstDash val="solid"/>
                <a:headEnd type="none" w="med" len="med"/>
                <a:tailEnd type="none" w="med" len="med"/>
              </a:ln>
            </p:spPr>
          </p:sp>
          <p:sp>
            <p:nvSpPr>
              <p:cNvPr id="27843" name="Line 205"/>
              <p:cNvSpPr/>
              <p:nvPr/>
            </p:nvSpPr>
            <p:spPr>
              <a:xfrm>
                <a:off x="864" y="4176"/>
                <a:ext cx="1104" cy="0"/>
              </a:xfrm>
              <a:prstGeom prst="line">
                <a:avLst/>
              </a:prstGeom>
              <a:ln w="9525" cap="flat" cmpd="sng">
                <a:solidFill>
                  <a:schemeClr val="tx1"/>
                </a:solidFill>
                <a:prstDash val="solid"/>
                <a:headEnd type="none" w="med" len="med"/>
                <a:tailEnd type="none" w="med" len="med"/>
              </a:ln>
            </p:spPr>
          </p:sp>
        </p:grpSp>
        <p:sp>
          <p:nvSpPr>
            <p:cNvPr id="27833" name="Line 206"/>
            <p:cNvSpPr/>
            <p:nvPr/>
          </p:nvSpPr>
          <p:spPr>
            <a:xfrm>
              <a:off x="4116" y="3464"/>
              <a:ext cx="36" cy="78"/>
            </a:xfrm>
            <a:prstGeom prst="line">
              <a:avLst/>
            </a:prstGeom>
            <a:ln w="9525" cap="flat" cmpd="sng">
              <a:solidFill>
                <a:schemeClr val="tx1"/>
              </a:solidFill>
              <a:prstDash val="solid"/>
              <a:headEnd type="none" w="med" len="med"/>
              <a:tailEnd type="none" w="med" len="med"/>
            </a:ln>
          </p:spPr>
        </p:sp>
        <p:sp>
          <p:nvSpPr>
            <p:cNvPr id="27834" name="Line 207"/>
            <p:cNvSpPr/>
            <p:nvPr/>
          </p:nvSpPr>
          <p:spPr>
            <a:xfrm flipH="1">
              <a:off x="4026" y="3464"/>
              <a:ext cx="36" cy="78"/>
            </a:xfrm>
            <a:prstGeom prst="line">
              <a:avLst/>
            </a:prstGeom>
            <a:ln w="9525" cap="flat" cmpd="sng">
              <a:solidFill>
                <a:schemeClr val="tx1"/>
              </a:solidFill>
              <a:prstDash val="solid"/>
              <a:headEnd type="none" w="med" len="med"/>
              <a:tailEnd type="none" w="med" len="med"/>
            </a:ln>
          </p:spPr>
        </p:sp>
        <p:sp>
          <p:nvSpPr>
            <p:cNvPr id="27835" name="Oval 208"/>
            <p:cNvSpPr/>
            <p:nvPr/>
          </p:nvSpPr>
          <p:spPr>
            <a:xfrm>
              <a:off x="4032" y="3176"/>
              <a:ext cx="96" cy="96"/>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36" name="Freeform 209"/>
            <p:cNvSpPr/>
            <p:nvPr/>
          </p:nvSpPr>
          <p:spPr>
            <a:xfrm>
              <a:off x="4080" y="3272"/>
              <a:ext cx="96" cy="108"/>
            </a:xfrm>
            <a:custGeom>
              <a:avLst/>
              <a:gdLst/>
              <a:ahLst/>
              <a:cxnLst>
                <a:cxn ang="0">
                  <a:pos x="0" y="0"/>
                </a:cxn>
                <a:cxn ang="0">
                  <a:pos x="96" y="61"/>
                </a:cxn>
                <a:cxn ang="0">
                  <a:pos x="48" y="122"/>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7837" name="Freeform 210"/>
            <p:cNvSpPr/>
            <p:nvPr/>
          </p:nvSpPr>
          <p:spPr>
            <a:xfrm flipH="1">
              <a:off x="3984" y="3272"/>
              <a:ext cx="90" cy="126"/>
            </a:xfrm>
            <a:custGeom>
              <a:avLst/>
              <a:gdLst/>
              <a:ahLst/>
              <a:cxnLst>
                <a:cxn ang="0">
                  <a:pos x="0" y="0"/>
                </a:cxn>
                <a:cxn ang="0">
                  <a:pos x="84" y="83"/>
                </a:cxn>
                <a:cxn ang="0">
                  <a:pos x="42" y="165"/>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7838" name="Line 211"/>
            <p:cNvSpPr/>
            <p:nvPr/>
          </p:nvSpPr>
          <p:spPr>
            <a:xfrm>
              <a:off x="4080" y="3272"/>
              <a:ext cx="0" cy="96"/>
            </a:xfrm>
            <a:prstGeom prst="line">
              <a:avLst/>
            </a:prstGeom>
            <a:ln w="9525" cap="flat" cmpd="sng">
              <a:solidFill>
                <a:schemeClr val="tx1"/>
              </a:solidFill>
              <a:prstDash val="solid"/>
              <a:headEnd type="none" w="med" len="med"/>
              <a:tailEnd type="none" w="med" len="med"/>
            </a:ln>
          </p:spPr>
        </p:sp>
      </p:grpSp>
      <p:sp>
        <p:nvSpPr>
          <p:cNvPr id="27795" name="Freeform 212"/>
          <p:cNvSpPr/>
          <p:nvPr/>
        </p:nvSpPr>
        <p:spPr>
          <a:xfrm>
            <a:off x="5659438" y="4283075"/>
            <a:ext cx="574675" cy="287338"/>
          </a:xfrm>
          <a:custGeom>
            <a:avLst/>
            <a:gdLst/>
            <a:ahLst/>
            <a:cxnLst>
              <a:cxn ang="0">
                <a:pos x="0" y="119448801"/>
              </a:cxn>
              <a:cxn ang="0">
                <a:pos x="155282972" y="11944980"/>
              </a:cxn>
              <a:cxn ang="0">
                <a:pos x="83614215" y="143338761"/>
              </a:cxn>
              <a:cxn ang="0">
                <a:pos x="286676524" y="0"/>
              </a:cxn>
            </a:cxnLst>
            <a:pathLst>
              <a:path w="1152" h="576">
                <a:moveTo>
                  <a:pt x="0" y="480"/>
                </a:moveTo>
                <a:lnTo>
                  <a:pt x="624" y="48"/>
                </a:lnTo>
                <a:lnTo>
                  <a:pt x="336" y="576"/>
                </a:lnTo>
                <a:lnTo>
                  <a:pt x="1152" y="0"/>
                </a:lnTo>
              </a:path>
            </a:pathLst>
          </a:custGeom>
          <a:noFill/>
          <a:ln w="9525" cap="flat" cmpd="sng">
            <a:solidFill>
              <a:schemeClr val="tx1">
                <a:alpha val="100000"/>
              </a:schemeClr>
            </a:solidFill>
            <a:prstDash val="solid"/>
            <a:round/>
            <a:headEnd type="none" w="med" len="med"/>
            <a:tailEnd type="triangle" w="sm" len="med"/>
          </a:ln>
        </p:spPr>
        <p:txBody>
          <a:bodyPr/>
          <a:p>
            <a:endParaRPr lang="zh-CN" altLang="en-US"/>
          </a:p>
        </p:txBody>
      </p:sp>
      <p:sp>
        <p:nvSpPr>
          <p:cNvPr id="27796" name="Freeform 213"/>
          <p:cNvSpPr/>
          <p:nvPr/>
        </p:nvSpPr>
        <p:spPr>
          <a:xfrm>
            <a:off x="5659438" y="5815013"/>
            <a:ext cx="574675" cy="287337"/>
          </a:xfrm>
          <a:custGeom>
            <a:avLst/>
            <a:gdLst/>
            <a:ahLst/>
            <a:cxnLst>
              <a:cxn ang="0">
                <a:pos x="0" y="119448385"/>
              </a:cxn>
              <a:cxn ang="0">
                <a:pos x="155282972" y="11944938"/>
              </a:cxn>
              <a:cxn ang="0">
                <a:pos x="83614215" y="143337763"/>
              </a:cxn>
              <a:cxn ang="0">
                <a:pos x="286676524" y="0"/>
              </a:cxn>
            </a:cxnLst>
            <a:pathLst>
              <a:path w="1152" h="576">
                <a:moveTo>
                  <a:pt x="0" y="480"/>
                </a:moveTo>
                <a:lnTo>
                  <a:pt x="624" y="48"/>
                </a:lnTo>
                <a:lnTo>
                  <a:pt x="336" y="576"/>
                </a:lnTo>
                <a:lnTo>
                  <a:pt x="1152" y="0"/>
                </a:lnTo>
              </a:path>
            </a:pathLst>
          </a:custGeom>
          <a:noFill/>
          <a:ln w="9525" cap="flat" cmpd="sng">
            <a:solidFill>
              <a:schemeClr val="tx1">
                <a:alpha val="100000"/>
              </a:schemeClr>
            </a:solidFill>
            <a:prstDash val="solid"/>
            <a:round/>
            <a:headEnd type="none" w="med" len="med"/>
            <a:tailEnd type="triangle" w="sm" len="med"/>
          </a:ln>
        </p:spPr>
        <p:txBody>
          <a:bodyPr/>
          <a:p>
            <a:endParaRPr lang="zh-CN" altLang="en-US"/>
          </a:p>
        </p:txBody>
      </p:sp>
      <p:grpSp>
        <p:nvGrpSpPr>
          <p:cNvPr id="27797" name="Group 214"/>
          <p:cNvGrpSpPr/>
          <p:nvPr/>
        </p:nvGrpSpPr>
        <p:grpSpPr>
          <a:xfrm>
            <a:off x="6234113" y="5457825"/>
            <a:ext cx="444500" cy="787400"/>
            <a:chOff x="3648" y="2973"/>
            <a:chExt cx="222" cy="395"/>
          </a:xfrm>
        </p:grpSpPr>
        <p:grpSp>
          <p:nvGrpSpPr>
            <p:cNvPr id="27821" name="Group 215"/>
            <p:cNvGrpSpPr/>
            <p:nvPr/>
          </p:nvGrpSpPr>
          <p:grpSpPr>
            <a:xfrm>
              <a:off x="3648" y="3032"/>
              <a:ext cx="198" cy="336"/>
              <a:chOff x="504" y="4416"/>
              <a:chExt cx="480" cy="816"/>
            </a:xfrm>
          </p:grpSpPr>
          <p:grpSp>
            <p:nvGrpSpPr>
              <p:cNvPr id="27826" name="Group 216"/>
              <p:cNvGrpSpPr/>
              <p:nvPr/>
            </p:nvGrpSpPr>
            <p:grpSpPr>
              <a:xfrm>
                <a:off x="576" y="4560"/>
                <a:ext cx="336" cy="672"/>
                <a:chOff x="576" y="4560"/>
                <a:chExt cx="672" cy="672"/>
              </a:xfrm>
            </p:grpSpPr>
            <p:sp>
              <p:nvSpPr>
                <p:cNvPr id="27830" name="Line 217"/>
                <p:cNvSpPr/>
                <p:nvPr/>
              </p:nvSpPr>
              <p:spPr>
                <a:xfrm>
                  <a:off x="912" y="4560"/>
                  <a:ext cx="0" cy="672"/>
                </a:xfrm>
                <a:prstGeom prst="line">
                  <a:avLst/>
                </a:prstGeom>
                <a:ln w="9525" cap="flat" cmpd="sng">
                  <a:solidFill>
                    <a:schemeClr val="tx1"/>
                  </a:solidFill>
                  <a:prstDash val="solid"/>
                  <a:headEnd type="none" w="med" len="med"/>
                  <a:tailEnd type="none" w="med" len="med"/>
                </a:ln>
              </p:spPr>
            </p:sp>
            <p:sp>
              <p:nvSpPr>
                <p:cNvPr id="27831" name="Freeform 218"/>
                <p:cNvSpPr/>
                <p:nvPr/>
              </p:nvSpPr>
              <p:spPr>
                <a:xfrm>
                  <a:off x="576" y="4560"/>
                  <a:ext cx="672" cy="288"/>
                </a:xfrm>
                <a:custGeom>
                  <a:avLst/>
                  <a:gdLst/>
                  <a:ahLst/>
                  <a:cxnLst>
                    <a:cxn ang="0">
                      <a:pos x="0" y="0"/>
                    </a:cxn>
                    <a:cxn ang="0">
                      <a:pos x="0" y="288"/>
                    </a:cxn>
                    <a:cxn ang="0">
                      <a:pos x="672" y="288"/>
                    </a:cxn>
                    <a:cxn ang="0">
                      <a:pos x="672" y="0"/>
                    </a:cxn>
                  </a:cxnLst>
                  <a:pathLst>
                    <a:path w="672" h="288">
                      <a:moveTo>
                        <a:pt x="0" y="0"/>
                      </a:moveTo>
                      <a:lnTo>
                        <a:pt x="0" y="288"/>
                      </a:lnTo>
                      <a:lnTo>
                        <a:pt x="672" y="288"/>
                      </a:lnTo>
                      <a:lnTo>
                        <a:pt x="672"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27827" name="Oval 219"/>
              <p:cNvSpPr/>
              <p:nvPr/>
            </p:nvSpPr>
            <p:spPr>
              <a:xfrm>
                <a:off x="504" y="4416"/>
                <a:ext cx="144" cy="144"/>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28" name="Oval 220"/>
              <p:cNvSpPr/>
              <p:nvPr/>
            </p:nvSpPr>
            <p:spPr>
              <a:xfrm>
                <a:off x="672" y="4416"/>
                <a:ext cx="144" cy="144"/>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29" name="Oval 221"/>
              <p:cNvSpPr/>
              <p:nvPr/>
            </p:nvSpPr>
            <p:spPr>
              <a:xfrm>
                <a:off x="840" y="4416"/>
                <a:ext cx="144" cy="144"/>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7822" name="Group 222"/>
            <p:cNvGrpSpPr/>
            <p:nvPr/>
          </p:nvGrpSpPr>
          <p:grpSpPr>
            <a:xfrm>
              <a:off x="3768" y="2973"/>
              <a:ext cx="102" cy="47"/>
              <a:chOff x="288" y="4416"/>
              <a:chExt cx="768" cy="384"/>
            </a:xfrm>
          </p:grpSpPr>
          <p:sp>
            <p:nvSpPr>
              <p:cNvPr id="27823" name="Line 223"/>
              <p:cNvSpPr/>
              <p:nvPr/>
            </p:nvSpPr>
            <p:spPr>
              <a:xfrm>
                <a:off x="288" y="4560"/>
                <a:ext cx="144" cy="240"/>
              </a:xfrm>
              <a:prstGeom prst="line">
                <a:avLst/>
              </a:prstGeom>
              <a:ln w="9525" cap="flat" cmpd="sng">
                <a:solidFill>
                  <a:schemeClr val="tx1"/>
                </a:solidFill>
                <a:prstDash val="solid"/>
                <a:headEnd type="none" w="med" len="med"/>
                <a:tailEnd type="none" w="med" len="med"/>
              </a:ln>
            </p:spPr>
          </p:sp>
          <p:sp>
            <p:nvSpPr>
              <p:cNvPr id="27824" name="Line 224"/>
              <p:cNvSpPr/>
              <p:nvPr/>
            </p:nvSpPr>
            <p:spPr>
              <a:xfrm>
                <a:off x="672" y="4416"/>
                <a:ext cx="0" cy="336"/>
              </a:xfrm>
              <a:prstGeom prst="line">
                <a:avLst/>
              </a:prstGeom>
              <a:ln w="9525" cap="flat" cmpd="sng">
                <a:solidFill>
                  <a:schemeClr val="tx1"/>
                </a:solidFill>
                <a:prstDash val="solid"/>
                <a:headEnd type="none" w="med" len="med"/>
                <a:tailEnd type="none" w="med" len="med"/>
              </a:ln>
            </p:spPr>
          </p:sp>
          <p:sp>
            <p:nvSpPr>
              <p:cNvPr id="27825" name="Line 225"/>
              <p:cNvSpPr/>
              <p:nvPr/>
            </p:nvSpPr>
            <p:spPr>
              <a:xfrm flipH="1">
                <a:off x="912" y="4560"/>
                <a:ext cx="144" cy="240"/>
              </a:xfrm>
              <a:prstGeom prst="line">
                <a:avLst/>
              </a:prstGeom>
              <a:ln w="9525" cap="flat" cmpd="sng">
                <a:solidFill>
                  <a:schemeClr val="tx1"/>
                </a:solidFill>
                <a:prstDash val="solid"/>
                <a:headEnd type="none" w="med" len="med"/>
                <a:tailEnd type="none" w="med" len="med"/>
              </a:ln>
            </p:spPr>
          </p:sp>
        </p:grpSp>
      </p:grpSp>
      <p:grpSp>
        <p:nvGrpSpPr>
          <p:cNvPr id="27798" name="Group 226"/>
          <p:cNvGrpSpPr/>
          <p:nvPr/>
        </p:nvGrpSpPr>
        <p:grpSpPr>
          <a:xfrm>
            <a:off x="6186488" y="3781425"/>
            <a:ext cx="442912" cy="788988"/>
            <a:chOff x="3624" y="2132"/>
            <a:chExt cx="222" cy="396"/>
          </a:xfrm>
        </p:grpSpPr>
        <p:grpSp>
          <p:nvGrpSpPr>
            <p:cNvPr id="27810" name="Group 227"/>
            <p:cNvGrpSpPr/>
            <p:nvPr/>
          </p:nvGrpSpPr>
          <p:grpSpPr>
            <a:xfrm>
              <a:off x="3648" y="2192"/>
              <a:ext cx="198" cy="336"/>
              <a:chOff x="504" y="4416"/>
              <a:chExt cx="480" cy="816"/>
            </a:xfrm>
          </p:grpSpPr>
          <p:grpSp>
            <p:nvGrpSpPr>
              <p:cNvPr id="27815" name="Group 228"/>
              <p:cNvGrpSpPr/>
              <p:nvPr/>
            </p:nvGrpSpPr>
            <p:grpSpPr>
              <a:xfrm>
                <a:off x="576" y="4560"/>
                <a:ext cx="336" cy="672"/>
                <a:chOff x="576" y="4560"/>
                <a:chExt cx="672" cy="672"/>
              </a:xfrm>
            </p:grpSpPr>
            <p:sp>
              <p:nvSpPr>
                <p:cNvPr id="27819" name="Line 229"/>
                <p:cNvSpPr/>
                <p:nvPr/>
              </p:nvSpPr>
              <p:spPr>
                <a:xfrm>
                  <a:off x="912" y="4560"/>
                  <a:ext cx="0" cy="672"/>
                </a:xfrm>
                <a:prstGeom prst="line">
                  <a:avLst/>
                </a:prstGeom>
                <a:ln w="9525" cap="flat" cmpd="sng">
                  <a:solidFill>
                    <a:schemeClr val="tx1"/>
                  </a:solidFill>
                  <a:prstDash val="solid"/>
                  <a:headEnd type="none" w="med" len="med"/>
                  <a:tailEnd type="none" w="med" len="med"/>
                </a:ln>
              </p:spPr>
            </p:sp>
            <p:sp>
              <p:nvSpPr>
                <p:cNvPr id="27820" name="Freeform 230"/>
                <p:cNvSpPr/>
                <p:nvPr/>
              </p:nvSpPr>
              <p:spPr>
                <a:xfrm>
                  <a:off x="576" y="4560"/>
                  <a:ext cx="672" cy="288"/>
                </a:xfrm>
                <a:custGeom>
                  <a:avLst/>
                  <a:gdLst/>
                  <a:ahLst/>
                  <a:cxnLst>
                    <a:cxn ang="0">
                      <a:pos x="0" y="0"/>
                    </a:cxn>
                    <a:cxn ang="0">
                      <a:pos x="0" y="288"/>
                    </a:cxn>
                    <a:cxn ang="0">
                      <a:pos x="672" y="288"/>
                    </a:cxn>
                    <a:cxn ang="0">
                      <a:pos x="672" y="0"/>
                    </a:cxn>
                  </a:cxnLst>
                  <a:pathLst>
                    <a:path w="672" h="288">
                      <a:moveTo>
                        <a:pt x="0" y="0"/>
                      </a:moveTo>
                      <a:lnTo>
                        <a:pt x="0" y="288"/>
                      </a:lnTo>
                      <a:lnTo>
                        <a:pt x="672" y="288"/>
                      </a:lnTo>
                      <a:lnTo>
                        <a:pt x="672"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27816" name="Oval 231"/>
              <p:cNvSpPr/>
              <p:nvPr/>
            </p:nvSpPr>
            <p:spPr>
              <a:xfrm>
                <a:off x="504" y="4416"/>
                <a:ext cx="144" cy="144"/>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17" name="Oval 232"/>
              <p:cNvSpPr/>
              <p:nvPr/>
            </p:nvSpPr>
            <p:spPr>
              <a:xfrm>
                <a:off x="672" y="4416"/>
                <a:ext cx="144" cy="144"/>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7818" name="Oval 233"/>
              <p:cNvSpPr/>
              <p:nvPr/>
            </p:nvSpPr>
            <p:spPr>
              <a:xfrm>
                <a:off x="840" y="4416"/>
                <a:ext cx="144" cy="144"/>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7811" name="Group 234"/>
            <p:cNvGrpSpPr/>
            <p:nvPr/>
          </p:nvGrpSpPr>
          <p:grpSpPr>
            <a:xfrm>
              <a:off x="3624" y="2132"/>
              <a:ext cx="102" cy="47"/>
              <a:chOff x="288" y="4416"/>
              <a:chExt cx="768" cy="384"/>
            </a:xfrm>
          </p:grpSpPr>
          <p:sp>
            <p:nvSpPr>
              <p:cNvPr id="27812" name="Line 235"/>
              <p:cNvSpPr/>
              <p:nvPr/>
            </p:nvSpPr>
            <p:spPr>
              <a:xfrm>
                <a:off x="288" y="4560"/>
                <a:ext cx="144" cy="240"/>
              </a:xfrm>
              <a:prstGeom prst="line">
                <a:avLst/>
              </a:prstGeom>
              <a:ln w="9525" cap="flat" cmpd="sng">
                <a:solidFill>
                  <a:schemeClr val="tx1"/>
                </a:solidFill>
                <a:prstDash val="solid"/>
                <a:headEnd type="none" w="med" len="med"/>
                <a:tailEnd type="none" w="med" len="med"/>
              </a:ln>
            </p:spPr>
          </p:sp>
          <p:sp>
            <p:nvSpPr>
              <p:cNvPr id="27813" name="Line 236"/>
              <p:cNvSpPr/>
              <p:nvPr/>
            </p:nvSpPr>
            <p:spPr>
              <a:xfrm>
                <a:off x="672" y="4416"/>
                <a:ext cx="0" cy="336"/>
              </a:xfrm>
              <a:prstGeom prst="line">
                <a:avLst/>
              </a:prstGeom>
              <a:ln w="9525" cap="flat" cmpd="sng">
                <a:solidFill>
                  <a:schemeClr val="tx1"/>
                </a:solidFill>
                <a:prstDash val="solid"/>
                <a:headEnd type="none" w="med" len="med"/>
                <a:tailEnd type="none" w="med" len="med"/>
              </a:ln>
            </p:spPr>
          </p:sp>
          <p:sp>
            <p:nvSpPr>
              <p:cNvPr id="27814" name="Line 237"/>
              <p:cNvSpPr/>
              <p:nvPr/>
            </p:nvSpPr>
            <p:spPr>
              <a:xfrm flipH="1">
                <a:off x="912" y="4560"/>
                <a:ext cx="144" cy="240"/>
              </a:xfrm>
              <a:prstGeom prst="line">
                <a:avLst/>
              </a:prstGeom>
              <a:ln w="9525" cap="flat" cmpd="sng">
                <a:solidFill>
                  <a:schemeClr val="tx1"/>
                </a:solidFill>
                <a:prstDash val="solid"/>
                <a:headEnd type="none" w="med" len="med"/>
                <a:tailEnd type="none" w="med" len="med"/>
              </a:ln>
            </p:spPr>
          </p:sp>
        </p:grpSp>
      </p:grpSp>
      <p:sp>
        <p:nvSpPr>
          <p:cNvPr id="27799" name="Text Box 238"/>
          <p:cNvSpPr txBox="1"/>
          <p:nvPr/>
        </p:nvSpPr>
        <p:spPr>
          <a:xfrm>
            <a:off x="5181600" y="5240338"/>
            <a:ext cx="1052513"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产线侧</a:t>
            </a:r>
            <a:endParaRPr lang="zh-CN" altLang="en-US" sz="1600" b="1" dirty="0">
              <a:latin typeface="Arial" panose="020B0604020202020204" pitchFamily="34" charset="0"/>
              <a:ea typeface="汉仪旗黑-55简" panose="00020600040101010101" charset="-128"/>
            </a:endParaRPr>
          </a:p>
        </p:txBody>
      </p:sp>
      <p:sp>
        <p:nvSpPr>
          <p:cNvPr id="27800" name="Text Box 239"/>
          <p:cNvSpPr txBox="1"/>
          <p:nvPr/>
        </p:nvSpPr>
        <p:spPr>
          <a:xfrm>
            <a:off x="6908800" y="3832225"/>
            <a:ext cx="1263650" cy="58356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工序故障指示信号器</a:t>
            </a:r>
            <a:endParaRPr lang="zh-CN" altLang="en-US" sz="1600" b="1" dirty="0">
              <a:latin typeface="Arial" panose="020B0604020202020204" pitchFamily="34" charset="0"/>
              <a:ea typeface="汉仪旗黑-55简" panose="00020600040101010101" charset="-128"/>
            </a:endParaRPr>
          </a:p>
        </p:txBody>
      </p:sp>
      <p:sp>
        <p:nvSpPr>
          <p:cNvPr id="27801" name="Freeform 242"/>
          <p:cNvSpPr/>
          <p:nvPr/>
        </p:nvSpPr>
        <p:spPr>
          <a:xfrm>
            <a:off x="2486025" y="4897438"/>
            <a:ext cx="2479675" cy="1679575"/>
          </a:xfrm>
          <a:custGeom>
            <a:avLst/>
            <a:gdLst/>
            <a:ahLst/>
            <a:cxnLst>
              <a:cxn ang="0">
                <a:pos x="330141263" y="2104331263"/>
              </a:cxn>
              <a:cxn ang="0">
                <a:pos x="166330313" y="1877517200"/>
              </a:cxn>
              <a:cxn ang="0">
                <a:pos x="5040313" y="1423889075"/>
              </a:cxn>
              <a:cxn ang="0">
                <a:pos x="128528763" y="879535325"/>
              </a:cxn>
              <a:cxn ang="0">
                <a:pos x="491431263" y="516632825"/>
              </a:cxn>
              <a:cxn ang="0">
                <a:pos x="2147483646" y="42843450"/>
              </a:cxn>
              <a:cxn ang="0">
                <a:pos x="2147483646" y="264617200"/>
              </a:cxn>
              <a:cxn ang="0">
                <a:pos x="2147483646" y="1131550950"/>
              </a:cxn>
              <a:cxn ang="0">
                <a:pos x="2147483646" y="1940520313"/>
              </a:cxn>
              <a:cxn ang="0">
                <a:pos x="2147483646" y="2147483646"/>
              </a:cxn>
              <a:cxn ang="0">
                <a:pos x="2147483646" y="2147483646"/>
              </a:cxn>
              <a:cxn ang="0">
                <a:pos x="2147483646" y="2147483646"/>
              </a:cxn>
              <a:cxn ang="0">
                <a:pos x="1832154388" y="2147483646"/>
              </a:cxn>
              <a:cxn ang="0">
                <a:pos x="967740000" y="2147483646"/>
              </a:cxn>
            </a:cxnLst>
            <a:pathLst>
              <a:path w="1562" h="1058">
                <a:moveTo>
                  <a:pt x="131" y="835"/>
                </a:moveTo>
                <a:cubicBezTo>
                  <a:pt x="109" y="813"/>
                  <a:pt x="88" y="790"/>
                  <a:pt x="66" y="745"/>
                </a:cubicBezTo>
                <a:cubicBezTo>
                  <a:pt x="45" y="700"/>
                  <a:pt x="4" y="631"/>
                  <a:pt x="2" y="565"/>
                </a:cubicBezTo>
                <a:cubicBezTo>
                  <a:pt x="0" y="499"/>
                  <a:pt x="19" y="409"/>
                  <a:pt x="51" y="349"/>
                </a:cubicBezTo>
                <a:cubicBezTo>
                  <a:pt x="83" y="289"/>
                  <a:pt x="57" y="260"/>
                  <a:pt x="195" y="205"/>
                </a:cubicBezTo>
                <a:cubicBezTo>
                  <a:pt x="333" y="150"/>
                  <a:pt x="681" y="34"/>
                  <a:pt x="882" y="17"/>
                </a:cubicBezTo>
                <a:cubicBezTo>
                  <a:pt x="1083" y="0"/>
                  <a:pt x="1292" y="33"/>
                  <a:pt x="1403" y="105"/>
                </a:cubicBezTo>
                <a:cubicBezTo>
                  <a:pt x="1514" y="177"/>
                  <a:pt x="1532" y="338"/>
                  <a:pt x="1547" y="449"/>
                </a:cubicBezTo>
                <a:cubicBezTo>
                  <a:pt x="1562" y="560"/>
                  <a:pt x="1519" y="702"/>
                  <a:pt x="1491" y="770"/>
                </a:cubicBezTo>
                <a:cubicBezTo>
                  <a:pt x="1463" y="838"/>
                  <a:pt x="1425" y="827"/>
                  <a:pt x="1380" y="858"/>
                </a:cubicBezTo>
                <a:cubicBezTo>
                  <a:pt x="1335" y="889"/>
                  <a:pt x="1280" y="925"/>
                  <a:pt x="1223" y="955"/>
                </a:cubicBezTo>
                <a:cubicBezTo>
                  <a:pt x="1166" y="985"/>
                  <a:pt x="1120" y="1021"/>
                  <a:pt x="1037" y="1036"/>
                </a:cubicBezTo>
                <a:cubicBezTo>
                  <a:pt x="954" y="1051"/>
                  <a:pt x="836" y="1058"/>
                  <a:pt x="727" y="1047"/>
                </a:cubicBezTo>
                <a:cubicBezTo>
                  <a:pt x="618" y="1036"/>
                  <a:pt x="455" y="985"/>
                  <a:pt x="384" y="969"/>
                </a:cubicBezTo>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27802" name="Freeform 247"/>
          <p:cNvSpPr/>
          <p:nvPr/>
        </p:nvSpPr>
        <p:spPr>
          <a:xfrm>
            <a:off x="1066800" y="3514725"/>
            <a:ext cx="7239000" cy="3200400"/>
          </a:xfrm>
          <a:custGeom>
            <a:avLst/>
            <a:gdLst/>
            <a:ahLst/>
            <a:cxnLst>
              <a:cxn ang="0">
                <a:pos x="0" y="2147483646"/>
              </a:cxn>
              <a:cxn ang="0">
                <a:pos x="0" y="52096095"/>
              </a:cxn>
              <a:cxn ang="0">
                <a:pos x="2147483646" y="573060165"/>
              </a:cxn>
              <a:cxn ang="0">
                <a:pos x="2147483646" y="0"/>
              </a:cxn>
              <a:cxn ang="0">
                <a:pos x="2147483646" y="573060165"/>
              </a:cxn>
              <a:cxn ang="0">
                <a:pos x="2147483646" y="0"/>
              </a:cxn>
              <a:cxn ang="0">
                <a:pos x="2147483646" y="573060165"/>
              </a:cxn>
            </a:cxnLst>
            <a:pathLst>
              <a:path w="2880" h="3072">
                <a:moveTo>
                  <a:pt x="0" y="3072"/>
                </a:moveTo>
                <a:lnTo>
                  <a:pt x="0" y="48"/>
                </a:lnTo>
                <a:lnTo>
                  <a:pt x="912" y="528"/>
                </a:lnTo>
                <a:lnTo>
                  <a:pt x="912" y="0"/>
                </a:lnTo>
                <a:lnTo>
                  <a:pt x="1872" y="528"/>
                </a:lnTo>
                <a:lnTo>
                  <a:pt x="1872" y="0"/>
                </a:lnTo>
                <a:lnTo>
                  <a:pt x="2880"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nvGrpSpPr>
          <p:cNvPr id="27803" name="Group 252"/>
          <p:cNvGrpSpPr/>
          <p:nvPr/>
        </p:nvGrpSpPr>
        <p:grpSpPr>
          <a:xfrm>
            <a:off x="7010400" y="5229225"/>
            <a:ext cx="1905000" cy="1152525"/>
            <a:chOff x="720" y="1632"/>
            <a:chExt cx="1200" cy="336"/>
          </a:xfrm>
        </p:grpSpPr>
        <p:grpSp>
          <p:nvGrpSpPr>
            <p:cNvPr id="27806" name="Group 250"/>
            <p:cNvGrpSpPr/>
            <p:nvPr/>
          </p:nvGrpSpPr>
          <p:grpSpPr>
            <a:xfrm>
              <a:off x="720" y="1632"/>
              <a:ext cx="1200" cy="233"/>
              <a:chOff x="720" y="1632"/>
              <a:chExt cx="1200" cy="233"/>
            </a:xfrm>
          </p:grpSpPr>
          <p:sp>
            <p:nvSpPr>
              <p:cNvPr id="27808" name="Text Box 248"/>
              <p:cNvSpPr txBox="1"/>
              <p:nvPr/>
            </p:nvSpPr>
            <p:spPr>
              <a:xfrm>
                <a:off x="720" y="1632"/>
                <a:ext cx="1104" cy="15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通过工序故障指示信号器呼叫</a:t>
                </a:r>
                <a:endParaRPr lang="zh-CN" altLang="en-US" sz="1400" b="1" dirty="0">
                  <a:latin typeface="Arial" panose="020B0604020202020204" pitchFamily="34" charset="0"/>
                  <a:ea typeface="汉仪旗黑-55简" panose="00020600040101010101" charset="-128"/>
                </a:endParaRPr>
              </a:p>
            </p:txBody>
          </p:sp>
          <p:sp>
            <p:nvSpPr>
              <p:cNvPr id="27809" name="Text Box 249"/>
              <p:cNvSpPr txBox="1"/>
              <p:nvPr/>
            </p:nvSpPr>
            <p:spPr>
              <a:xfrm>
                <a:off x="720" y="1776"/>
                <a:ext cx="1200" cy="89"/>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线外进行支援</a:t>
                </a:r>
                <a:endParaRPr lang="zh-CN" altLang="en-US" sz="1400" b="1" dirty="0">
                  <a:latin typeface="Arial" panose="020B0604020202020204" pitchFamily="34" charset="0"/>
                  <a:ea typeface="汉仪旗黑-55简" panose="00020600040101010101" charset="-128"/>
                </a:endParaRPr>
              </a:p>
            </p:txBody>
          </p:sp>
        </p:grpSp>
        <p:sp>
          <p:nvSpPr>
            <p:cNvPr id="27807" name="AutoShape 251"/>
            <p:cNvSpPr/>
            <p:nvPr/>
          </p:nvSpPr>
          <p:spPr>
            <a:xfrm>
              <a:off x="720" y="1632"/>
              <a:ext cx="1200" cy="336"/>
            </a:xfrm>
            <a:prstGeom prst="roundRect">
              <a:avLst>
                <a:gd name="adj" fmla="val 16449"/>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7804" name="AutoShape 254"/>
          <p:cNvSpPr/>
          <p:nvPr/>
        </p:nvSpPr>
        <p:spPr>
          <a:xfrm>
            <a:off x="2438400" y="1419225"/>
            <a:ext cx="877888" cy="2514600"/>
          </a:xfrm>
          <a:custGeom>
            <a:avLst/>
            <a:gdLst>
              <a:gd name="txL" fmla="*/ 12427 w 21600"/>
              <a:gd name="txT" fmla="*/ 2972 h 21600"/>
              <a:gd name="txR" fmla="*/ 16912 w 21600"/>
              <a:gd name="txB" fmla="*/ 9186 h 21600"/>
            </a:gdLst>
            <a:ahLst/>
            <a:cxnLst>
              <a:cxn ang="17694720">
                <a:pos x="20527541" y="0"/>
              </a:cxn>
              <a:cxn ang="5898240">
                <a:pos x="20527541" y="164775452"/>
              </a:cxn>
              <a:cxn ang="5898240">
                <a:pos x="5246275" y="292741350"/>
              </a:cxn>
              <a:cxn ang="0">
                <a:pos x="35679969" y="82387726"/>
              </a:cxn>
            </a:cxnLst>
            <a:rect l="txL" t="txT" r="txR" b="txB"/>
            <a:pathLst>
              <a:path w="21600" h="21600">
                <a:moveTo>
                  <a:pt x="21600" y="6079"/>
                </a:moveTo>
                <a:lnTo>
                  <a:pt x="12427" y="0"/>
                </a:lnTo>
                <a:lnTo>
                  <a:pt x="12427" y="2972"/>
                </a:lnTo>
                <a:cubicBezTo>
                  <a:pt x="5564" y="2972"/>
                  <a:pt x="0" y="7085"/>
                  <a:pt x="0" y="12158"/>
                </a:cubicBezTo>
                <a:lnTo>
                  <a:pt x="0" y="21600"/>
                </a:lnTo>
                <a:lnTo>
                  <a:pt x="6351" y="21600"/>
                </a:lnTo>
                <a:lnTo>
                  <a:pt x="6351" y="12158"/>
                </a:lnTo>
                <a:cubicBezTo>
                  <a:pt x="6351" y="10517"/>
                  <a:pt x="9071" y="9186"/>
                  <a:pt x="12427" y="9186"/>
                </a:cubicBezTo>
                <a:lnTo>
                  <a:pt x="12427" y="12158"/>
                </a:lnTo>
                <a:lnTo>
                  <a:pt x="21600" y="6079"/>
                </a:lnTo>
                <a:close/>
              </a:path>
            </a:pathLst>
          </a:custGeom>
          <a:noFill/>
          <a:ln w="9525" cap="flat" cmpd="sng">
            <a:solidFill>
              <a:schemeClr val="tx1">
                <a:alpha val="100000"/>
              </a:schemeClr>
            </a:solidFill>
            <a:prstDash val="solid"/>
            <a:miter lim="800000"/>
            <a:headEnd type="none" w="med" len="med"/>
            <a:tailEnd type="none" w="med" len="med"/>
          </a:ln>
        </p:spPr>
        <p:txBody>
          <a:bodyPr/>
          <a:p>
            <a:endParaRPr lang="zh-CN" altLang="en-US"/>
          </a:p>
        </p:txBody>
      </p:sp>
      <p:sp>
        <p:nvSpPr>
          <p:cNvPr id="27805" name="Text Box 255"/>
          <p:cNvSpPr txBox="1"/>
          <p:nvPr/>
        </p:nvSpPr>
        <p:spPr>
          <a:xfrm>
            <a:off x="2643188" y="2005013"/>
            <a:ext cx="13716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dirty="0">
                <a:latin typeface="Arial" panose="020B0604020202020204" pitchFamily="34" charset="0"/>
                <a:ea typeface="汉仪旗黑-55简" panose="00020600040101010101" charset="-128"/>
              </a:rPr>
              <a:t>扩大</a:t>
            </a:r>
            <a:endParaRPr lang="zh-CN" altLang="en-US" sz="1400" dirty="0">
              <a:latin typeface="Arial" panose="020B0604020202020204" pitchFamily="34" charset="0"/>
              <a:ea typeface="汉仪旗黑-55简" panose="00020600040101010101"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EC2B56BC-6C09-4A01-A759-6512583297F0}"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8675" name="Text Box 2"/>
          <p:cNvSpPr txBox="1"/>
          <p:nvPr/>
        </p:nvSpPr>
        <p:spPr>
          <a:xfrm>
            <a:off x="330200" y="1385888"/>
            <a:ext cx="28702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．定義・目的</a:t>
            </a:r>
            <a:endParaRPr lang="ja-JP" altLang="en-US" sz="2800" b="1" dirty="0">
              <a:latin typeface="Arial" panose="020B0604020202020204" pitchFamily="34" charset="0"/>
              <a:ea typeface="汉仪旗黑-55简" panose="00020600040101010101" charset="-128"/>
            </a:endParaRPr>
          </a:p>
        </p:txBody>
      </p:sp>
      <p:sp>
        <p:nvSpPr>
          <p:cNvPr id="28676" name="Text Box 3"/>
          <p:cNvSpPr txBox="1"/>
          <p:nvPr/>
        </p:nvSpPr>
        <p:spPr>
          <a:xfrm>
            <a:off x="838200" y="2025650"/>
            <a:ext cx="7696200" cy="18249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通过细小的设置将小的生产的延迟状况标示在工序故障指示信号器上，制作线外能够支援的构造，明确线外出入各线的信息。</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endParaRPr lang="ja-JP" altLang="en-US" sz="2400" b="1" dirty="0">
              <a:latin typeface="Arial" panose="020B0604020202020204" pitchFamily="34" charset="0"/>
              <a:ea typeface="汉仪旗黑-55简" panose="00020600040101010101" charset="-128"/>
            </a:endParaRPr>
          </a:p>
        </p:txBody>
      </p:sp>
      <p:sp>
        <p:nvSpPr>
          <p:cNvPr id="28677" name="Text Box 4"/>
          <p:cNvSpPr txBox="1"/>
          <p:nvPr/>
        </p:nvSpPr>
        <p:spPr>
          <a:xfrm>
            <a:off x="2489200" y="0"/>
            <a:ext cx="438785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3600" b="1" dirty="0">
                <a:latin typeface="Arial" panose="020B0604020202020204" pitchFamily="34" charset="0"/>
                <a:ea typeface="汉仪旗黑-55简" panose="00020600040101010101" charset="-128"/>
              </a:rPr>
              <a:t>异生产节拍</a:t>
            </a:r>
            <a:r>
              <a:rPr lang="ja-JP" altLang="en-US" sz="3600" b="1" dirty="0">
                <a:latin typeface="Arial" panose="020B0604020202020204" pitchFamily="34" charset="0"/>
                <a:ea typeface="汉仪旗黑-55简" panose="00020600040101010101" charset="-128"/>
              </a:rPr>
              <a:t>集合方式</a:t>
            </a:r>
            <a:endParaRPr lang="ja-JP" altLang="en-US" sz="3600" b="1" dirty="0">
              <a:latin typeface="Arial" panose="020B0604020202020204" pitchFamily="34" charset="0"/>
              <a:ea typeface="汉仪旗黑-55简" panose="00020600040101010101" charset="-128"/>
            </a:endParaRPr>
          </a:p>
        </p:txBody>
      </p:sp>
      <p:sp>
        <p:nvSpPr>
          <p:cNvPr id="28678" name="Text Box 5"/>
          <p:cNvSpPr txBox="1"/>
          <p:nvPr/>
        </p:nvSpPr>
        <p:spPr>
          <a:xfrm>
            <a:off x="3000375" y="1108075"/>
            <a:ext cx="29464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检测延迟状况</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28679" name="Text Box 6"/>
          <p:cNvSpPr txBox="1"/>
          <p:nvPr/>
        </p:nvSpPr>
        <p:spPr>
          <a:xfrm>
            <a:off x="330200" y="3549650"/>
            <a:ext cx="40132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28680" name="Text Box 7"/>
          <p:cNvSpPr txBox="1"/>
          <p:nvPr/>
        </p:nvSpPr>
        <p:spPr>
          <a:xfrm>
            <a:off x="609600" y="4298950"/>
            <a:ext cx="8229600" cy="11245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１）</a:t>
            </a:r>
            <a:r>
              <a:rPr lang="zh-CN" altLang="en-US" sz="2400" b="1" dirty="0">
                <a:latin typeface="Arial" panose="020B0604020202020204" pitchFamily="34" charset="0"/>
                <a:ea typeface="汉仪旗黑-55简" panose="00020600040101010101" charset="-128"/>
              </a:rPr>
              <a:t>　在产线侧设置棚架，通过超多次</a:t>
            </a:r>
            <a:r>
              <a:rPr lang="ja-JP" altLang="en-US" sz="2400" b="1" dirty="0">
                <a:latin typeface="Arial" panose="020B0604020202020204" pitchFamily="34" charset="0"/>
                <a:ea typeface="汉仪旗黑-55简" panose="00020600040101010101" charset="-128"/>
              </a:rPr>
              <a:t>超</a:t>
            </a:r>
            <a:r>
              <a:rPr lang="zh-CN" altLang="en-US" sz="2400" b="1" dirty="0">
                <a:latin typeface="Arial" panose="020B0604020202020204" pitchFamily="34" charset="0"/>
                <a:ea typeface="汉仪旗黑-55简" panose="00020600040101010101" charset="-128"/>
              </a:rPr>
              <a:t>拉取（少量拉取），</a:t>
            </a:r>
            <a:endParaRPr lang="zh-CN"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部品</a:t>
            </a:r>
            <a:r>
              <a:rPr lang="zh-CN" altLang="en-US" sz="2400" b="1" dirty="0">
                <a:latin typeface="Arial" panose="020B0604020202020204" pitchFamily="34" charset="0"/>
                <a:ea typeface="汉仪旗黑-55简" panose="00020600040101010101" charset="-128"/>
              </a:rPr>
              <a:t>能够拉取的信息</a:t>
            </a:r>
            <a:r>
              <a:rPr lang="ja-JP" altLang="en-US" sz="2400" b="1" dirty="0">
                <a:latin typeface="Arial" panose="020B0604020202020204" pitchFamily="34" charset="0"/>
                <a:ea typeface="汉仪旗黑-55简" panose="00020600040101010101" charset="-128"/>
              </a:rPr>
              <a:t>量（</a:t>
            </a:r>
            <a:r>
              <a:rPr lang="zh-CN" altLang="en-US" sz="2400" b="1" dirty="0">
                <a:latin typeface="Arial" panose="020B0604020202020204" pitchFamily="34" charset="0"/>
                <a:ea typeface="汉仪旗黑-55简" panose="00020600040101010101" charset="-128"/>
              </a:rPr>
              <a:t>看板</a:t>
            </a:r>
            <a:r>
              <a:rPr lang="ja-JP" altLang="en-US" sz="2400" b="1" dirty="0">
                <a:latin typeface="Arial" panose="020B0604020202020204" pitchFamily="34" charset="0"/>
                <a:ea typeface="汉仪旗黑-55简" panose="00020600040101010101" charset="-128"/>
              </a:rPr>
              <a:t>、空箱等）</a:t>
            </a:r>
            <a:r>
              <a:rPr lang="zh-CN" altLang="en-US" sz="2400" b="1" dirty="0">
                <a:latin typeface="Arial" panose="020B0604020202020204" pitchFamily="34" charset="0"/>
                <a:ea typeface="汉仪旗黑-55简" panose="00020600040101010101" charset="-128"/>
              </a:rPr>
              <a:t>，与此</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时机吻合进行生产指示，明确</a:t>
            </a:r>
            <a:r>
              <a:rPr lang="ja-JP" altLang="en-US" sz="2400" b="1" dirty="0">
                <a:latin typeface="Arial" panose="020B0604020202020204" pitchFamily="34" charset="0"/>
                <a:ea typeface="汉仪旗黑-55简" panose="00020600040101010101" charset="-128"/>
              </a:rPr>
              <a:t>各</a:t>
            </a:r>
            <a:r>
              <a:rPr lang="zh-CN" altLang="en-US" sz="2400" b="1" dirty="0">
                <a:latin typeface="Arial" panose="020B0604020202020204" pitchFamily="34" charset="0"/>
                <a:ea typeface="汉仪旗黑-55简" panose="00020600040101010101" charset="-128"/>
              </a:rPr>
              <a:t>线的进展状况</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28681" name="Rectangle 8"/>
          <p:cNvSpPr/>
          <p:nvPr/>
        </p:nvSpPr>
        <p:spPr>
          <a:xfrm>
            <a:off x="685800" y="609600"/>
            <a:ext cx="78486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文黑-85W" panose="00020600040101010101" charset="-122"/>
              </a:rPr>
              <a:t>线外出入产线的设置</a:t>
            </a:r>
            <a:endParaRPr lang="zh-CN" altLang="en-US" sz="3600" b="1" dirty="0">
              <a:latin typeface="Arial" panose="020B0604020202020204" pitchFamily="34" charset="0"/>
              <a:ea typeface="汉仪文黑-85W" panose="00020600040101010101"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4"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D07ED7F-C8EB-44C0-B22E-183211A02355}"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29699" name="Text Box 2"/>
          <p:cNvSpPr txBox="1"/>
          <p:nvPr/>
        </p:nvSpPr>
        <p:spPr>
          <a:xfrm>
            <a:off x="203200" y="3467100"/>
            <a:ext cx="8940800" cy="31896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２） </a:t>
            </a:r>
            <a:r>
              <a:rPr lang="zh-CN" altLang="en-US" sz="2400" b="1" dirty="0">
                <a:latin typeface="Arial" panose="020B0604020202020204" pitchFamily="34" charset="0"/>
                <a:ea typeface="汉仪旗黑-55简" panose="00020600040101010101" charset="-128"/>
              </a:rPr>
              <a:t>制作表示小的生产延迟的</a:t>
            </a:r>
            <a:r>
              <a:rPr lang="ja-JP" altLang="en-US" sz="2400" b="1" dirty="0">
                <a:latin typeface="Arial" panose="020B0604020202020204" pitchFamily="34" charset="0"/>
                <a:ea typeface="汉仪旗黑-55简" panose="00020600040101010101" charset="-128"/>
              </a:rPr>
              <a:t>信号</a:t>
            </a:r>
            <a:r>
              <a:rPr lang="zh-CN" altLang="en-US" sz="2400" b="1" dirty="0">
                <a:latin typeface="Arial" panose="020B0604020202020204" pitchFamily="34" charset="0"/>
                <a:ea typeface="汉仪旗黑-55简" panose="00020600040101010101" charset="-128"/>
              </a:rPr>
              <a:t>，标示在线外用作业</a:t>
            </a:r>
            <a:r>
              <a:rPr lang="ja-JP" altLang="en-US" sz="2400" b="1" dirty="0">
                <a:latin typeface="Arial" panose="020B0604020202020204" pitchFamily="34" charset="0"/>
                <a:ea typeface="汉仪旗黑-55简" panose="00020600040101010101" charset="-128"/>
              </a:rPr>
              <a:t>指示</a:t>
            </a:r>
            <a:r>
              <a:rPr lang="zh-CN" altLang="en-US" sz="2400" b="1" dirty="0">
                <a:latin typeface="Arial" panose="020B0604020202020204" pitchFamily="34" charset="0"/>
                <a:ea typeface="汉仪旗黑-55简" panose="00020600040101010101" charset="-128"/>
              </a:rPr>
              <a:t>工序</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      故障指示信号装置上</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３） </a:t>
            </a:r>
            <a:r>
              <a:rPr lang="zh-CN" altLang="en-US" sz="2400" b="1" dirty="0">
                <a:latin typeface="Arial" panose="020B0604020202020204" pitchFamily="34" charset="0"/>
                <a:ea typeface="汉仪旗黑-55简" panose="00020600040101010101" charset="-128"/>
              </a:rPr>
              <a:t>线外到标示在工序故障指示信号装置上的作业延迟的产线上</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      去支援，线外将生产挽回到剩下的看板是超多次拉取</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      （少量拉取）  中的一次拉取的看板张数后，撤离出产线</a:t>
            </a:r>
            <a:endParaRPr lang="ja-JP" altLang="en-US" sz="2400" b="1" dirty="0">
              <a:latin typeface="Arial" panose="020B0604020202020204" pitchFamily="34" charset="0"/>
              <a:ea typeface="汉仪旗黑-55简" panose="00020600040101010101" charset="-128"/>
            </a:endParaRPr>
          </a:p>
          <a:p>
            <a:pPr marL="0" lvl="0" indent="0" eaLnBrk="1" hangingPunct="1">
              <a:lnSpc>
                <a:spcPct val="30000"/>
              </a:lnSpc>
              <a:spcBef>
                <a:spcPct val="50000"/>
              </a:spcBef>
              <a:buNone/>
            </a:pPr>
            <a:r>
              <a:rPr lang="en-US" altLang="ja-JP" sz="2400" b="1" dirty="0">
                <a:latin typeface="Arial" panose="020B0604020202020204" pitchFamily="34" charset="0"/>
                <a:ea typeface="汉仪旗黑-55简" panose="00020600040101010101" charset="-128"/>
              </a:rPr>
              <a:t>４）</a:t>
            </a:r>
            <a:r>
              <a:rPr lang="en-US" altLang="zh-CN" sz="2400" b="1" dirty="0">
                <a:latin typeface="Arial" panose="020B0604020202020204" pitchFamily="34" charset="0"/>
                <a:ea typeface="汉仪旗黑-55简" panose="00020600040101010101" charset="-128"/>
              </a:rPr>
              <a:t> </a:t>
            </a:r>
            <a:r>
              <a:rPr lang="en-US" altLang="ja-JP"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作业指示工序故障指示信号装置指的是设置这样的标示即：</a:t>
            </a:r>
            <a:endParaRPr lang="ja-JP" altLang="en-US" sz="2400" b="1" dirty="0">
              <a:latin typeface="Arial" panose="020B0604020202020204" pitchFamily="34" charset="0"/>
              <a:ea typeface="汉仪旗黑-55简" panose="00020600040101010101" charset="-128"/>
            </a:endParaRPr>
          </a:p>
          <a:p>
            <a:pPr marL="0" lvl="0" indent="0" eaLnBrk="1" hangingPunct="1">
              <a:lnSpc>
                <a:spcPct val="3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了解各产线的作业进展状况和能判断线外在哪条线上</a:t>
            </a:r>
            <a:endParaRPr lang="zh-CN" altLang="en-US" sz="2400" b="1" dirty="0">
              <a:latin typeface="Arial" panose="020B0604020202020204" pitchFamily="34" charset="0"/>
              <a:ea typeface="汉仪旗黑-55简" panose="00020600040101010101" charset="-128"/>
            </a:endParaRPr>
          </a:p>
          <a:p>
            <a:pPr marL="0" lvl="0" indent="0" eaLnBrk="1" hangingPunct="1">
              <a:lnSpc>
                <a:spcPct val="30000"/>
              </a:lnSpc>
              <a:spcBef>
                <a:spcPct val="50000"/>
              </a:spcBef>
              <a:buNone/>
            </a:pPr>
            <a:r>
              <a:rPr lang="zh-CN" altLang="en-US" sz="2400" b="1" dirty="0">
                <a:latin typeface="Arial" panose="020B0604020202020204" pitchFamily="34" charset="0"/>
                <a:ea typeface="汉仪旗黑-55简" panose="00020600040101010101" charset="-128"/>
              </a:rPr>
              <a:t>      （线外作业者位置）</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grpSp>
        <p:nvGrpSpPr>
          <p:cNvPr id="29700" name="Group 156"/>
          <p:cNvGrpSpPr/>
          <p:nvPr/>
        </p:nvGrpSpPr>
        <p:grpSpPr>
          <a:xfrm>
            <a:off x="304800" y="1588"/>
            <a:ext cx="8839200" cy="3360738"/>
            <a:chOff x="144" y="24"/>
            <a:chExt cx="5568" cy="2117"/>
          </a:xfrm>
        </p:grpSpPr>
        <p:sp>
          <p:nvSpPr>
            <p:cNvPr id="29701" name="AutoShape 4"/>
            <p:cNvSpPr/>
            <p:nvPr/>
          </p:nvSpPr>
          <p:spPr>
            <a:xfrm flipH="1">
              <a:off x="3167" y="911"/>
              <a:ext cx="400" cy="138"/>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02" name="AutoShape 5"/>
            <p:cNvSpPr/>
            <p:nvPr/>
          </p:nvSpPr>
          <p:spPr>
            <a:xfrm flipH="1">
              <a:off x="3199" y="848"/>
              <a:ext cx="98" cy="100"/>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03" name="AutoShape 6"/>
            <p:cNvSpPr/>
            <p:nvPr/>
          </p:nvSpPr>
          <p:spPr>
            <a:xfrm flipH="1">
              <a:off x="3242" y="986"/>
              <a:ext cx="399" cy="137"/>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04" name="AutoShape 7"/>
            <p:cNvSpPr/>
            <p:nvPr/>
          </p:nvSpPr>
          <p:spPr>
            <a:xfrm flipH="1">
              <a:off x="3292" y="923"/>
              <a:ext cx="100" cy="100"/>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05" name="AutoShape 8"/>
            <p:cNvSpPr/>
            <p:nvPr/>
          </p:nvSpPr>
          <p:spPr>
            <a:xfrm flipH="1">
              <a:off x="3316" y="1073"/>
              <a:ext cx="401" cy="137"/>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06" name="AutoShape 9"/>
            <p:cNvSpPr/>
            <p:nvPr/>
          </p:nvSpPr>
          <p:spPr>
            <a:xfrm flipH="1">
              <a:off x="3348" y="1010"/>
              <a:ext cx="100" cy="100"/>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07" name="AutoShape 10"/>
            <p:cNvSpPr/>
            <p:nvPr/>
          </p:nvSpPr>
          <p:spPr>
            <a:xfrm flipH="1">
              <a:off x="3242" y="1723"/>
              <a:ext cx="399" cy="138"/>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08" name="AutoShape 11"/>
            <p:cNvSpPr/>
            <p:nvPr/>
          </p:nvSpPr>
          <p:spPr>
            <a:xfrm flipH="1">
              <a:off x="3292" y="1660"/>
              <a:ext cx="100" cy="100"/>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09" name="AutoShape 12"/>
            <p:cNvSpPr/>
            <p:nvPr/>
          </p:nvSpPr>
          <p:spPr>
            <a:xfrm flipH="1">
              <a:off x="3316" y="1811"/>
              <a:ext cx="401" cy="137"/>
            </a:xfrm>
            <a:prstGeom prst="cube">
              <a:avLst>
                <a:gd name="adj" fmla="val 4270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10" name="AutoShape 13"/>
            <p:cNvSpPr/>
            <p:nvPr/>
          </p:nvSpPr>
          <p:spPr>
            <a:xfrm flipH="1">
              <a:off x="3348" y="1748"/>
              <a:ext cx="100" cy="100"/>
            </a:xfrm>
            <a:prstGeom prst="cube">
              <a:avLst>
                <a:gd name="adj" fmla="val 25000"/>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11" name="Line 14"/>
            <p:cNvSpPr/>
            <p:nvPr/>
          </p:nvSpPr>
          <p:spPr>
            <a:xfrm>
              <a:off x="3816" y="948"/>
              <a:ext cx="0" cy="102"/>
            </a:xfrm>
            <a:prstGeom prst="line">
              <a:avLst/>
            </a:prstGeom>
            <a:ln w="9525" cap="flat" cmpd="sng">
              <a:solidFill>
                <a:schemeClr val="tx1"/>
              </a:solidFill>
              <a:prstDash val="solid"/>
              <a:headEnd type="none" w="med" len="med"/>
              <a:tailEnd type="none" w="med" len="med"/>
            </a:ln>
          </p:spPr>
        </p:sp>
        <p:sp>
          <p:nvSpPr>
            <p:cNvPr id="29712" name="Line 15"/>
            <p:cNvSpPr/>
            <p:nvPr/>
          </p:nvSpPr>
          <p:spPr>
            <a:xfrm>
              <a:off x="3897" y="1030"/>
              <a:ext cx="0" cy="102"/>
            </a:xfrm>
            <a:prstGeom prst="line">
              <a:avLst/>
            </a:prstGeom>
            <a:ln w="9525" cap="flat" cmpd="sng">
              <a:solidFill>
                <a:schemeClr val="tx1"/>
              </a:solidFill>
              <a:prstDash val="solid"/>
              <a:headEnd type="none" w="med" len="med"/>
              <a:tailEnd type="none" w="med" len="med"/>
            </a:ln>
          </p:spPr>
        </p:sp>
        <p:sp>
          <p:nvSpPr>
            <p:cNvPr id="29713" name="Line 16"/>
            <p:cNvSpPr/>
            <p:nvPr/>
          </p:nvSpPr>
          <p:spPr>
            <a:xfrm>
              <a:off x="3816" y="948"/>
              <a:ext cx="81" cy="82"/>
            </a:xfrm>
            <a:prstGeom prst="line">
              <a:avLst/>
            </a:prstGeom>
            <a:ln w="9525" cap="flat" cmpd="sng">
              <a:solidFill>
                <a:schemeClr val="tx1"/>
              </a:solidFill>
              <a:prstDash val="solid"/>
              <a:headEnd type="none" w="med" len="med"/>
              <a:tailEnd type="none" w="med" len="med"/>
            </a:ln>
          </p:spPr>
        </p:sp>
        <p:sp>
          <p:nvSpPr>
            <p:cNvPr id="29714" name="Line 17"/>
            <p:cNvSpPr/>
            <p:nvPr/>
          </p:nvSpPr>
          <p:spPr>
            <a:xfrm>
              <a:off x="3816" y="948"/>
              <a:ext cx="469" cy="0"/>
            </a:xfrm>
            <a:prstGeom prst="line">
              <a:avLst/>
            </a:prstGeom>
            <a:ln w="9525" cap="flat" cmpd="sng">
              <a:solidFill>
                <a:schemeClr val="tx1"/>
              </a:solidFill>
              <a:prstDash val="solid"/>
              <a:headEnd type="none" w="med" len="med"/>
              <a:tailEnd type="none" w="med" len="med"/>
            </a:ln>
          </p:spPr>
        </p:sp>
        <p:sp>
          <p:nvSpPr>
            <p:cNvPr id="29715" name="Line 18"/>
            <p:cNvSpPr/>
            <p:nvPr/>
          </p:nvSpPr>
          <p:spPr>
            <a:xfrm>
              <a:off x="3897" y="1030"/>
              <a:ext cx="469" cy="0"/>
            </a:xfrm>
            <a:prstGeom prst="line">
              <a:avLst/>
            </a:prstGeom>
            <a:ln w="9525" cap="flat" cmpd="sng">
              <a:solidFill>
                <a:schemeClr val="tx1"/>
              </a:solidFill>
              <a:prstDash val="solid"/>
              <a:headEnd type="none" w="med" len="med"/>
              <a:tailEnd type="none" w="med" len="med"/>
            </a:ln>
          </p:spPr>
        </p:sp>
        <p:sp>
          <p:nvSpPr>
            <p:cNvPr id="29716" name="Line 19"/>
            <p:cNvSpPr/>
            <p:nvPr/>
          </p:nvSpPr>
          <p:spPr>
            <a:xfrm>
              <a:off x="3816" y="1742"/>
              <a:ext cx="0" cy="92"/>
            </a:xfrm>
            <a:prstGeom prst="line">
              <a:avLst/>
            </a:prstGeom>
            <a:ln w="9525" cap="flat" cmpd="sng">
              <a:solidFill>
                <a:schemeClr val="tx1"/>
              </a:solidFill>
              <a:prstDash val="solid"/>
              <a:headEnd type="none" w="med" len="med"/>
              <a:tailEnd type="none" w="med" len="med"/>
            </a:ln>
          </p:spPr>
        </p:sp>
        <p:sp>
          <p:nvSpPr>
            <p:cNvPr id="29717" name="Line 20"/>
            <p:cNvSpPr/>
            <p:nvPr/>
          </p:nvSpPr>
          <p:spPr>
            <a:xfrm>
              <a:off x="3934" y="1815"/>
              <a:ext cx="0" cy="92"/>
            </a:xfrm>
            <a:prstGeom prst="line">
              <a:avLst/>
            </a:prstGeom>
            <a:ln w="9525" cap="flat" cmpd="sng">
              <a:solidFill>
                <a:schemeClr val="tx1"/>
              </a:solidFill>
              <a:prstDash val="solid"/>
              <a:headEnd type="none" w="med" len="med"/>
              <a:tailEnd type="none" w="med" len="med"/>
            </a:ln>
          </p:spPr>
        </p:sp>
        <p:sp>
          <p:nvSpPr>
            <p:cNvPr id="29718" name="Line 21"/>
            <p:cNvSpPr/>
            <p:nvPr/>
          </p:nvSpPr>
          <p:spPr>
            <a:xfrm>
              <a:off x="3816" y="1742"/>
              <a:ext cx="118" cy="73"/>
            </a:xfrm>
            <a:prstGeom prst="line">
              <a:avLst/>
            </a:prstGeom>
            <a:ln w="9525" cap="flat" cmpd="sng">
              <a:solidFill>
                <a:schemeClr val="tx1"/>
              </a:solidFill>
              <a:prstDash val="solid"/>
              <a:headEnd type="none" w="med" len="med"/>
              <a:tailEnd type="none" w="med" len="med"/>
            </a:ln>
          </p:spPr>
        </p:sp>
        <p:sp>
          <p:nvSpPr>
            <p:cNvPr id="29719" name="Line 22"/>
            <p:cNvSpPr/>
            <p:nvPr/>
          </p:nvSpPr>
          <p:spPr>
            <a:xfrm>
              <a:off x="3816" y="1742"/>
              <a:ext cx="678" cy="0"/>
            </a:xfrm>
            <a:prstGeom prst="line">
              <a:avLst/>
            </a:prstGeom>
            <a:ln w="9525" cap="flat" cmpd="sng">
              <a:solidFill>
                <a:schemeClr val="tx1"/>
              </a:solidFill>
              <a:prstDash val="solid"/>
              <a:headEnd type="none" w="med" len="med"/>
              <a:tailEnd type="none" w="med" len="med"/>
            </a:ln>
          </p:spPr>
        </p:sp>
        <p:sp>
          <p:nvSpPr>
            <p:cNvPr id="29720" name="Line 23"/>
            <p:cNvSpPr/>
            <p:nvPr/>
          </p:nvSpPr>
          <p:spPr>
            <a:xfrm>
              <a:off x="3934" y="1815"/>
              <a:ext cx="678" cy="0"/>
            </a:xfrm>
            <a:prstGeom prst="line">
              <a:avLst/>
            </a:prstGeom>
            <a:ln w="9525" cap="flat" cmpd="sng">
              <a:solidFill>
                <a:schemeClr val="tx1"/>
              </a:solidFill>
              <a:prstDash val="solid"/>
              <a:headEnd type="none" w="med" len="med"/>
              <a:tailEnd type="none" w="med" len="med"/>
            </a:ln>
          </p:spPr>
        </p:sp>
        <p:sp>
          <p:nvSpPr>
            <p:cNvPr id="29721" name="Oval 24"/>
            <p:cNvSpPr/>
            <p:nvPr/>
          </p:nvSpPr>
          <p:spPr>
            <a:xfrm>
              <a:off x="4016" y="748"/>
              <a:ext cx="101" cy="100"/>
            </a:xfrm>
            <a:prstGeom prst="ellipse">
              <a:avLst/>
            </a:prstGeom>
            <a:solidFill>
              <a:schemeClr val="bg1"/>
            </a:solid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22" name="Freeform 25"/>
            <p:cNvSpPr/>
            <p:nvPr/>
          </p:nvSpPr>
          <p:spPr>
            <a:xfrm>
              <a:off x="4067" y="848"/>
              <a:ext cx="87" cy="125"/>
            </a:xfrm>
            <a:custGeom>
              <a:avLst/>
              <a:gdLst/>
              <a:ahLst/>
              <a:cxnLst>
                <a:cxn ang="0">
                  <a:pos x="0" y="0"/>
                </a:cxn>
                <a:cxn ang="0">
                  <a:pos x="79" y="82"/>
                </a:cxn>
                <a:cxn ang="0">
                  <a:pos x="40" y="163"/>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9723" name="Freeform 26"/>
            <p:cNvSpPr/>
            <p:nvPr/>
          </p:nvSpPr>
          <p:spPr>
            <a:xfrm flipH="1">
              <a:off x="3966" y="848"/>
              <a:ext cx="93" cy="132"/>
            </a:xfrm>
            <a:custGeom>
              <a:avLst/>
              <a:gdLst/>
              <a:ahLst/>
              <a:cxnLst>
                <a:cxn ang="0">
                  <a:pos x="0" y="0"/>
                </a:cxn>
                <a:cxn ang="0">
                  <a:pos x="90" y="91"/>
                </a:cxn>
                <a:cxn ang="0">
                  <a:pos x="46" y="182"/>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9724" name="Line 27"/>
            <p:cNvSpPr/>
            <p:nvPr/>
          </p:nvSpPr>
          <p:spPr>
            <a:xfrm>
              <a:off x="4067" y="848"/>
              <a:ext cx="0" cy="100"/>
            </a:xfrm>
            <a:prstGeom prst="line">
              <a:avLst/>
            </a:prstGeom>
            <a:ln w="9525" cap="flat" cmpd="sng">
              <a:solidFill>
                <a:schemeClr val="tx1"/>
              </a:solidFill>
              <a:prstDash val="solid"/>
              <a:headEnd type="none" w="med" len="med"/>
              <a:tailEnd type="none" w="med" len="med"/>
            </a:ln>
          </p:spPr>
        </p:sp>
        <p:sp>
          <p:nvSpPr>
            <p:cNvPr id="29725" name="Line 28"/>
            <p:cNvSpPr/>
            <p:nvPr/>
          </p:nvSpPr>
          <p:spPr>
            <a:xfrm>
              <a:off x="4104" y="1030"/>
              <a:ext cx="37" cy="80"/>
            </a:xfrm>
            <a:prstGeom prst="line">
              <a:avLst/>
            </a:prstGeom>
            <a:ln w="9525" cap="flat" cmpd="sng">
              <a:solidFill>
                <a:schemeClr val="tx1"/>
              </a:solidFill>
              <a:prstDash val="solid"/>
              <a:headEnd type="none" w="med" len="med"/>
              <a:tailEnd type="none" w="med" len="med"/>
            </a:ln>
          </p:spPr>
        </p:sp>
        <p:sp>
          <p:nvSpPr>
            <p:cNvPr id="29726" name="Line 29"/>
            <p:cNvSpPr/>
            <p:nvPr/>
          </p:nvSpPr>
          <p:spPr>
            <a:xfrm flipH="1">
              <a:off x="4009" y="1030"/>
              <a:ext cx="39" cy="80"/>
            </a:xfrm>
            <a:prstGeom prst="line">
              <a:avLst/>
            </a:prstGeom>
            <a:ln w="9525" cap="flat" cmpd="sng">
              <a:solidFill>
                <a:schemeClr val="tx1"/>
              </a:solidFill>
              <a:prstDash val="solid"/>
              <a:headEnd type="none" w="med" len="med"/>
              <a:tailEnd type="none" w="med" len="med"/>
            </a:ln>
          </p:spPr>
        </p:sp>
        <p:sp>
          <p:nvSpPr>
            <p:cNvPr id="29727" name="Line 30"/>
            <p:cNvSpPr/>
            <p:nvPr/>
          </p:nvSpPr>
          <p:spPr>
            <a:xfrm>
              <a:off x="4103" y="1824"/>
              <a:ext cx="38" cy="80"/>
            </a:xfrm>
            <a:prstGeom prst="line">
              <a:avLst/>
            </a:prstGeom>
            <a:ln w="9525" cap="flat" cmpd="sng">
              <a:solidFill>
                <a:schemeClr val="tx1"/>
              </a:solidFill>
              <a:prstDash val="solid"/>
              <a:headEnd type="none" w="med" len="med"/>
              <a:tailEnd type="none" w="med" len="med"/>
            </a:ln>
          </p:spPr>
        </p:sp>
        <p:sp>
          <p:nvSpPr>
            <p:cNvPr id="29728" name="Line 31"/>
            <p:cNvSpPr/>
            <p:nvPr/>
          </p:nvSpPr>
          <p:spPr>
            <a:xfrm flipH="1">
              <a:off x="4009" y="1824"/>
              <a:ext cx="39" cy="80"/>
            </a:xfrm>
            <a:prstGeom prst="line">
              <a:avLst/>
            </a:prstGeom>
            <a:ln w="9525" cap="flat" cmpd="sng">
              <a:solidFill>
                <a:schemeClr val="tx1"/>
              </a:solidFill>
              <a:prstDash val="solid"/>
              <a:headEnd type="none" w="med" len="med"/>
              <a:tailEnd type="none" w="med" len="med"/>
            </a:ln>
          </p:spPr>
        </p:sp>
        <p:sp>
          <p:nvSpPr>
            <p:cNvPr id="29729" name="Oval 32"/>
            <p:cNvSpPr/>
            <p:nvPr/>
          </p:nvSpPr>
          <p:spPr>
            <a:xfrm>
              <a:off x="4016" y="1523"/>
              <a:ext cx="100" cy="100"/>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30" name="Freeform 33"/>
            <p:cNvSpPr/>
            <p:nvPr/>
          </p:nvSpPr>
          <p:spPr>
            <a:xfrm>
              <a:off x="4066" y="1623"/>
              <a:ext cx="99" cy="113"/>
            </a:xfrm>
            <a:custGeom>
              <a:avLst/>
              <a:gdLst/>
              <a:ahLst/>
              <a:cxnLst>
                <a:cxn ang="0">
                  <a:pos x="0" y="0"/>
                </a:cxn>
                <a:cxn ang="0">
                  <a:pos x="102" y="67"/>
                </a:cxn>
                <a:cxn ang="0">
                  <a:pos x="52" y="133"/>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9731" name="Freeform 34"/>
            <p:cNvSpPr/>
            <p:nvPr/>
          </p:nvSpPr>
          <p:spPr>
            <a:xfrm flipH="1">
              <a:off x="3966" y="1623"/>
              <a:ext cx="93" cy="132"/>
            </a:xfrm>
            <a:custGeom>
              <a:avLst/>
              <a:gdLst/>
              <a:ahLst/>
              <a:cxnLst>
                <a:cxn ang="0">
                  <a:pos x="0" y="0"/>
                </a:cxn>
                <a:cxn ang="0">
                  <a:pos x="90" y="91"/>
                </a:cxn>
                <a:cxn ang="0">
                  <a:pos x="46" y="182"/>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9732" name="Line 35"/>
            <p:cNvSpPr/>
            <p:nvPr/>
          </p:nvSpPr>
          <p:spPr>
            <a:xfrm>
              <a:off x="4066" y="1623"/>
              <a:ext cx="0" cy="101"/>
            </a:xfrm>
            <a:prstGeom prst="line">
              <a:avLst/>
            </a:prstGeom>
            <a:ln w="9525" cap="flat" cmpd="sng">
              <a:solidFill>
                <a:schemeClr val="tx1"/>
              </a:solidFill>
              <a:prstDash val="solid"/>
              <a:headEnd type="none" w="med" len="med"/>
              <a:tailEnd type="none" w="med" len="med"/>
            </a:ln>
          </p:spPr>
        </p:sp>
        <p:grpSp>
          <p:nvGrpSpPr>
            <p:cNvPr id="29733" name="Group 36"/>
            <p:cNvGrpSpPr/>
            <p:nvPr/>
          </p:nvGrpSpPr>
          <p:grpSpPr>
            <a:xfrm>
              <a:off x="3648" y="561"/>
              <a:ext cx="144" cy="287"/>
              <a:chOff x="576" y="4560"/>
              <a:chExt cx="672" cy="672"/>
            </a:xfrm>
          </p:grpSpPr>
          <p:sp>
            <p:nvSpPr>
              <p:cNvPr id="29847" name="Line 37"/>
              <p:cNvSpPr/>
              <p:nvPr/>
            </p:nvSpPr>
            <p:spPr>
              <a:xfrm>
                <a:off x="912" y="4560"/>
                <a:ext cx="0" cy="672"/>
              </a:xfrm>
              <a:prstGeom prst="line">
                <a:avLst/>
              </a:prstGeom>
              <a:ln w="9525" cap="flat" cmpd="sng">
                <a:solidFill>
                  <a:schemeClr val="tx1"/>
                </a:solidFill>
                <a:prstDash val="solid"/>
                <a:headEnd type="none" w="med" len="med"/>
                <a:tailEnd type="none" w="med" len="med"/>
              </a:ln>
            </p:spPr>
          </p:sp>
          <p:sp>
            <p:nvSpPr>
              <p:cNvPr id="29848" name="Freeform 38"/>
              <p:cNvSpPr/>
              <p:nvPr/>
            </p:nvSpPr>
            <p:spPr>
              <a:xfrm>
                <a:off x="576" y="4560"/>
                <a:ext cx="672" cy="288"/>
              </a:xfrm>
              <a:custGeom>
                <a:avLst/>
                <a:gdLst/>
                <a:ahLst/>
                <a:cxnLst>
                  <a:cxn ang="0">
                    <a:pos x="0" y="0"/>
                  </a:cxn>
                  <a:cxn ang="0">
                    <a:pos x="0" y="288"/>
                  </a:cxn>
                  <a:cxn ang="0">
                    <a:pos x="672" y="288"/>
                  </a:cxn>
                  <a:cxn ang="0">
                    <a:pos x="672" y="0"/>
                  </a:cxn>
                </a:cxnLst>
                <a:pathLst>
                  <a:path w="672" h="288">
                    <a:moveTo>
                      <a:pt x="0" y="0"/>
                    </a:moveTo>
                    <a:lnTo>
                      <a:pt x="0" y="288"/>
                    </a:lnTo>
                    <a:lnTo>
                      <a:pt x="672" y="288"/>
                    </a:lnTo>
                    <a:lnTo>
                      <a:pt x="672"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29734" name="Oval 39"/>
            <p:cNvSpPr/>
            <p:nvPr/>
          </p:nvSpPr>
          <p:spPr>
            <a:xfrm>
              <a:off x="3617" y="499"/>
              <a:ext cx="62" cy="6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35" name="Oval 40"/>
            <p:cNvSpPr/>
            <p:nvPr/>
          </p:nvSpPr>
          <p:spPr>
            <a:xfrm>
              <a:off x="3689" y="499"/>
              <a:ext cx="62" cy="6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36" name="Oval 41"/>
            <p:cNvSpPr/>
            <p:nvPr/>
          </p:nvSpPr>
          <p:spPr>
            <a:xfrm>
              <a:off x="3761" y="499"/>
              <a:ext cx="62" cy="6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29737" name="Group 42"/>
            <p:cNvGrpSpPr/>
            <p:nvPr/>
          </p:nvGrpSpPr>
          <p:grpSpPr>
            <a:xfrm>
              <a:off x="3648" y="1436"/>
              <a:ext cx="144" cy="287"/>
              <a:chOff x="576" y="4560"/>
              <a:chExt cx="672" cy="672"/>
            </a:xfrm>
          </p:grpSpPr>
          <p:sp>
            <p:nvSpPr>
              <p:cNvPr id="29845" name="Line 43"/>
              <p:cNvSpPr/>
              <p:nvPr/>
            </p:nvSpPr>
            <p:spPr>
              <a:xfrm>
                <a:off x="912" y="4560"/>
                <a:ext cx="0" cy="672"/>
              </a:xfrm>
              <a:prstGeom prst="line">
                <a:avLst/>
              </a:prstGeom>
              <a:ln w="9525" cap="flat" cmpd="sng">
                <a:solidFill>
                  <a:schemeClr val="tx1"/>
                </a:solidFill>
                <a:prstDash val="solid"/>
                <a:headEnd type="none" w="med" len="med"/>
                <a:tailEnd type="none" w="med" len="med"/>
              </a:ln>
            </p:spPr>
          </p:sp>
          <p:sp>
            <p:nvSpPr>
              <p:cNvPr id="29846" name="Freeform 44"/>
              <p:cNvSpPr/>
              <p:nvPr/>
            </p:nvSpPr>
            <p:spPr>
              <a:xfrm>
                <a:off x="576" y="4560"/>
                <a:ext cx="672" cy="288"/>
              </a:xfrm>
              <a:custGeom>
                <a:avLst/>
                <a:gdLst/>
                <a:ahLst/>
                <a:cxnLst>
                  <a:cxn ang="0">
                    <a:pos x="0" y="0"/>
                  </a:cxn>
                  <a:cxn ang="0">
                    <a:pos x="0" y="288"/>
                  </a:cxn>
                  <a:cxn ang="0">
                    <a:pos x="672" y="288"/>
                  </a:cxn>
                  <a:cxn ang="0">
                    <a:pos x="672" y="0"/>
                  </a:cxn>
                </a:cxnLst>
                <a:pathLst>
                  <a:path w="672" h="288">
                    <a:moveTo>
                      <a:pt x="0" y="0"/>
                    </a:moveTo>
                    <a:lnTo>
                      <a:pt x="0" y="288"/>
                    </a:lnTo>
                    <a:lnTo>
                      <a:pt x="672" y="288"/>
                    </a:lnTo>
                    <a:lnTo>
                      <a:pt x="672"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29738" name="Oval 45"/>
            <p:cNvSpPr/>
            <p:nvPr/>
          </p:nvSpPr>
          <p:spPr>
            <a:xfrm>
              <a:off x="3617" y="1374"/>
              <a:ext cx="62" cy="6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39" name="Oval 46"/>
            <p:cNvSpPr/>
            <p:nvPr/>
          </p:nvSpPr>
          <p:spPr>
            <a:xfrm>
              <a:off x="3689" y="1374"/>
              <a:ext cx="62" cy="6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40" name="Oval 47"/>
            <p:cNvSpPr/>
            <p:nvPr/>
          </p:nvSpPr>
          <p:spPr>
            <a:xfrm>
              <a:off x="3761" y="1374"/>
              <a:ext cx="62" cy="6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41" name="Freeform 48"/>
            <p:cNvSpPr/>
            <p:nvPr/>
          </p:nvSpPr>
          <p:spPr>
            <a:xfrm>
              <a:off x="3316" y="698"/>
              <a:ext cx="301" cy="150"/>
            </a:xfrm>
            <a:custGeom>
              <a:avLst/>
              <a:gdLst/>
              <a:ahLst/>
              <a:cxnLst>
                <a:cxn ang="0">
                  <a:pos x="0" y="33"/>
                </a:cxn>
                <a:cxn ang="0">
                  <a:pos x="43" y="3"/>
                </a:cxn>
                <a:cxn ang="0">
                  <a:pos x="23" y="39"/>
                </a:cxn>
                <a:cxn ang="0">
                  <a:pos x="79" y="0"/>
                </a:cxn>
              </a:cxnLst>
              <a:pathLst>
                <a:path w="1152" h="576">
                  <a:moveTo>
                    <a:pt x="0" y="480"/>
                  </a:moveTo>
                  <a:lnTo>
                    <a:pt x="624" y="48"/>
                  </a:lnTo>
                  <a:lnTo>
                    <a:pt x="336" y="576"/>
                  </a:lnTo>
                  <a:lnTo>
                    <a:pt x="1152" y="0"/>
                  </a:lnTo>
                </a:path>
              </a:pathLst>
            </a:custGeom>
            <a:noFill/>
            <a:ln w="9525" cap="flat" cmpd="sng">
              <a:solidFill>
                <a:schemeClr val="tx1">
                  <a:alpha val="100000"/>
                </a:schemeClr>
              </a:solidFill>
              <a:prstDash val="solid"/>
              <a:round/>
              <a:headEnd type="none" w="med" len="med"/>
              <a:tailEnd type="triangle" w="sm" len="med"/>
            </a:ln>
          </p:spPr>
          <p:txBody>
            <a:bodyPr/>
            <a:p>
              <a:endParaRPr lang="zh-CN" altLang="en-US"/>
            </a:p>
          </p:txBody>
        </p:sp>
        <p:sp>
          <p:nvSpPr>
            <p:cNvPr id="29742" name="Freeform 49"/>
            <p:cNvSpPr/>
            <p:nvPr/>
          </p:nvSpPr>
          <p:spPr>
            <a:xfrm>
              <a:off x="3316" y="1498"/>
              <a:ext cx="301" cy="151"/>
            </a:xfrm>
            <a:custGeom>
              <a:avLst/>
              <a:gdLst/>
              <a:ahLst/>
              <a:cxnLst>
                <a:cxn ang="0">
                  <a:pos x="0" y="33"/>
                </a:cxn>
                <a:cxn ang="0">
                  <a:pos x="43" y="3"/>
                </a:cxn>
                <a:cxn ang="0">
                  <a:pos x="23" y="40"/>
                </a:cxn>
                <a:cxn ang="0">
                  <a:pos x="79" y="0"/>
                </a:cxn>
              </a:cxnLst>
              <a:pathLst>
                <a:path w="1152" h="576">
                  <a:moveTo>
                    <a:pt x="0" y="480"/>
                  </a:moveTo>
                  <a:lnTo>
                    <a:pt x="624" y="48"/>
                  </a:lnTo>
                  <a:lnTo>
                    <a:pt x="336" y="576"/>
                  </a:lnTo>
                  <a:lnTo>
                    <a:pt x="1152" y="0"/>
                  </a:lnTo>
                </a:path>
              </a:pathLst>
            </a:custGeom>
            <a:noFill/>
            <a:ln w="9525" cap="flat" cmpd="sng">
              <a:solidFill>
                <a:schemeClr val="tx1">
                  <a:alpha val="100000"/>
                </a:schemeClr>
              </a:solidFill>
              <a:prstDash val="solid"/>
              <a:round/>
              <a:headEnd type="none" w="med" len="med"/>
              <a:tailEnd type="triangle" w="sm" len="med"/>
            </a:ln>
          </p:spPr>
          <p:txBody>
            <a:bodyPr/>
            <a:p>
              <a:endParaRPr lang="zh-CN" altLang="en-US"/>
            </a:p>
          </p:txBody>
        </p:sp>
        <p:sp>
          <p:nvSpPr>
            <p:cNvPr id="29743" name="Line 50"/>
            <p:cNvSpPr/>
            <p:nvPr/>
          </p:nvSpPr>
          <p:spPr>
            <a:xfrm>
              <a:off x="3741" y="1330"/>
              <a:ext cx="20" cy="31"/>
            </a:xfrm>
            <a:prstGeom prst="line">
              <a:avLst/>
            </a:prstGeom>
            <a:ln w="9525" cap="flat" cmpd="sng">
              <a:solidFill>
                <a:schemeClr val="tx1"/>
              </a:solidFill>
              <a:prstDash val="solid"/>
              <a:headEnd type="none" w="med" len="med"/>
              <a:tailEnd type="none" w="med" len="med"/>
            </a:ln>
          </p:spPr>
        </p:sp>
        <p:sp>
          <p:nvSpPr>
            <p:cNvPr id="29744" name="Line 51"/>
            <p:cNvSpPr/>
            <p:nvPr/>
          </p:nvSpPr>
          <p:spPr>
            <a:xfrm>
              <a:off x="3794" y="1312"/>
              <a:ext cx="0" cy="43"/>
            </a:xfrm>
            <a:prstGeom prst="line">
              <a:avLst/>
            </a:prstGeom>
            <a:ln w="9525" cap="flat" cmpd="sng">
              <a:solidFill>
                <a:schemeClr val="tx1"/>
              </a:solidFill>
              <a:prstDash val="solid"/>
              <a:headEnd type="none" w="med" len="med"/>
              <a:tailEnd type="none" w="med" len="med"/>
            </a:ln>
          </p:spPr>
        </p:sp>
        <p:sp>
          <p:nvSpPr>
            <p:cNvPr id="29745" name="Line 52"/>
            <p:cNvSpPr/>
            <p:nvPr/>
          </p:nvSpPr>
          <p:spPr>
            <a:xfrm flipH="1">
              <a:off x="3827" y="1330"/>
              <a:ext cx="20" cy="31"/>
            </a:xfrm>
            <a:prstGeom prst="line">
              <a:avLst/>
            </a:prstGeom>
            <a:ln w="9525" cap="flat" cmpd="sng">
              <a:solidFill>
                <a:schemeClr val="tx1"/>
              </a:solidFill>
              <a:prstDash val="solid"/>
              <a:headEnd type="none" w="med" len="med"/>
              <a:tailEnd type="none" w="med" len="med"/>
            </a:ln>
          </p:spPr>
        </p:sp>
        <p:sp>
          <p:nvSpPr>
            <p:cNvPr id="29746" name="Line 53"/>
            <p:cNvSpPr/>
            <p:nvPr/>
          </p:nvSpPr>
          <p:spPr>
            <a:xfrm>
              <a:off x="3591" y="454"/>
              <a:ext cx="20" cy="30"/>
            </a:xfrm>
            <a:prstGeom prst="line">
              <a:avLst/>
            </a:prstGeom>
            <a:ln w="9525" cap="flat" cmpd="sng">
              <a:solidFill>
                <a:schemeClr val="tx1"/>
              </a:solidFill>
              <a:prstDash val="solid"/>
              <a:headEnd type="none" w="med" len="med"/>
              <a:tailEnd type="none" w="med" len="med"/>
            </a:ln>
          </p:spPr>
        </p:sp>
        <p:sp>
          <p:nvSpPr>
            <p:cNvPr id="29747" name="Line 54"/>
            <p:cNvSpPr/>
            <p:nvPr/>
          </p:nvSpPr>
          <p:spPr>
            <a:xfrm>
              <a:off x="3644" y="436"/>
              <a:ext cx="0" cy="42"/>
            </a:xfrm>
            <a:prstGeom prst="line">
              <a:avLst/>
            </a:prstGeom>
            <a:ln w="9525" cap="flat" cmpd="sng">
              <a:solidFill>
                <a:schemeClr val="tx1"/>
              </a:solidFill>
              <a:prstDash val="solid"/>
              <a:headEnd type="none" w="med" len="med"/>
              <a:tailEnd type="none" w="med" len="med"/>
            </a:ln>
          </p:spPr>
        </p:sp>
        <p:sp>
          <p:nvSpPr>
            <p:cNvPr id="29748" name="Line 55"/>
            <p:cNvSpPr/>
            <p:nvPr/>
          </p:nvSpPr>
          <p:spPr>
            <a:xfrm flipH="1">
              <a:off x="3677" y="454"/>
              <a:ext cx="20" cy="30"/>
            </a:xfrm>
            <a:prstGeom prst="line">
              <a:avLst/>
            </a:prstGeom>
            <a:ln w="9525" cap="flat" cmpd="sng">
              <a:solidFill>
                <a:schemeClr val="tx1"/>
              </a:solidFill>
              <a:prstDash val="solid"/>
              <a:headEnd type="none" w="med" len="med"/>
              <a:tailEnd type="none" w="med" len="med"/>
            </a:ln>
          </p:spPr>
        </p:sp>
        <p:sp>
          <p:nvSpPr>
            <p:cNvPr id="29749" name="Text Box 56"/>
            <p:cNvSpPr txBox="1"/>
            <p:nvPr/>
          </p:nvSpPr>
          <p:spPr>
            <a:xfrm>
              <a:off x="2894" y="1198"/>
              <a:ext cx="723" cy="2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产线侧</a:t>
              </a:r>
              <a:endParaRPr lang="zh-CN" altLang="en-US" sz="1600" b="1" dirty="0">
                <a:latin typeface="Arial" panose="020B0604020202020204" pitchFamily="34" charset="0"/>
                <a:ea typeface="汉仪旗黑-55简" panose="00020600040101010101" charset="-128"/>
              </a:endParaRPr>
            </a:p>
          </p:txBody>
        </p:sp>
        <p:sp>
          <p:nvSpPr>
            <p:cNvPr id="29750" name="Text Box 57"/>
            <p:cNvSpPr txBox="1"/>
            <p:nvPr/>
          </p:nvSpPr>
          <p:spPr>
            <a:xfrm>
              <a:off x="3375" y="229"/>
              <a:ext cx="550" cy="46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工序故障指示信号器</a:t>
              </a:r>
              <a:endParaRPr lang="zh-CN" altLang="en-US" sz="1400" b="1" dirty="0">
                <a:latin typeface="Arial" panose="020B0604020202020204" pitchFamily="34" charset="0"/>
                <a:ea typeface="汉仪旗黑-55简" panose="00020600040101010101" charset="-128"/>
              </a:endParaRPr>
            </a:p>
          </p:txBody>
        </p:sp>
        <p:sp>
          <p:nvSpPr>
            <p:cNvPr id="29751" name="Line 58"/>
            <p:cNvSpPr/>
            <p:nvPr/>
          </p:nvSpPr>
          <p:spPr>
            <a:xfrm>
              <a:off x="4337" y="1824"/>
              <a:ext cx="38" cy="80"/>
            </a:xfrm>
            <a:prstGeom prst="line">
              <a:avLst/>
            </a:prstGeom>
            <a:ln w="9525" cap="flat" cmpd="sng">
              <a:solidFill>
                <a:schemeClr val="tx1"/>
              </a:solidFill>
              <a:prstDash val="solid"/>
              <a:headEnd type="none" w="med" len="med"/>
              <a:tailEnd type="none" w="med" len="med"/>
            </a:ln>
          </p:spPr>
        </p:sp>
        <p:sp>
          <p:nvSpPr>
            <p:cNvPr id="29752" name="Line 59"/>
            <p:cNvSpPr/>
            <p:nvPr/>
          </p:nvSpPr>
          <p:spPr>
            <a:xfrm flipH="1">
              <a:off x="4243" y="1824"/>
              <a:ext cx="39" cy="80"/>
            </a:xfrm>
            <a:prstGeom prst="line">
              <a:avLst/>
            </a:prstGeom>
            <a:ln w="9525" cap="flat" cmpd="sng">
              <a:solidFill>
                <a:schemeClr val="tx1"/>
              </a:solidFill>
              <a:prstDash val="solid"/>
              <a:headEnd type="none" w="med" len="med"/>
              <a:tailEnd type="none" w="med" len="med"/>
            </a:ln>
          </p:spPr>
        </p:sp>
        <p:sp>
          <p:nvSpPr>
            <p:cNvPr id="29753" name="Oval 60"/>
            <p:cNvSpPr/>
            <p:nvPr/>
          </p:nvSpPr>
          <p:spPr>
            <a:xfrm>
              <a:off x="4250" y="1523"/>
              <a:ext cx="100" cy="100"/>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54" name="Freeform 61"/>
            <p:cNvSpPr/>
            <p:nvPr/>
          </p:nvSpPr>
          <p:spPr>
            <a:xfrm>
              <a:off x="4300" y="1623"/>
              <a:ext cx="99" cy="113"/>
            </a:xfrm>
            <a:custGeom>
              <a:avLst/>
              <a:gdLst/>
              <a:ahLst/>
              <a:cxnLst>
                <a:cxn ang="0">
                  <a:pos x="0" y="0"/>
                </a:cxn>
                <a:cxn ang="0">
                  <a:pos x="102" y="67"/>
                </a:cxn>
                <a:cxn ang="0">
                  <a:pos x="52" y="133"/>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9755" name="Freeform 62"/>
            <p:cNvSpPr/>
            <p:nvPr/>
          </p:nvSpPr>
          <p:spPr>
            <a:xfrm flipH="1">
              <a:off x="4200" y="1623"/>
              <a:ext cx="93" cy="132"/>
            </a:xfrm>
            <a:custGeom>
              <a:avLst/>
              <a:gdLst/>
              <a:ahLst/>
              <a:cxnLst>
                <a:cxn ang="0">
                  <a:pos x="0" y="0"/>
                </a:cxn>
                <a:cxn ang="0">
                  <a:pos x="90" y="91"/>
                </a:cxn>
                <a:cxn ang="0">
                  <a:pos x="46" y="182"/>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9756" name="Line 63"/>
            <p:cNvSpPr/>
            <p:nvPr/>
          </p:nvSpPr>
          <p:spPr>
            <a:xfrm>
              <a:off x="4300" y="1623"/>
              <a:ext cx="0" cy="101"/>
            </a:xfrm>
            <a:prstGeom prst="line">
              <a:avLst/>
            </a:prstGeom>
            <a:ln w="9525" cap="flat" cmpd="sng">
              <a:solidFill>
                <a:schemeClr val="tx1"/>
              </a:solidFill>
              <a:prstDash val="solid"/>
              <a:headEnd type="none" w="med" len="med"/>
              <a:tailEnd type="none" w="med" len="med"/>
            </a:ln>
          </p:spPr>
        </p:sp>
        <p:sp>
          <p:nvSpPr>
            <p:cNvPr id="29757" name="Line 64"/>
            <p:cNvSpPr/>
            <p:nvPr/>
          </p:nvSpPr>
          <p:spPr>
            <a:xfrm>
              <a:off x="4860" y="1493"/>
              <a:ext cx="37" cy="80"/>
            </a:xfrm>
            <a:prstGeom prst="line">
              <a:avLst/>
            </a:prstGeom>
            <a:ln w="9525" cap="flat" cmpd="sng">
              <a:solidFill>
                <a:schemeClr val="tx1"/>
              </a:solidFill>
              <a:prstDash val="solid"/>
              <a:headEnd type="none" w="med" len="med"/>
              <a:tailEnd type="none" w="med" len="med"/>
            </a:ln>
          </p:spPr>
        </p:sp>
        <p:sp>
          <p:nvSpPr>
            <p:cNvPr id="29758" name="Line 65"/>
            <p:cNvSpPr/>
            <p:nvPr/>
          </p:nvSpPr>
          <p:spPr>
            <a:xfrm flipH="1">
              <a:off x="4817" y="1493"/>
              <a:ext cx="39" cy="80"/>
            </a:xfrm>
            <a:prstGeom prst="line">
              <a:avLst/>
            </a:prstGeom>
            <a:ln w="9525" cap="flat" cmpd="sng">
              <a:solidFill>
                <a:schemeClr val="tx1"/>
              </a:solidFill>
              <a:prstDash val="solid"/>
              <a:headEnd type="none" w="med" len="med"/>
              <a:tailEnd type="none" w="med" len="med"/>
            </a:ln>
          </p:spPr>
        </p:sp>
        <p:sp>
          <p:nvSpPr>
            <p:cNvPr id="29759" name="Oval 66"/>
            <p:cNvSpPr/>
            <p:nvPr/>
          </p:nvSpPr>
          <p:spPr>
            <a:xfrm>
              <a:off x="4807" y="1192"/>
              <a:ext cx="100" cy="100"/>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60" name="Freeform 67"/>
            <p:cNvSpPr/>
            <p:nvPr/>
          </p:nvSpPr>
          <p:spPr>
            <a:xfrm>
              <a:off x="4857" y="1292"/>
              <a:ext cx="99" cy="113"/>
            </a:xfrm>
            <a:custGeom>
              <a:avLst/>
              <a:gdLst/>
              <a:ahLst/>
              <a:cxnLst>
                <a:cxn ang="0">
                  <a:pos x="0" y="0"/>
                </a:cxn>
                <a:cxn ang="0">
                  <a:pos x="102" y="67"/>
                </a:cxn>
                <a:cxn ang="0">
                  <a:pos x="52" y="133"/>
                </a:cxn>
              </a:cxnLst>
              <a:pathLst>
                <a:path w="96" h="96">
                  <a:moveTo>
                    <a:pt x="0" y="0"/>
                  </a:moveTo>
                  <a:lnTo>
                    <a:pt x="96" y="48"/>
                  </a:lnTo>
                  <a:lnTo>
                    <a:pt x="48" y="96"/>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9761" name="Line 68"/>
            <p:cNvSpPr/>
            <p:nvPr/>
          </p:nvSpPr>
          <p:spPr>
            <a:xfrm>
              <a:off x="4857" y="1292"/>
              <a:ext cx="0" cy="203"/>
            </a:xfrm>
            <a:prstGeom prst="line">
              <a:avLst/>
            </a:prstGeom>
            <a:ln w="9525" cap="flat" cmpd="sng">
              <a:solidFill>
                <a:schemeClr val="tx1"/>
              </a:solidFill>
              <a:prstDash val="solid"/>
              <a:headEnd type="none" w="med" len="med"/>
              <a:tailEnd type="none" w="med" len="med"/>
            </a:ln>
          </p:spPr>
        </p:sp>
        <p:sp>
          <p:nvSpPr>
            <p:cNvPr id="29762" name="Line 69"/>
            <p:cNvSpPr/>
            <p:nvPr/>
          </p:nvSpPr>
          <p:spPr>
            <a:xfrm flipH="1">
              <a:off x="4774" y="1304"/>
              <a:ext cx="69" cy="103"/>
            </a:xfrm>
            <a:prstGeom prst="line">
              <a:avLst/>
            </a:prstGeom>
            <a:ln w="9525" cap="flat" cmpd="sng">
              <a:solidFill>
                <a:schemeClr val="tx1"/>
              </a:solidFill>
              <a:prstDash val="solid"/>
              <a:headEnd type="none" w="med" len="med"/>
              <a:tailEnd type="none" w="med" len="med"/>
            </a:ln>
          </p:spPr>
        </p:sp>
        <p:sp>
          <p:nvSpPr>
            <p:cNvPr id="29763" name="Text Box 70"/>
            <p:cNvSpPr txBox="1"/>
            <p:nvPr/>
          </p:nvSpPr>
          <p:spPr>
            <a:xfrm>
              <a:off x="4681" y="1578"/>
              <a:ext cx="1031" cy="19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线外</a:t>
              </a:r>
              <a:endParaRPr lang="zh-CN" altLang="en-US" sz="1400" b="1" dirty="0">
                <a:latin typeface="Arial" panose="020B0604020202020204" pitchFamily="34" charset="0"/>
                <a:ea typeface="汉仪旗黑-55简" panose="00020600040101010101" charset="-128"/>
              </a:endParaRPr>
            </a:p>
          </p:txBody>
        </p:sp>
        <p:sp>
          <p:nvSpPr>
            <p:cNvPr id="29764" name="Text Box 71"/>
            <p:cNvSpPr txBox="1"/>
            <p:nvPr/>
          </p:nvSpPr>
          <p:spPr>
            <a:xfrm>
              <a:off x="4200" y="1050"/>
              <a:ext cx="687" cy="19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正作业员</a:t>
              </a:r>
              <a:endParaRPr lang="zh-CN" altLang="en-US" sz="1400" b="1" dirty="0">
                <a:latin typeface="Arial" panose="020B0604020202020204" pitchFamily="34" charset="0"/>
                <a:ea typeface="汉仪旗黑-55简" panose="00020600040101010101" charset="-128"/>
              </a:endParaRPr>
            </a:p>
          </p:txBody>
        </p:sp>
        <p:sp>
          <p:nvSpPr>
            <p:cNvPr id="29765" name="Text Box 72"/>
            <p:cNvSpPr txBox="1"/>
            <p:nvPr/>
          </p:nvSpPr>
          <p:spPr>
            <a:xfrm>
              <a:off x="4200" y="1948"/>
              <a:ext cx="687" cy="19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旗黑-55简" panose="00020600040101010101" charset="-128"/>
                </a:rPr>
                <a:t>产线</a:t>
              </a:r>
              <a:endParaRPr lang="zh-CN" altLang="en-US" sz="1400" b="1" dirty="0">
                <a:latin typeface="Arial" panose="020B0604020202020204" pitchFamily="34" charset="0"/>
                <a:ea typeface="汉仪旗黑-55简" panose="00020600040101010101" charset="-128"/>
              </a:endParaRPr>
            </a:p>
          </p:txBody>
        </p:sp>
        <p:sp>
          <p:nvSpPr>
            <p:cNvPr id="29766" name="Freeform 73"/>
            <p:cNvSpPr/>
            <p:nvPr/>
          </p:nvSpPr>
          <p:spPr>
            <a:xfrm>
              <a:off x="694" y="1817"/>
              <a:ext cx="1300" cy="186"/>
            </a:xfrm>
            <a:custGeom>
              <a:avLst/>
              <a:gdLst/>
              <a:ahLst/>
              <a:cxnLst>
                <a:cxn ang="0">
                  <a:pos x="0" y="180"/>
                </a:cxn>
                <a:cxn ang="0">
                  <a:pos x="0" y="0"/>
                </a:cxn>
                <a:cxn ang="0">
                  <a:pos x="1257" y="0"/>
                </a:cxn>
                <a:cxn ang="0">
                  <a:pos x="1257" y="180"/>
                </a:cxn>
              </a:cxnLst>
              <a:pathLst>
                <a:path w="1344" h="192">
                  <a:moveTo>
                    <a:pt x="0" y="192"/>
                  </a:moveTo>
                  <a:lnTo>
                    <a:pt x="0" y="0"/>
                  </a:lnTo>
                  <a:lnTo>
                    <a:pt x="1344" y="0"/>
                  </a:lnTo>
                  <a:lnTo>
                    <a:pt x="1344" y="192"/>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9767" name="Line 74"/>
            <p:cNvSpPr/>
            <p:nvPr/>
          </p:nvSpPr>
          <p:spPr>
            <a:xfrm flipV="1">
              <a:off x="694" y="1398"/>
              <a:ext cx="418" cy="419"/>
            </a:xfrm>
            <a:prstGeom prst="line">
              <a:avLst/>
            </a:prstGeom>
            <a:ln w="9525" cap="flat" cmpd="sng">
              <a:solidFill>
                <a:schemeClr val="tx1"/>
              </a:solidFill>
              <a:prstDash val="solid"/>
              <a:headEnd type="none" w="med" len="med"/>
              <a:tailEnd type="none" w="med" len="med"/>
            </a:ln>
          </p:spPr>
        </p:sp>
        <p:sp>
          <p:nvSpPr>
            <p:cNvPr id="29768" name="Line 75"/>
            <p:cNvSpPr/>
            <p:nvPr/>
          </p:nvSpPr>
          <p:spPr>
            <a:xfrm flipV="1">
              <a:off x="1994" y="1398"/>
              <a:ext cx="418" cy="419"/>
            </a:xfrm>
            <a:prstGeom prst="line">
              <a:avLst/>
            </a:prstGeom>
            <a:ln w="9525" cap="flat" cmpd="sng">
              <a:solidFill>
                <a:schemeClr val="tx1"/>
              </a:solidFill>
              <a:prstDash val="solid"/>
              <a:headEnd type="none" w="med" len="med"/>
              <a:tailEnd type="none" w="med" len="med"/>
            </a:ln>
          </p:spPr>
        </p:sp>
        <p:sp>
          <p:nvSpPr>
            <p:cNvPr id="29769" name="Line 76"/>
            <p:cNvSpPr/>
            <p:nvPr/>
          </p:nvSpPr>
          <p:spPr>
            <a:xfrm flipV="1">
              <a:off x="1019" y="1398"/>
              <a:ext cx="418" cy="419"/>
            </a:xfrm>
            <a:prstGeom prst="line">
              <a:avLst/>
            </a:prstGeom>
            <a:ln w="9525" cap="flat" cmpd="sng">
              <a:solidFill>
                <a:schemeClr val="tx1"/>
              </a:solidFill>
              <a:prstDash val="solid"/>
              <a:headEnd type="none" w="med" len="med"/>
              <a:tailEnd type="none" w="med" len="med"/>
            </a:ln>
          </p:spPr>
        </p:sp>
        <p:sp>
          <p:nvSpPr>
            <p:cNvPr id="29770" name="Line 77"/>
            <p:cNvSpPr/>
            <p:nvPr/>
          </p:nvSpPr>
          <p:spPr>
            <a:xfrm flipV="1">
              <a:off x="1344" y="1398"/>
              <a:ext cx="418" cy="419"/>
            </a:xfrm>
            <a:prstGeom prst="line">
              <a:avLst/>
            </a:prstGeom>
            <a:ln w="9525" cap="flat" cmpd="sng">
              <a:solidFill>
                <a:schemeClr val="tx1"/>
              </a:solidFill>
              <a:prstDash val="solid"/>
              <a:headEnd type="none" w="med" len="med"/>
              <a:tailEnd type="none" w="med" len="med"/>
            </a:ln>
          </p:spPr>
        </p:sp>
        <p:sp>
          <p:nvSpPr>
            <p:cNvPr id="29771" name="Line 78"/>
            <p:cNvSpPr/>
            <p:nvPr/>
          </p:nvSpPr>
          <p:spPr>
            <a:xfrm flipV="1">
              <a:off x="1669" y="1398"/>
              <a:ext cx="418" cy="419"/>
            </a:xfrm>
            <a:prstGeom prst="line">
              <a:avLst/>
            </a:prstGeom>
            <a:ln w="9525" cap="flat" cmpd="sng">
              <a:solidFill>
                <a:schemeClr val="tx1"/>
              </a:solidFill>
              <a:prstDash val="solid"/>
              <a:headEnd type="none" w="med" len="med"/>
              <a:tailEnd type="none" w="med" len="med"/>
            </a:ln>
          </p:spPr>
        </p:sp>
        <p:sp>
          <p:nvSpPr>
            <p:cNvPr id="29772" name="Line 79"/>
            <p:cNvSpPr/>
            <p:nvPr/>
          </p:nvSpPr>
          <p:spPr>
            <a:xfrm>
              <a:off x="1112" y="1398"/>
              <a:ext cx="1300" cy="0"/>
            </a:xfrm>
            <a:prstGeom prst="line">
              <a:avLst/>
            </a:prstGeom>
            <a:ln w="9525" cap="flat" cmpd="sng">
              <a:solidFill>
                <a:schemeClr val="tx1"/>
              </a:solidFill>
              <a:prstDash val="solid"/>
              <a:headEnd type="none" w="med" len="med"/>
              <a:tailEnd type="none" w="med" len="med"/>
            </a:ln>
          </p:spPr>
        </p:sp>
        <p:sp>
          <p:nvSpPr>
            <p:cNvPr id="29773" name="Line 80"/>
            <p:cNvSpPr/>
            <p:nvPr/>
          </p:nvSpPr>
          <p:spPr>
            <a:xfrm>
              <a:off x="2412" y="1398"/>
              <a:ext cx="0" cy="186"/>
            </a:xfrm>
            <a:prstGeom prst="line">
              <a:avLst/>
            </a:prstGeom>
            <a:ln w="9525" cap="flat" cmpd="sng">
              <a:solidFill>
                <a:schemeClr val="tx1"/>
              </a:solidFill>
              <a:prstDash val="solid"/>
              <a:headEnd type="none" w="med" len="med"/>
              <a:tailEnd type="none" w="med" len="med"/>
            </a:ln>
          </p:spPr>
        </p:sp>
        <p:sp>
          <p:nvSpPr>
            <p:cNvPr id="29774" name="AutoShape 81"/>
            <p:cNvSpPr/>
            <p:nvPr/>
          </p:nvSpPr>
          <p:spPr>
            <a:xfrm>
              <a:off x="1038" y="1261"/>
              <a:ext cx="343" cy="306"/>
            </a:xfrm>
            <a:prstGeom prst="cube">
              <a:avLst>
                <a:gd name="adj" fmla="val 58333"/>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75" name="Rectangle 82"/>
            <p:cNvSpPr/>
            <p:nvPr/>
          </p:nvSpPr>
          <p:spPr>
            <a:xfrm>
              <a:off x="1081" y="1372"/>
              <a:ext cx="68" cy="146"/>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76" name="AutoShape 83"/>
            <p:cNvSpPr/>
            <p:nvPr/>
          </p:nvSpPr>
          <p:spPr>
            <a:xfrm>
              <a:off x="806" y="1495"/>
              <a:ext cx="343" cy="307"/>
            </a:xfrm>
            <a:prstGeom prst="cube">
              <a:avLst>
                <a:gd name="adj" fmla="val 58333"/>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77" name="Rectangle 84"/>
            <p:cNvSpPr/>
            <p:nvPr/>
          </p:nvSpPr>
          <p:spPr>
            <a:xfrm>
              <a:off x="849" y="1607"/>
              <a:ext cx="68" cy="146"/>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78" name="AutoShape 85"/>
            <p:cNvSpPr/>
            <p:nvPr/>
          </p:nvSpPr>
          <p:spPr>
            <a:xfrm>
              <a:off x="1132" y="1495"/>
              <a:ext cx="344" cy="307"/>
            </a:xfrm>
            <a:prstGeom prst="cube">
              <a:avLst>
                <a:gd name="adj" fmla="val 58333"/>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79" name="Rectangle 86"/>
            <p:cNvSpPr/>
            <p:nvPr/>
          </p:nvSpPr>
          <p:spPr>
            <a:xfrm>
              <a:off x="1175" y="1607"/>
              <a:ext cx="69" cy="146"/>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80" name="AutoShape 87"/>
            <p:cNvSpPr/>
            <p:nvPr/>
          </p:nvSpPr>
          <p:spPr>
            <a:xfrm>
              <a:off x="1450" y="1495"/>
              <a:ext cx="344" cy="307"/>
            </a:xfrm>
            <a:prstGeom prst="cube">
              <a:avLst>
                <a:gd name="adj" fmla="val 58333"/>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81" name="Rectangle 88"/>
            <p:cNvSpPr/>
            <p:nvPr/>
          </p:nvSpPr>
          <p:spPr>
            <a:xfrm>
              <a:off x="1493" y="1607"/>
              <a:ext cx="69" cy="146"/>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82" name="AutoShape 89"/>
            <p:cNvSpPr/>
            <p:nvPr/>
          </p:nvSpPr>
          <p:spPr>
            <a:xfrm>
              <a:off x="1794" y="1495"/>
              <a:ext cx="343" cy="307"/>
            </a:xfrm>
            <a:prstGeom prst="cube">
              <a:avLst>
                <a:gd name="adj" fmla="val 58333"/>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83" name="Rectangle 90"/>
            <p:cNvSpPr/>
            <p:nvPr/>
          </p:nvSpPr>
          <p:spPr>
            <a:xfrm>
              <a:off x="1837" y="1607"/>
              <a:ext cx="68" cy="146"/>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84" name="Rectangle 91"/>
            <p:cNvSpPr/>
            <p:nvPr/>
          </p:nvSpPr>
          <p:spPr>
            <a:xfrm>
              <a:off x="995" y="222"/>
              <a:ext cx="1562" cy="65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785" name="Line 92"/>
            <p:cNvSpPr/>
            <p:nvPr/>
          </p:nvSpPr>
          <p:spPr>
            <a:xfrm flipV="1">
              <a:off x="995" y="92"/>
              <a:ext cx="130" cy="130"/>
            </a:xfrm>
            <a:prstGeom prst="line">
              <a:avLst/>
            </a:prstGeom>
            <a:ln w="9525" cap="flat" cmpd="sng">
              <a:solidFill>
                <a:schemeClr val="tx1"/>
              </a:solidFill>
              <a:prstDash val="solid"/>
              <a:headEnd type="none" w="med" len="med"/>
              <a:tailEnd type="none" w="med" len="med"/>
            </a:ln>
          </p:spPr>
        </p:sp>
        <p:sp>
          <p:nvSpPr>
            <p:cNvPr id="29786" name="Line 93"/>
            <p:cNvSpPr/>
            <p:nvPr/>
          </p:nvSpPr>
          <p:spPr>
            <a:xfrm flipV="1">
              <a:off x="2557" y="92"/>
              <a:ext cx="130" cy="130"/>
            </a:xfrm>
            <a:prstGeom prst="line">
              <a:avLst/>
            </a:prstGeom>
            <a:ln w="9525" cap="flat" cmpd="sng">
              <a:solidFill>
                <a:schemeClr val="tx1"/>
              </a:solidFill>
              <a:prstDash val="solid"/>
              <a:headEnd type="none" w="med" len="med"/>
              <a:tailEnd type="none" w="med" len="med"/>
            </a:ln>
          </p:spPr>
        </p:sp>
        <p:sp>
          <p:nvSpPr>
            <p:cNvPr id="29787" name="Line 94"/>
            <p:cNvSpPr/>
            <p:nvPr/>
          </p:nvSpPr>
          <p:spPr>
            <a:xfrm flipV="1">
              <a:off x="2557" y="744"/>
              <a:ext cx="130" cy="130"/>
            </a:xfrm>
            <a:prstGeom prst="line">
              <a:avLst/>
            </a:prstGeom>
            <a:ln w="9525" cap="flat" cmpd="sng">
              <a:solidFill>
                <a:schemeClr val="tx1"/>
              </a:solidFill>
              <a:prstDash val="solid"/>
              <a:headEnd type="none" w="med" len="med"/>
              <a:tailEnd type="none" w="med" len="med"/>
            </a:ln>
          </p:spPr>
        </p:sp>
        <p:sp>
          <p:nvSpPr>
            <p:cNvPr id="29788" name="Line 95"/>
            <p:cNvSpPr/>
            <p:nvPr/>
          </p:nvSpPr>
          <p:spPr>
            <a:xfrm>
              <a:off x="1125" y="92"/>
              <a:ext cx="1562" cy="0"/>
            </a:xfrm>
            <a:prstGeom prst="line">
              <a:avLst/>
            </a:prstGeom>
            <a:ln w="9525" cap="flat" cmpd="sng">
              <a:solidFill>
                <a:schemeClr val="tx1"/>
              </a:solidFill>
              <a:prstDash val="solid"/>
              <a:headEnd type="none" w="med" len="med"/>
              <a:tailEnd type="none" w="med" len="med"/>
            </a:ln>
          </p:spPr>
        </p:sp>
        <p:sp>
          <p:nvSpPr>
            <p:cNvPr id="29789" name="Line 96"/>
            <p:cNvSpPr/>
            <p:nvPr/>
          </p:nvSpPr>
          <p:spPr>
            <a:xfrm>
              <a:off x="2687" y="92"/>
              <a:ext cx="0" cy="652"/>
            </a:xfrm>
            <a:prstGeom prst="line">
              <a:avLst/>
            </a:prstGeom>
            <a:ln w="9525" cap="flat" cmpd="sng">
              <a:solidFill>
                <a:schemeClr val="tx1"/>
              </a:solidFill>
              <a:prstDash val="solid"/>
              <a:headEnd type="none" w="med" len="med"/>
              <a:tailEnd type="none" w="med" len="med"/>
            </a:ln>
          </p:spPr>
        </p:sp>
        <p:sp>
          <p:nvSpPr>
            <p:cNvPr id="29790" name="Line 97"/>
            <p:cNvSpPr/>
            <p:nvPr/>
          </p:nvSpPr>
          <p:spPr>
            <a:xfrm>
              <a:off x="1621" y="222"/>
              <a:ext cx="0" cy="652"/>
            </a:xfrm>
            <a:prstGeom prst="line">
              <a:avLst/>
            </a:prstGeom>
            <a:ln w="9525" cap="flat" cmpd="sng">
              <a:solidFill>
                <a:schemeClr val="tx1"/>
              </a:solidFill>
              <a:prstDash val="solid"/>
              <a:headEnd type="none" w="med" len="med"/>
              <a:tailEnd type="none" w="med" len="med"/>
            </a:ln>
          </p:spPr>
        </p:sp>
        <p:sp>
          <p:nvSpPr>
            <p:cNvPr id="29791" name="Line 98"/>
            <p:cNvSpPr/>
            <p:nvPr/>
          </p:nvSpPr>
          <p:spPr>
            <a:xfrm>
              <a:off x="2370" y="222"/>
              <a:ext cx="0" cy="652"/>
            </a:xfrm>
            <a:prstGeom prst="line">
              <a:avLst/>
            </a:prstGeom>
            <a:ln w="9525" cap="flat" cmpd="sng">
              <a:solidFill>
                <a:schemeClr val="tx1"/>
              </a:solidFill>
              <a:prstDash val="solid"/>
              <a:headEnd type="none" w="med" len="med"/>
              <a:tailEnd type="none" w="med" len="med"/>
            </a:ln>
          </p:spPr>
        </p:sp>
        <p:sp>
          <p:nvSpPr>
            <p:cNvPr id="29792" name="Line 99"/>
            <p:cNvSpPr/>
            <p:nvPr/>
          </p:nvSpPr>
          <p:spPr>
            <a:xfrm>
              <a:off x="2183" y="222"/>
              <a:ext cx="0" cy="652"/>
            </a:xfrm>
            <a:prstGeom prst="line">
              <a:avLst/>
            </a:prstGeom>
            <a:ln w="9525" cap="flat" cmpd="sng">
              <a:solidFill>
                <a:schemeClr val="tx1"/>
              </a:solidFill>
              <a:prstDash val="solid"/>
              <a:headEnd type="none" w="med" len="med"/>
              <a:tailEnd type="none" w="med" len="med"/>
            </a:ln>
          </p:spPr>
        </p:sp>
        <p:sp>
          <p:nvSpPr>
            <p:cNvPr id="29793" name="Line 100"/>
            <p:cNvSpPr/>
            <p:nvPr/>
          </p:nvSpPr>
          <p:spPr>
            <a:xfrm>
              <a:off x="1996" y="222"/>
              <a:ext cx="0" cy="652"/>
            </a:xfrm>
            <a:prstGeom prst="line">
              <a:avLst/>
            </a:prstGeom>
            <a:ln w="9525" cap="flat" cmpd="sng">
              <a:solidFill>
                <a:schemeClr val="tx1"/>
              </a:solidFill>
              <a:prstDash val="solid"/>
              <a:headEnd type="none" w="med" len="med"/>
              <a:tailEnd type="none" w="med" len="med"/>
            </a:ln>
          </p:spPr>
        </p:sp>
        <p:sp>
          <p:nvSpPr>
            <p:cNvPr id="29794" name="Line 101"/>
            <p:cNvSpPr/>
            <p:nvPr/>
          </p:nvSpPr>
          <p:spPr>
            <a:xfrm>
              <a:off x="1808" y="222"/>
              <a:ext cx="0" cy="652"/>
            </a:xfrm>
            <a:prstGeom prst="line">
              <a:avLst/>
            </a:prstGeom>
            <a:ln w="9525" cap="flat" cmpd="sng">
              <a:solidFill>
                <a:schemeClr val="tx1"/>
              </a:solidFill>
              <a:prstDash val="solid"/>
              <a:headEnd type="none" w="med" len="med"/>
              <a:tailEnd type="none" w="med" len="med"/>
            </a:ln>
          </p:spPr>
        </p:sp>
        <p:sp>
          <p:nvSpPr>
            <p:cNvPr id="29795" name="Line 102"/>
            <p:cNvSpPr/>
            <p:nvPr/>
          </p:nvSpPr>
          <p:spPr>
            <a:xfrm>
              <a:off x="995" y="711"/>
              <a:ext cx="1562" cy="0"/>
            </a:xfrm>
            <a:prstGeom prst="line">
              <a:avLst/>
            </a:prstGeom>
            <a:ln w="9525" cap="flat" cmpd="sng">
              <a:solidFill>
                <a:schemeClr val="tx1"/>
              </a:solidFill>
              <a:prstDash val="solid"/>
              <a:headEnd type="none" w="med" len="med"/>
              <a:tailEnd type="none" w="med" len="med"/>
            </a:ln>
          </p:spPr>
        </p:sp>
        <p:sp>
          <p:nvSpPr>
            <p:cNvPr id="29796" name="Line 103"/>
            <p:cNvSpPr/>
            <p:nvPr/>
          </p:nvSpPr>
          <p:spPr>
            <a:xfrm>
              <a:off x="995" y="548"/>
              <a:ext cx="1562" cy="0"/>
            </a:xfrm>
            <a:prstGeom prst="line">
              <a:avLst/>
            </a:prstGeom>
            <a:ln w="9525" cap="flat" cmpd="sng">
              <a:solidFill>
                <a:schemeClr val="tx1"/>
              </a:solidFill>
              <a:prstDash val="solid"/>
              <a:headEnd type="none" w="med" len="med"/>
              <a:tailEnd type="none" w="med" len="med"/>
            </a:ln>
          </p:spPr>
        </p:sp>
        <p:sp>
          <p:nvSpPr>
            <p:cNvPr id="29797" name="Line 104"/>
            <p:cNvSpPr/>
            <p:nvPr/>
          </p:nvSpPr>
          <p:spPr>
            <a:xfrm>
              <a:off x="995" y="393"/>
              <a:ext cx="1562" cy="0"/>
            </a:xfrm>
            <a:prstGeom prst="line">
              <a:avLst/>
            </a:prstGeom>
            <a:ln w="9525" cap="flat" cmpd="sng">
              <a:solidFill>
                <a:schemeClr val="tx1"/>
              </a:solidFill>
              <a:prstDash val="solid"/>
              <a:headEnd type="none" w="med" len="med"/>
              <a:tailEnd type="none" w="med" len="med"/>
            </a:ln>
          </p:spPr>
        </p:sp>
        <p:sp>
          <p:nvSpPr>
            <p:cNvPr id="29798" name="Line 105"/>
            <p:cNvSpPr/>
            <p:nvPr/>
          </p:nvSpPr>
          <p:spPr>
            <a:xfrm>
              <a:off x="1442" y="222"/>
              <a:ext cx="0" cy="652"/>
            </a:xfrm>
            <a:prstGeom prst="line">
              <a:avLst/>
            </a:prstGeom>
            <a:ln w="9525" cap="flat" cmpd="sng">
              <a:solidFill>
                <a:schemeClr val="tx1"/>
              </a:solidFill>
              <a:prstDash val="solid"/>
              <a:headEnd type="none" w="med" len="med"/>
              <a:tailEnd type="none" w="med" len="med"/>
            </a:ln>
          </p:spPr>
        </p:sp>
        <p:sp>
          <p:nvSpPr>
            <p:cNvPr id="29799" name="Text Box 107"/>
            <p:cNvSpPr txBox="1"/>
            <p:nvPr/>
          </p:nvSpPr>
          <p:spPr>
            <a:xfrm>
              <a:off x="763" y="874"/>
              <a:ext cx="2062" cy="19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latin typeface="Arial" panose="020B0604020202020204" pitchFamily="34" charset="0"/>
                  <a:ea typeface="汉仪文黑-85W" panose="00020600040101010101" charset="-122"/>
                </a:rPr>
                <a:t>线外人用作业</a:t>
              </a:r>
              <a:r>
                <a:rPr lang="ja-JP" altLang="en-US" sz="1400" b="1" dirty="0">
                  <a:latin typeface="Arial" panose="020B0604020202020204" pitchFamily="34" charset="0"/>
                  <a:ea typeface="汉仪文黑-85W" panose="00020600040101010101" charset="-122"/>
                </a:rPr>
                <a:t>指示</a:t>
              </a:r>
              <a:r>
                <a:rPr lang="zh-CN" altLang="en-US" sz="1400" b="1" dirty="0">
                  <a:latin typeface="Arial" panose="020B0604020202020204" pitchFamily="34" charset="0"/>
                  <a:ea typeface="汉仪文黑-85W" panose="00020600040101010101" charset="-122"/>
                </a:rPr>
                <a:t>工序故障指示信号器</a:t>
              </a:r>
              <a:endParaRPr lang="ja-JP" altLang="en-US" sz="1400" b="1" dirty="0">
                <a:latin typeface="Arial" panose="020B0604020202020204" pitchFamily="34" charset="0"/>
                <a:ea typeface="汉仪文黑-85W" panose="00020600040101010101" charset="-122"/>
              </a:endParaRPr>
            </a:p>
          </p:txBody>
        </p:sp>
        <p:sp>
          <p:nvSpPr>
            <p:cNvPr id="29800" name="Text Box 108"/>
            <p:cNvSpPr txBox="1"/>
            <p:nvPr/>
          </p:nvSpPr>
          <p:spPr>
            <a:xfrm>
              <a:off x="917" y="212"/>
              <a:ext cx="619" cy="1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t>线</a:t>
              </a:r>
              <a:r>
                <a:rPr lang="ja-JP" altLang="en-US" sz="1200" b="1" dirty="0"/>
                <a:t>名</a:t>
              </a:r>
              <a:endParaRPr lang="ja-JP" altLang="en-US" sz="1200" b="1" dirty="0"/>
            </a:p>
          </p:txBody>
        </p:sp>
        <p:sp>
          <p:nvSpPr>
            <p:cNvPr id="29801" name="Text Box 109"/>
            <p:cNvSpPr txBox="1"/>
            <p:nvPr/>
          </p:nvSpPr>
          <p:spPr>
            <a:xfrm>
              <a:off x="917" y="367"/>
              <a:ext cx="619" cy="1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t>作业</a:t>
              </a:r>
              <a:endParaRPr lang="zh-CN" altLang="en-US" sz="1200" b="1" dirty="0"/>
            </a:p>
          </p:txBody>
        </p:sp>
        <p:sp>
          <p:nvSpPr>
            <p:cNvPr id="29802" name="Text Box 110"/>
            <p:cNvSpPr txBox="1"/>
            <p:nvPr/>
          </p:nvSpPr>
          <p:spPr>
            <a:xfrm>
              <a:off x="917" y="530"/>
              <a:ext cx="619" cy="17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延迟</a:t>
              </a:r>
              <a:endParaRPr lang="zh-CN" altLang="en-US" sz="1200" b="1" dirty="0">
                <a:latin typeface="Arial" panose="020B0604020202020204" pitchFamily="34" charset="0"/>
                <a:ea typeface="汉仪旗黑-55简" panose="00020600040101010101" charset="-128"/>
              </a:endParaRPr>
            </a:p>
          </p:txBody>
        </p:sp>
        <p:sp>
          <p:nvSpPr>
            <p:cNvPr id="29803" name="Text Box 111"/>
            <p:cNvSpPr txBox="1"/>
            <p:nvPr/>
          </p:nvSpPr>
          <p:spPr>
            <a:xfrm>
              <a:off x="857" y="711"/>
              <a:ext cx="739" cy="15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000" b="1" dirty="0">
                  <a:latin typeface="Arial" panose="020B0604020202020204" pitchFamily="34" charset="0"/>
                  <a:ea typeface="汉仪旗黑-55简" panose="00020600040101010101" charset="-128"/>
                </a:rPr>
                <a:t>线外</a:t>
              </a:r>
              <a:endParaRPr lang="zh-CN" altLang="en-US" sz="1000" b="1" dirty="0">
                <a:latin typeface="Arial" panose="020B0604020202020204" pitchFamily="34" charset="0"/>
                <a:ea typeface="汉仪旗黑-55简" panose="00020600040101010101" charset="-128"/>
              </a:endParaRPr>
            </a:p>
          </p:txBody>
        </p:sp>
        <p:sp>
          <p:nvSpPr>
            <p:cNvPr id="29804" name="Text Box 112"/>
            <p:cNvSpPr txBox="1"/>
            <p:nvPr/>
          </p:nvSpPr>
          <p:spPr>
            <a:xfrm>
              <a:off x="1416" y="212"/>
              <a:ext cx="206" cy="1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t>Ⅰ</a:t>
              </a:r>
              <a:endParaRPr lang="ja-JP" altLang="en-US" sz="1200" b="1" dirty="0"/>
            </a:p>
          </p:txBody>
        </p:sp>
        <p:sp>
          <p:nvSpPr>
            <p:cNvPr id="29805" name="Text Box 113"/>
            <p:cNvSpPr txBox="1"/>
            <p:nvPr/>
          </p:nvSpPr>
          <p:spPr>
            <a:xfrm>
              <a:off x="1588" y="212"/>
              <a:ext cx="275" cy="1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t>Ⅱ</a:t>
              </a:r>
              <a:endParaRPr lang="ja-JP" altLang="en-US" sz="1200" b="1" dirty="0"/>
            </a:p>
          </p:txBody>
        </p:sp>
        <p:sp>
          <p:nvSpPr>
            <p:cNvPr id="29806" name="Text Box 114"/>
            <p:cNvSpPr txBox="1"/>
            <p:nvPr/>
          </p:nvSpPr>
          <p:spPr>
            <a:xfrm>
              <a:off x="1777" y="212"/>
              <a:ext cx="275" cy="1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t>Ⅲ</a:t>
              </a:r>
              <a:endParaRPr lang="ja-JP" altLang="en-US" sz="1200" b="1" dirty="0"/>
            </a:p>
          </p:txBody>
        </p:sp>
        <p:sp>
          <p:nvSpPr>
            <p:cNvPr id="29807" name="Text Box 115"/>
            <p:cNvSpPr txBox="1"/>
            <p:nvPr/>
          </p:nvSpPr>
          <p:spPr>
            <a:xfrm>
              <a:off x="1957" y="212"/>
              <a:ext cx="275" cy="1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t>Ⅳ</a:t>
              </a:r>
              <a:endParaRPr lang="ja-JP" altLang="en-US" sz="1200" b="1" dirty="0"/>
            </a:p>
          </p:txBody>
        </p:sp>
        <p:sp>
          <p:nvSpPr>
            <p:cNvPr id="29808" name="Text Box 116"/>
            <p:cNvSpPr txBox="1"/>
            <p:nvPr/>
          </p:nvSpPr>
          <p:spPr>
            <a:xfrm>
              <a:off x="2146" y="212"/>
              <a:ext cx="275" cy="1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t>Ⅴ</a:t>
              </a:r>
              <a:endParaRPr lang="ja-JP" altLang="en-US" sz="1200" b="1" dirty="0"/>
            </a:p>
          </p:txBody>
        </p:sp>
        <p:sp>
          <p:nvSpPr>
            <p:cNvPr id="29809" name="Text Box 117"/>
            <p:cNvSpPr txBox="1"/>
            <p:nvPr/>
          </p:nvSpPr>
          <p:spPr>
            <a:xfrm>
              <a:off x="2335" y="212"/>
              <a:ext cx="275" cy="1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t>Ⅵ</a:t>
              </a:r>
              <a:endParaRPr lang="ja-JP" altLang="en-US" sz="1200" b="1" dirty="0"/>
            </a:p>
          </p:txBody>
        </p:sp>
        <p:sp>
          <p:nvSpPr>
            <p:cNvPr id="29810" name="Line 118"/>
            <p:cNvSpPr/>
            <p:nvPr/>
          </p:nvSpPr>
          <p:spPr>
            <a:xfrm flipH="1" flipV="1">
              <a:off x="3306" y="229"/>
              <a:ext cx="275" cy="1307"/>
            </a:xfrm>
            <a:prstGeom prst="line">
              <a:avLst/>
            </a:prstGeom>
            <a:ln w="6350" cap="flat" cmpd="sng">
              <a:solidFill>
                <a:schemeClr val="tx1"/>
              </a:solidFill>
              <a:prstDash val="solid"/>
              <a:headEnd type="none" w="med" len="med"/>
              <a:tailEnd type="none" w="med" len="med"/>
            </a:ln>
          </p:spPr>
        </p:sp>
        <p:sp>
          <p:nvSpPr>
            <p:cNvPr id="29811" name="AutoShape 119"/>
            <p:cNvSpPr/>
            <p:nvPr/>
          </p:nvSpPr>
          <p:spPr>
            <a:xfrm rot="-5400000">
              <a:off x="3512" y="-183"/>
              <a:ext cx="206" cy="619"/>
            </a:xfrm>
            <a:prstGeom prst="rightBracket">
              <a:avLst>
                <a:gd name="adj" fmla="val 150242"/>
              </a:avLst>
            </a:prstGeom>
            <a:noFill/>
            <a:ln w="635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812" name="AutoShape 120"/>
            <p:cNvSpPr/>
            <p:nvPr/>
          </p:nvSpPr>
          <p:spPr>
            <a:xfrm rot="5400000" flipV="1">
              <a:off x="3650" y="1467"/>
              <a:ext cx="206" cy="344"/>
            </a:xfrm>
            <a:prstGeom prst="rightBracket">
              <a:avLst>
                <a:gd name="adj" fmla="val 83495"/>
              </a:avLst>
            </a:prstGeom>
            <a:noFill/>
            <a:ln w="635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813" name="Line 121"/>
            <p:cNvSpPr/>
            <p:nvPr/>
          </p:nvSpPr>
          <p:spPr>
            <a:xfrm flipV="1">
              <a:off x="3925" y="229"/>
              <a:ext cx="0" cy="1307"/>
            </a:xfrm>
            <a:prstGeom prst="line">
              <a:avLst/>
            </a:prstGeom>
            <a:ln w="6350" cap="flat" cmpd="sng">
              <a:solidFill>
                <a:schemeClr val="tx1"/>
              </a:solidFill>
              <a:prstDash val="solid"/>
              <a:headEnd type="none" w="med" len="med"/>
              <a:tailEnd type="none" w="med" len="med"/>
            </a:ln>
          </p:spPr>
        </p:sp>
        <p:sp>
          <p:nvSpPr>
            <p:cNvPr id="29814" name="Arc 122"/>
            <p:cNvSpPr/>
            <p:nvPr/>
          </p:nvSpPr>
          <p:spPr>
            <a:xfrm rot="-5400000">
              <a:off x="3959" y="676"/>
              <a:ext cx="172" cy="378"/>
            </a:xfrm>
            <a:custGeom>
              <a:avLst/>
              <a:gdLst/>
              <a:ahLst/>
              <a:cxnLst>
                <a:cxn ang="0">
                  <a:pos x="0" y="0"/>
                </a:cxn>
                <a:cxn ang="0">
                  <a:pos x="1" y="4"/>
                </a:cxn>
                <a:cxn ang="0">
                  <a:pos x="0" y="2"/>
                </a:cxn>
              </a:cxnLst>
              <a:pathLst>
                <a:path w="21600" h="38352" fill="none">
                  <a:moveTo>
                    <a:pt x="0" y="0"/>
                  </a:moveTo>
                  <a:cubicBezTo>
                    <a:pt x="11929" y="0"/>
                    <a:pt x="21600" y="9670"/>
                    <a:pt x="21600" y="21600"/>
                  </a:cubicBezTo>
                  <a:cubicBezTo>
                    <a:pt x="21600" y="28097"/>
                    <a:pt x="18674" y="34250"/>
                    <a:pt x="13635" y="38352"/>
                  </a:cubicBezTo>
                </a:path>
                <a:path w="21600" h="38352" stroke="0">
                  <a:moveTo>
                    <a:pt x="0" y="0"/>
                  </a:moveTo>
                  <a:cubicBezTo>
                    <a:pt x="11929" y="0"/>
                    <a:pt x="21600" y="9670"/>
                    <a:pt x="21600" y="21600"/>
                  </a:cubicBezTo>
                  <a:cubicBezTo>
                    <a:pt x="21600" y="28097"/>
                    <a:pt x="18674" y="34250"/>
                    <a:pt x="13635" y="38352"/>
                  </a:cubicBezTo>
                  <a:lnTo>
                    <a:pt x="0" y="21600"/>
                  </a:lnTo>
                  <a:lnTo>
                    <a:pt x="0" y="0"/>
                  </a:lnTo>
                  <a:close/>
                </a:path>
              </a:pathLst>
            </a:custGeom>
            <a:noFill/>
            <a:ln w="6350" cap="flat" cmpd="sng">
              <a:solidFill>
                <a:schemeClr val="tx1">
                  <a:alpha val="100000"/>
                </a:schemeClr>
              </a:solidFill>
              <a:prstDash val="dash"/>
              <a:round/>
              <a:headEnd type="none" w="med" len="med"/>
              <a:tailEnd type="none" w="med" len="med"/>
            </a:ln>
          </p:spPr>
          <p:txBody>
            <a:bodyPr/>
            <a:p>
              <a:endParaRPr lang="zh-CN" altLang="en-US"/>
            </a:p>
          </p:txBody>
        </p:sp>
        <p:sp>
          <p:nvSpPr>
            <p:cNvPr id="29815" name="Line 123"/>
            <p:cNvSpPr/>
            <p:nvPr/>
          </p:nvSpPr>
          <p:spPr>
            <a:xfrm>
              <a:off x="4225" y="831"/>
              <a:ext cx="799" cy="430"/>
            </a:xfrm>
            <a:prstGeom prst="line">
              <a:avLst/>
            </a:prstGeom>
            <a:ln w="6350" cap="flat" cmpd="sng">
              <a:solidFill>
                <a:schemeClr val="tx1"/>
              </a:solidFill>
              <a:prstDash val="dash"/>
              <a:headEnd type="none" w="med" len="med"/>
              <a:tailEnd type="none" w="med" len="med"/>
            </a:ln>
          </p:spPr>
        </p:sp>
        <p:sp>
          <p:nvSpPr>
            <p:cNvPr id="29816" name="Arc 124"/>
            <p:cNvSpPr/>
            <p:nvPr/>
          </p:nvSpPr>
          <p:spPr>
            <a:xfrm rot="891049">
              <a:off x="4981" y="1278"/>
              <a:ext cx="172" cy="378"/>
            </a:xfrm>
            <a:custGeom>
              <a:avLst/>
              <a:gdLst/>
              <a:ahLst/>
              <a:cxnLst>
                <a:cxn ang="0">
                  <a:pos x="0" y="0"/>
                </a:cxn>
                <a:cxn ang="0">
                  <a:pos x="1" y="4"/>
                </a:cxn>
                <a:cxn ang="0">
                  <a:pos x="0" y="2"/>
                </a:cxn>
              </a:cxnLst>
              <a:pathLst>
                <a:path w="21600" h="38352" fill="none">
                  <a:moveTo>
                    <a:pt x="0" y="0"/>
                  </a:moveTo>
                  <a:cubicBezTo>
                    <a:pt x="11929" y="0"/>
                    <a:pt x="21600" y="9670"/>
                    <a:pt x="21600" y="21600"/>
                  </a:cubicBezTo>
                  <a:cubicBezTo>
                    <a:pt x="21600" y="28097"/>
                    <a:pt x="18674" y="34250"/>
                    <a:pt x="13635" y="38352"/>
                  </a:cubicBezTo>
                </a:path>
                <a:path w="21600" h="38352" stroke="0">
                  <a:moveTo>
                    <a:pt x="0" y="0"/>
                  </a:moveTo>
                  <a:cubicBezTo>
                    <a:pt x="11929" y="0"/>
                    <a:pt x="21600" y="9670"/>
                    <a:pt x="21600" y="21600"/>
                  </a:cubicBezTo>
                  <a:cubicBezTo>
                    <a:pt x="21600" y="28097"/>
                    <a:pt x="18674" y="34250"/>
                    <a:pt x="13635" y="38352"/>
                  </a:cubicBezTo>
                  <a:lnTo>
                    <a:pt x="0" y="21600"/>
                  </a:lnTo>
                  <a:lnTo>
                    <a:pt x="0" y="0"/>
                  </a:lnTo>
                  <a:close/>
                </a:path>
              </a:pathLst>
            </a:custGeom>
            <a:noFill/>
            <a:ln w="6350" cap="flat" cmpd="sng">
              <a:solidFill>
                <a:schemeClr val="tx1">
                  <a:alpha val="100000"/>
                </a:schemeClr>
              </a:solidFill>
              <a:prstDash val="dash"/>
              <a:round/>
              <a:headEnd type="none" w="med" len="med"/>
              <a:tailEnd type="none" w="med" len="med"/>
            </a:ln>
          </p:spPr>
          <p:txBody>
            <a:bodyPr/>
            <a:p>
              <a:endParaRPr lang="zh-CN" altLang="en-US"/>
            </a:p>
          </p:txBody>
        </p:sp>
        <p:sp>
          <p:nvSpPr>
            <p:cNvPr id="29817" name="Line 125"/>
            <p:cNvSpPr/>
            <p:nvPr/>
          </p:nvSpPr>
          <p:spPr>
            <a:xfrm flipH="1">
              <a:off x="4131" y="1673"/>
              <a:ext cx="893" cy="275"/>
            </a:xfrm>
            <a:prstGeom prst="line">
              <a:avLst/>
            </a:prstGeom>
            <a:ln w="6350" cap="flat" cmpd="sng">
              <a:solidFill>
                <a:schemeClr val="tx1"/>
              </a:solidFill>
              <a:prstDash val="dash"/>
              <a:headEnd type="none" w="med" len="med"/>
              <a:tailEnd type="none" w="med" len="med"/>
            </a:ln>
          </p:spPr>
        </p:sp>
        <p:sp>
          <p:nvSpPr>
            <p:cNvPr id="29818" name="Arc 126"/>
            <p:cNvSpPr/>
            <p:nvPr/>
          </p:nvSpPr>
          <p:spPr>
            <a:xfrm rot="9578466">
              <a:off x="3932" y="1693"/>
              <a:ext cx="172" cy="287"/>
            </a:xfrm>
            <a:custGeom>
              <a:avLst/>
              <a:gdLst/>
              <a:ahLst/>
              <a:cxnLst>
                <a:cxn ang="0">
                  <a:pos x="0" y="0"/>
                </a:cxn>
                <a:cxn ang="0">
                  <a:pos x="1" y="3"/>
                </a:cxn>
                <a:cxn ang="0">
                  <a:pos x="0" y="2"/>
                </a:cxn>
              </a:cxnLst>
              <a:pathLst>
                <a:path w="21600" h="29048" fill="none">
                  <a:moveTo>
                    <a:pt x="0" y="0"/>
                  </a:moveTo>
                  <a:cubicBezTo>
                    <a:pt x="11929" y="0"/>
                    <a:pt x="21600" y="9670"/>
                    <a:pt x="21600" y="21600"/>
                  </a:cubicBezTo>
                  <a:cubicBezTo>
                    <a:pt x="21600" y="24141"/>
                    <a:pt x="21151" y="26662"/>
                    <a:pt x="20275" y="29048"/>
                  </a:cubicBezTo>
                </a:path>
                <a:path w="21600" h="29048" stroke="0">
                  <a:moveTo>
                    <a:pt x="0" y="0"/>
                  </a:moveTo>
                  <a:cubicBezTo>
                    <a:pt x="11929" y="0"/>
                    <a:pt x="21600" y="9670"/>
                    <a:pt x="21600" y="21600"/>
                  </a:cubicBezTo>
                  <a:cubicBezTo>
                    <a:pt x="21600" y="24141"/>
                    <a:pt x="21151" y="26662"/>
                    <a:pt x="20275" y="29048"/>
                  </a:cubicBezTo>
                  <a:lnTo>
                    <a:pt x="0" y="21600"/>
                  </a:lnTo>
                  <a:lnTo>
                    <a:pt x="0" y="0"/>
                  </a:lnTo>
                  <a:close/>
                </a:path>
              </a:pathLst>
            </a:custGeom>
            <a:noFill/>
            <a:ln w="6350" cap="flat" cmpd="sng">
              <a:solidFill>
                <a:schemeClr val="tx1">
                  <a:alpha val="100000"/>
                </a:schemeClr>
              </a:solidFill>
              <a:prstDash val="dash"/>
              <a:round/>
              <a:headEnd type="none" w="med" len="med"/>
              <a:tailEnd type="none" w="med" len="med"/>
            </a:ln>
          </p:spPr>
          <p:txBody>
            <a:bodyPr/>
            <a:p>
              <a:endParaRPr lang="zh-CN" altLang="en-US"/>
            </a:p>
          </p:txBody>
        </p:sp>
        <p:sp>
          <p:nvSpPr>
            <p:cNvPr id="29819" name="Line 127"/>
            <p:cNvSpPr/>
            <p:nvPr/>
          </p:nvSpPr>
          <p:spPr>
            <a:xfrm flipH="1" flipV="1">
              <a:off x="3856" y="917"/>
              <a:ext cx="34" cy="808"/>
            </a:xfrm>
            <a:prstGeom prst="line">
              <a:avLst/>
            </a:prstGeom>
            <a:ln w="6350" cap="flat" cmpd="sng">
              <a:solidFill>
                <a:schemeClr val="tx1"/>
              </a:solidFill>
              <a:prstDash val="dash"/>
              <a:headEnd type="none" w="med" len="med"/>
              <a:tailEnd type="none" w="med" len="med"/>
            </a:ln>
          </p:spPr>
        </p:sp>
        <p:sp>
          <p:nvSpPr>
            <p:cNvPr id="29820" name="Rectangle 130"/>
            <p:cNvSpPr/>
            <p:nvPr/>
          </p:nvSpPr>
          <p:spPr>
            <a:xfrm>
              <a:off x="144" y="1329"/>
              <a:ext cx="260" cy="173"/>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en-US" altLang="ja-JP" sz="1200" b="1" dirty="0"/>
                <a:t>L/S</a:t>
              </a:r>
              <a:endParaRPr lang="en-US" altLang="ja-JP" sz="1200" b="1" dirty="0"/>
            </a:p>
          </p:txBody>
        </p:sp>
        <p:grpSp>
          <p:nvGrpSpPr>
            <p:cNvPr id="29821" name="Group 131"/>
            <p:cNvGrpSpPr/>
            <p:nvPr/>
          </p:nvGrpSpPr>
          <p:grpSpPr>
            <a:xfrm rot="-1678192">
              <a:off x="436" y="1442"/>
              <a:ext cx="190" cy="161"/>
              <a:chOff x="1350" y="1403"/>
              <a:chExt cx="241" cy="208"/>
            </a:xfrm>
          </p:grpSpPr>
          <p:sp>
            <p:nvSpPr>
              <p:cNvPr id="29843" name="Rectangle 132"/>
              <p:cNvSpPr/>
              <p:nvPr/>
            </p:nvSpPr>
            <p:spPr>
              <a:xfrm rot="-720000">
                <a:off x="1350" y="1468"/>
                <a:ext cx="222" cy="143"/>
              </a:xfrm>
              <a:prstGeom prst="rect">
                <a:avLst/>
              </a:prstGeom>
              <a:solidFill>
                <a:schemeClr val="bg1"/>
              </a:solidFill>
              <a:ln w="12700" cap="flat" cmpd="sng">
                <a:solidFill>
                  <a:schemeClr val="tx1"/>
                </a:solidFill>
                <a:prstDash val="solid"/>
                <a:miter/>
                <a:headEnd type="none" w="med" len="med"/>
                <a:tailEnd type="none" w="med" len="med"/>
              </a:ln>
            </p:spPr>
            <p:txBody>
              <a:bodyPr wrap="none" lIns="92075" tIns="46038" rIns="92075" bIns="46038"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a:spcBef>
                    <a:spcPct val="0"/>
                  </a:spcBef>
                  <a:buNone/>
                </a:pPr>
                <a:r>
                  <a:rPr lang="ja-JP" altLang="en-US" sz="1200" b="1" dirty="0">
                    <a:latin typeface="Arial" panose="020B0604020202020204" pitchFamily="34" charset="0"/>
                    <a:ea typeface="汉仪文黑-85W" panose="00020600040101010101" charset="-122"/>
                  </a:rPr>
                  <a:t>仕</a:t>
                </a:r>
                <a:endParaRPr lang="ja-JP" altLang="en-US" sz="1200" b="1" dirty="0">
                  <a:latin typeface="Arial" panose="020B0604020202020204" pitchFamily="34" charset="0"/>
                  <a:ea typeface="汉仪文黑-85W" panose="00020600040101010101" charset="-122"/>
                </a:endParaRPr>
              </a:p>
            </p:txBody>
          </p:sp>
          <p:sp>
            <p:nvSpPr>
              <p:cNvPr id="29844" name="Oval 133"/>
              <p:cNvSpPr/>
              <p:nvPr/>
            </p:nvSpPr>
            <p:spPr>
              <a:xfrm rot="-720000">
                <a:off x="1522" y="1403"/>
                <a:ext cx="69" cy="77"/>
              </a:xfrm>
              <a:prstGeom prst="ellipse">
                <a:avLst/>
              </a:prstGeom>
              <a:solidFill>
                <a:schemeClr val="bg1"/>
              </a:solidFill>
              <a:ln w="1270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9822" name="Group 134"/>
            <p:cNvGrpSpPr/>
            <p:nvPr/>
          </p:nvGrpSpPr>
          <p:grpSpPr>
            <a:xfrm rot="-1678192">
              <a:off x="229" y="1404"/>
              <a:ext cx="849" cy="232"/>
              <a:chOff x="1072" y="1428"/>
              <a:chExt cx="1073" cy="302"/>
            </a:xfrm>
          </p:grpSpPr>
          <p:sp>
            <p:nvSpPr>
              <p:cNvPr id="29841" name="Line 135"/>
              <p:cNvSpPr/>
              <p:nvPr/>
            </p:nvSpPr>
            <p:spPr>
              <a:xfrm>
                <a:off x="1072" y="1428"/>
                <a:ext cx="43" cy="281"/>
              </a:xfrm>
              <a:prstGeom prst="line">
                <a:avLst/>
              </a:prstGeom>
              <a:ln w="25400" cap="flat" cmpd="sng">
                <a:solidFill>
                  <a:schemeClr val="tx1"/>
                </a:solidFill>
                <a:prstDash val="solid"/>
                <a:headEnd type="none" w="sm" len="sm"/>
                <a:tailEnd type="none" w="sm" len="sm"/>
              </a:ln>
            </p:spPr>
          </p:sp>
          <p:sp>
            <p:nvSpPr>
              <p:cNvPr id="29842" name="Line 136"/>
              <p:cNvSpPr/>
              <p:nvPr/>
            </p:nvSpPr>
            <p:spPr>
              <a:xfrm flipV="1">
                <a:off x="1111" y="1471"/>
                <a:ext cx="1034" cy="259"/>
              </a:xfrm>
              <a:prstGeom prst="line">
                <a:avLst/>
              </a:prstGeom>
              <a:ln w="25400" cap="flat" cmpd="sng">
                <a:solidFill>
                  <a:schemeClr val="tx1"/>
                </a:solidFill>
                <a:prstDash val="solid"/>
                <a:headEnd type="none" w="sm" len="sm"/>
                <a:tailEnd type="none" w="sm" len="sm"/>
              </a:ln>
            </p:spPr>
          </p:sp>
        </p:grpSp>
        <p:grpSp>
          <p:nvGrpSpPr>
            <p:cNvPr id="29823" name="Group 137"/>
            <p:cNvGrpSpPr/>
            <p:nvPr/>
          </p:nvGrpSpPr>
          <p:grpSpPr>
            <a:xfrm rot="-1678192">
              <a:off x="589" y="1314"/>
              <a:ext cx="191" cy="160"/>
              <a:chOff x="1598" y="1349"/>
              <a:chExt cx="241" cy="208"/>
            </a:xfrm>
          </p:grpSpPr>
          <p:sp>
            <p:nvSpPr>
              <p:cNvPr id="29839" name="Rectangle 138"/>
              <p:cNvSpPr/>
              <p:nvPr/>
            </p:nvSpPr>
            <p:spPr>
              <a:xfrm rot="-720000">
                <a:off x="1598" y="1414"/>
                <a:ext cx="222" cy="143"/>
              </a:xfrm>
              <a:prstGeom prst="rect">
                <a:avLst/>
              </a:prstGeom>
              <a:solidFill>
                <a:schemeClr val="bg1"/>
              </a:solidFill>
              <a:ln w="12700" cap="flat" cmpd="sng">
                <a:solidFill>
                  <a:schemeClr val="tx1"/>
                </a:solidFill>
                <a:prstDash val="solid"/>
                <a:miter/>
                <a:headEnd type="none" w="med" len="med"/>
                <a:tailEnd type="none" w="med" len="med"/>
              </a:ln>
            </p:spPr>
            <p:txBody>
              <a:bodyPr wrap="none" lIns="92075" tIns="46038" rIns="92075" bIns="46038"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a:spcBef>
                    <a:spcPct val="0"/>
                  </a:spcBef>
                  <a:buNone/>
                </a:pPr>
                <a:r>
                  <a:rPr lang="ja-JP" altLang="en-US" sz="1200" b="1" dirty="0">
                    <a:latin typeface="Arial" panose="020B0604020202020204" pitchFamily="34" charset="0"/>
                    <a:ea typeface="汉仪文黑-85W" panose="00020600040101010101" charset="-122"/>
                  </a:rPr>
                  <a:t>仕</a:t>
                </a:r>
                <a:endParaRPr lang="ja-JP" altLang="en-US" sz="1200" b="1" dirty="0">
                  <a:latin typeface="Arial" panose="020B0604020202020204" pitchFamily="34" charset="0"/>
                  <a:ea typeface="汉仪文黑-85W" panose="00020600040101010101" charset="-122"/>
                </a:endParaRPr>
              </a:p>
            </p:txBody>
          </p:sp>
          <p:sp>
            <p:nvSpPr>
              <p:cNvPr id="29840" name="Oval 139"/>
              <p:cNvSpPr/>
              <p:nvPr/>
            </p:nvSpPr>
            <p:spPr>
              <a:xfrm rot="-720000">
                <a:off x="1770" y="1349"/>
                <a:ext cx="69" cy="77"/>
              </a:xfrm>
              <a:prstGeom prst="ellipse">
                <a:avLst/>
              </a:prstGeom>
              <a:solidFill>
                <a:schemeClr val="bg1"/>
              </a:solidFill>
              <a:ln w="1270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9824" name="Rectangle 140"/>
            <p:cNvSpPr/>
            <p:nvPr/>
          </p:nvSpPr>
          <p:spPr>
            <a:xfrm rot="-2458191">
              <a:off x="907" y="1348"/>
              <a:ext cx="70" cy="73"/>
            </a:xfrm>
            <a:prstGeom prst="rect">
              <a:avLst/>
            </a:prstGeom>
            <a:solidFill>
              <a:srgbClr val="FF6633"/>
            </a:solidFill>
            <a:ln w="1270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29825" name="Group 141"/>
            <p:cNvGrpSpPr/>
            <p:nvPr/>
          </p:nvGrpSpPr>
          <p:grpSpPr>
            <a:xfrm rot="-1678192">
              <a:off x="747" y="1183"/>
              <a:ext cx="192" cy="161"/>
              <a:chOff x="1851" y="1295"/>
              <a:chExt cx="241" cy="208"/>
            </a:xfrm>
          </p:grpSpPr>
          <p:sp>
            <p:nvSpPr>
              <p:cNvPr id="29837" name="Rectangle 142"/>
              <p:cNvSpPr/>
              <p:nvPr/>
            </p:nvSpPr>
            <p:spPr>
              <a:xfrm rot="-720000">
                <a:off x="1851" y="1360"/>
                <a:ext cx="222" cy="143"/>
              </a:xfrm>
              <a:prstGeom prst="rect">
                <a:avLst/>
              </a:prstGeom>
              <a:solidFill>
                <a:schemeClr val="bg1"/>
              </a:solidFill>
              <a:ln w="12700" cap="flat" cmpd="sng">
                <a:solidFill>
                  <a:schemeClr val="tx1"/>
                </a:solidFill>
                <a:prstDash val="solid"/>
                <a:miter/>
                <a:headEnd type="none" w="med" len="med"/>
                <a:tailEnd type="none" w="med" len="med"/>
              </a:ln>
            </p:spPr>
            <p:txBody>
              <a:bodyPr wrap="none" lIns="92075" tIns="46038" rIns="92075" bIns="46038"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a:spcBef>
                    <a:spcPct val="0"/>
                  </a:spcBef>
                  <a:buNone/>
                </a:pPr>
                <a:r>
                  <a:rPr lang="ja-JP" altLang="en-US" sz="1200" b="1" dirty="0">
                    <a:latin typeface="Arial" panose="020B0604020202020204" pitchFamily="34" charset="0"/>
                    <a:ea typeface="汉仪文黑-85W" panose="00020600040101010101" charset="-122"/>
                  </a:rPr>
                  <a:t>仕</a:t>
                </a:r>
                <a:endParaRPr lang="ja-JP" altLang="en-US" sz="1200" b="1" dirty="0">
                  <a:latin typeface="Arial" panose="020B0604020202020204" pitchFamily="34" charset="0"/>
                  <a:ea typeface="汉仪文黑-85W" panose="00020600040101010101" charset="-122"/>
                </a:endParaRPr>
              </a:p>
            </p:txBody>
          </p:sp>
          <p:sp>
            <p:nvSpPr>
              <p:cNvPr id="29838" name="Oval 143"/>
              <p:cNvSpPr/>
              <p:nvPr/>
            </p:nvSpPr>
            <p:spPr>
              <a:xfrm rot="-720000">
                <a:off x="2023" y="1295"/>
                <a:ext cx="69" cy="77"/>
              </a:xfrm>
              <a:prstGeom prst="ellipse">
                <a:avLst/>
              </a:prstGeom>
              <a:solidFill>
                <a:schemeClr val="bg1"/>
              </a:solidFill>
              <a:ln w="1270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9826" name="Group 144"/>
            <p:cNvGrpSpPr/>
            <p:nvPr/>
          </p:nvGrpSpPr>
          <p:grpSpPr>
            <a:xfrm rot="-1678192">
              <a:off x="285" y="1576"/>
              <a:ext cx="190" cy="161"/>
              <a:chOff x="1102" y="1465"/>
              <a:chExt cx="241" cy="208"/>
            </a:xfrm>
          </p:grpSpPr>
          <p:sp>
            <p:nvSpPr>
              <p:cNvPr id="29835" name="Rectangle 145"/>
              <p:cNvSpPr/>
              <p:nvPr/>
            </p:nvSpPr>
            <p:spPr>
              <a:xfrm rot="-720000">
                <a:off x="1102" y="1530"/>
                <a:ext cx="222" cy="143"/>
              </a:xfrm>
              <a:prstGeom prst="rect">
                <a:avLst/>
              </a:prstGeom>
              <a:solidFill>
                <a:schemeClr val="bg1"/>
              </a:solidFill>
              <a:ln w="12700" cap="flat" cmpd="sng">
                <a:solidFill>
                  <a:schemeClr val="tx1"/>
                </a:solidFill>
                <a:prstDash val="solid"/>
                <a:miter/>
                <a:headEnd type="none" w="med" len="med"/>
                <a:tailEnd type="none" w="med" len="med"/>
              </a:ln>
            </p:spPr>
            <p:txBody>
              <a:bodyPr wrap="none" lIns="92075" tIns="46038" rIns="92075" bIns="46038"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a:spcBef>
                    <a:spcPct val="0"/>
                  </a:spcBef>
                  <a:buNone/>
                </a:pPr>
                <a:r>
                  <a:rPr lang="ja-JP" altLang="en-US" sz="1200" b="1" dirty="0"/>
                  <a:t>仕</a:t>
                </a:r>
                <a:endParaRPr lang="ja-JP" altLang="en-US" sz="1200" b="1" dirty="0"/>
              </a:p>
            </p:txBody>
          </p:sp>
          <p:sp>
            <p:nvSpPr>
              <p:cNvPr id="29836" name="Oval 146"/>
              <p:cNvSpPr/>
              <p:nvPr/>
            </p:nvSpPr>
            <p:spPr>
              <a:xfrm rot="-720000">
                <a:off x="1274" y="1465"/>
                <a:ext cx="69" cy="77"/>
              </a:xfrm>
              <a:prstGeom prst="ellipse">
                <a:avLst/>
              </a:prstGeom>
              <a:solidFill>
                <a:schemeClr val="bg1"/>
              </a:solidFill>
              <a:ln w="1270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29827" name="Line 147"/>
            <p:cNvSpPr/>
            <p:nvPr/>
          </p:nvSpPr>
          <p:spPr>
            <a:xfrm rot="-1678192" flipH="1" flipV="1">
              <a:off x="834" y="1341"/>
              <a:ext cx="91" cy="33"/>
            </a:xfrm>
            <a:prstGeom prst="line">
              <a:avLst/>
            </a:prstGeom>
            <a:ln w="25400" cap="flat" cmpd="sng">
              <a:solidFill>
                <a:srgbClr val="FF6633"/>
              </a:solidFill>
              <a:prstDash val="solid"/>
              <a:headEnd type="none" w="sm" len="sm"/>
              <a:tailEnd type="none" w="sm" len="sm"/>
            </a:ln>
          </p:spPr>
        </p:sp>
        <p:grpSp>
          <p:nvGrpSpPr>
            <p:cNvPr id="29828" name="Group 148"/>
            <p:cNvGrpSpPr/>
            <p:nvPr/>
          </p:nvGrpSpPr>
          <p:grpSpPr>
            <a:xfrm rot="-1678192">
              <a:off x="523" y="1602"/>
              <a:ext cx="122" cy="115"/>
              <a:chOff x="1372" y="1622"/>
              <a:chExt cx="155" cy="149"/>
            </a:xfrm>
          </p:grpSpPr>
          <p:sp>
            <p:nvSpPr>
              <p:cNvPr id="29833" name="Rectangle 149"/>
              <p:cNvSpPr/>
              <p:nvPr/>
            </p:nvSpPr>
            <p:spPr>
              <a:xfrm rot="-780000">
                <a:off x="1440" y="1675"/>
                <a:ext cx="87" cy="96"/>
              </a:xfrm>
              <a:prstGeom prst="rect">
                <a:avLst/>
              </a:prstGeom>
              <a:solidFill>
                <a:srgbClr val="FF6633"/>
              </a:solidFill>
              <a:ln w="12700"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9834" name="Line 150"/>
              <p:cNvSpPr/>
              <p:nvPr/>
            </p:nvSpPr>
            <p:spPr>
              <a:xfrm flipH="1" flipV="1">
                <a:off x="1372" y="1622"/>
                <a:ext cx="116" cy="44"/>
              </a:xfrm>
              <a:prstGeom prst="line">
                <a:avLst/>
              </a:prstGeom>
              <a:ln w="25400" cap="flat" cmpd="sng">
                <a:solidFill>
                  <a:srgbClr val="FF6633"/>
                </a:solidFill>
                <a:prstDash val="solid"/>
                <a:headEnd type="none" w="sm" len="sm"/>
                <a:tailEnd type="none" w="sm" len="sm"/>
              </a:ln>
            </p:spPr>
          </p:sp>
        </p:grpSp>
        <p:sp>
          <p:nvSpPr>
            <p:cNvPr id="29829" name="Rectangle 151"/>
            <p:cNvSpPr/>
            <p:nvPr/>
          </p:nvSpPr>
          <p:spPr>
            <a:xfrm>
              <a:off x="281" y="1054"/>
              <a:ext cx="308" cy="174"/>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ja-JP" altLang="en-US" sz="1200" b="1" dirty="0"/>
                <a:t>信号</a:t>
              </a:r>
              <a:endParaRPr lang="ja-JP" altLang="en-US" sz="1200" b="1" dirty="0"/>
            </a:p>
          </p:txBody>
        </p:sp>
        <p:sp>
          <p:nvSpPr>
            <p:cNvPr id="29830" name="Freeform 152"/>
            <p:cNvSpPr/>
            <p:nvPr/>
          </p:nvSpPr>
          <p:spPr>
            <a:xfrm>
              <a:off x="556" y="1123"/>
              <a:ext cx="301" cy="150"/>
            </a:xfrm>
            <a:custGeom>
              <a:avLst/>
              <a:gdLst/>
              <a:ahLst/>
              <a:cxnLst>
                <a:cxn ang="0">
                  <a:pos x="0" y="33"/>
                </a:cxn>
                <a:cxn ang="0">
                  <a:pos x="43" y="3"/>
                </a:cxn>
                <a:cxn ang="0">
                  <a:pos x="23" y="39"/>
                </a:cxn>
                <a:cxn ang="0">
                  <a:pos x="79" y="0"/>
                </a:cxn>
              </a:cxnLst>
              <a:pathLst>
                <a:path w="1152" h="576">
                  <a:moveTo>
                    <a:pt x="0" y="480"/>
                  </a:moveTo>
                  <a:lnTo>
                    <a:pt x="624" y="48"/>
                  </a:lnTo>
                  <a:lnTo>
                    <a:pt x="336" y="576"/>
                  </a:lnTo>
                  <a:lnTo>
                    <a:pt x="1152" y="0"/>
                  </a:lnTo>
                </a:path>
              </a:pathLst>
            </a:custGeom>
            <a:noFill/>
            <a:ln w="9525" cap="flat" cmpd="sng">
              <a:solidFill>
                <a:schemeClr val="tx1">
                  <a:alpha val="100000"/>
                </a:schemeClr>
              </a:solidFill>
              <a:prstDash val="solid"/>
              <a:round/>
              <a:headEnd type="none" w="med" len="med"/>
              <a:tailEnd type="triangle" w="sm" len="med"/>
            </a:ln>
          </p:spPr>
          <p:txBody>
            <a:bodyPr/>
            <a:p>
              <a:endParaRPr lang="zh-CN" altLang="en-US"/>
            </a:p>
          </p:txBody>
        </p:sp>
        <p:sp>
          <p:nvSpPr>
            <p:cNvPr id="29831" name="Rectangle 153"/>
            <p:cNvSpPr/>
            <p:nvPr/>
          </p:nvSpPr>
          <p:spPr>
            <a:xfrm>
              <a:off x="900" y="1054"/>
              <a:ext cx="266" cy="174"/>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en-US" altLang="ja-JP" sz="1200" b="1" dirty="0">
                  <a:latin typeface="Arial" panose="020B0604020202020204" pitchFamily="34" charset="0"/>
                  <a:ea typeface="汉仪旗黑-55简" panose="00020600040101010101" charset="-128"/>
                </a:rPr>
                <a:t>L/S</a:t>
              </a:r>
              <a:endParaRPr lang="en-US" altLang="ja-JP" sz="1200" b="1" dirty="0">
                <a:latin typeface="Arial" panose="020B0604020202020204" pitchFamily="34" charset="0"/>
                <a:ea typeface="汉仪旗黑-55简" panose="00020600040101010101" charset="-128"/>
              </a:endParaRPr>
            </a:p>
          </p:txBody>
        </p:sp>
        <p:sp>
          <p:nvSpPr>
            <p:cNvPr id="29832" name="Text Box 106"/>
            <p:cNvSpPr txBox="1"/>
            <p:nvPr/>
          </p:nvSpPr>
          <p:spPr>
            <a:xfrm>
              <a:off x="1656" y="1872"/>
              <a:ext cx="1306" cy="212"/>
            </a:xfrm>
            <a:prstGeom prst="rect">
              <a:avLst/>
            </a:prstGeom>
            <a:solidFill>
              <a:schemeClr val="bg1"/>
            </a:solid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产线侧（棚架）</a:t>
              </a:r>
              <a:endParaRPr lang="zh-CN" altLang="en-US" sz="1600" b="1" dirty="0">
                <a:latin typeface="Arial" panose="020B0604020202020204" pitchFamily="34" charset="0"/>
                <a:ea typeface="汉仪旗黑-55简" panose="00020600040101010101" charset="-128"/>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9"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A60D8AB0-1600-4D6F-8311-4CF203A1EAE1}"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30723" name="Text Box 2"/>
          <p:cNvSpPr txBox="1"/>
          <p:nvPr/>
        </p:nvSpPr>
        <p:spPr>
          <a:xfrm>
            <a:off x="406400" y="0"/>
            <a:ext cx="36322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sp>
        <p:nvSpPr>
          <p:cNvPr id="30724" name="Text Box 3"/>
          <p:cNvSpPr txBox="1"/>
          <p:nvPr/>
        </p:nvSpPr>
        <p:spPr>
          <a:xfrm>
            <a:off x="838200" y="530225"/>
            <a:ext cx="7823200" cy="3860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使用</a:t>
            </a:r>
            <a:r>
              <a:rPr lang="ja-JP" altLang="en-US" sz="2400" b="1" dirty="0">
                <a:latin typeface="Arial" panose="020B0604020202020204" pitchFamily="34" charset="0"/>
                <a:ea typeface="汉仪旗黑-55简" panose="00020600040101010101" charset="-128"/>
              </a:rPr>
              <a:t>工程内</a:t>
            </a:r>
            <a:r>
              <a:rPr lang="zh-CN" altLang="en-US" sz="2400" b="1" dirty="0">
                <a:latin typeface="Arial" panose="020B0604020202020204" pitchFamily="34" charset="0"/>
                <a:ea typeface="汉仪旗黑-55简" panose="00020600040101010101" charset="-128"/>
              </a:rPr>
              <a:t>看板了解作业进展状况的事例</a:t>
            </a:r>
            <a:endParaRPr lang="en-US" altLang="ja-JP" sz="2400" b="1" dirty="0">
              <a:latin typeface="Arial" panose="020B0604020202020204" pitchFamily="34" charset="0"/>
              <a:ea typeface="汉仪旗黑-55简" panose="00020600040101010101" charset="-128"/>
            </a:endParaRPr>
          </a:p>
        </p:txBody>
      </p:sp>
      <p:sp>
        <p:nvSpPr>
          <p:cNvPr id="30725" name="AutoShape 5"/>
          <p:cNvSpPr/>
          <p:nvPr/>
        </p:nvSpPr>
        <p:spPr>
          <a:xfrm>
            <a:off x="5248275" y="1536700"/>
            <a:ext cx="3765550" cy="1808163"/>
          </a:xfrm>
          <a:prstGeom prst="cube">
            <a:avLst>
              <a:gd name="adj" fmla="val 5949"/>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26" name="Line 6"/>
          <p:cNvSpPr/>
          <p:nvPr/>
        </p:nvSpPr>
        <p:spPr>
          <a:xfrm>
            <a:off x="5248275" y="2324100"/>
            <a:ext cx="3640138" cy="0"/>
          </a:xfrm>
          <a:prstGeom prst="line">
            <a:avLst/>
          </a:prstGeom>
          <a:ln w="9525" cap="flat" cmpd="sng">
            <a:solidFill>
              <a:schemeClr val="tx1"/>
            </a:solidFill>
            <a:prstDash val="solid"/>
            <a:headEnd type="none" w="med" len="med"/>
            <a:tailEnd type="none" w="med" len="med"/>
          </a:ln>
        </p:spPr>
      </p:sp>
      <p:sp>
        <p:nvSpPr>
          <p:cNvPr id="30727" name="Line 7"/>
          <p:cNvSpPr/>
          <p:nvPr/>
        </p:nvSpPr>
        <p:spPr>
          <a:xfrm>
            <a:off x="5248275" y="1971675"/>
            <a:ext cx="3640138" cy="0"/>
          </a:xfrm>
          <a:prstGeom prst="line">
            <a:avLst/>
          </a:prstGeom>
          <a:ln w="9525" cap="flat" cmpd="sng">
            <a:solidFill>
              <a:schemeClr val="tx1"/>
            </a:solidFill>
            <a:prstDash val="solid"/>
            <a:headEnd type="none" w="med" len="med"/>
            <a:tailEnd type="none" w="med" len="med"/>
          </a:ln>
        </p:spPr>
      </p:sp>
      <p:sp>
        <p:nvSpPr>
          <p:cNvPr id="30728" name="Line 8"/>
          <p:cNvSpPr/>
          <p:nvPr/>
        </p:nvSpPr>
        <p:spPr>
          <a:xfrm>
            <a:off x="5248275" y="2662238"/>
            <a:ext cx="3640138" cy="0"/>
          </a:xfrm>
          <a:prstGeom prst="line">
            <a:avLst/>
          </a:prstGeom>
          <a:ln w="9525" cap="flat" cmpd="sng">
            <a:solidFill>
              <a:schemeClr val="tx1"/>
            </a:solidFill>
            <a:prstDash val="solid"/>
            <a:headEnd type="none" w="med" len="med"/>
            <a:tailEnd type="none" w="med" len="med"/>
          </a:ln>
        </p:spPr>
      </p:sp>
      <p:sp>
        <p:nvSpPr>
          <p:cNvPr id="30729" name="Line 9"/>
          <p:cNvSpPr/>
          <p:nvPr/>
        </p:nvSpPr>
        <p:spPr>
          <a:xfrm>
            <a:off x="5248275" y="2998788"/>
            <a:ext cx="3640138" cy="0"/>
          </a:xfrm>
          <a:prstGeom prst="line">
            <a:avLst/>
          </a:prstGeom>
          <a:ln w="9525" cap="flat" cmpd="sng">
            <a:solidFill>
              <a:schemeClr val="tx1"/>
            </a:solidFill>
            <a:prstDash val="solid"/>
            <a:headEnd type="none" w="med" len="med"/>
            <a:tailEnd type="none" w="med" len="med"/>
          </a:ln>
        </p:spPr>
      </p:sp>
      <p:sp>
        <p:nvSpPr>
          <p:cNvPr id="30730" name="Line 10"/>
          <p:cNvSpPr/>
          <p:nvPr/>
        </p:nvSpPr>
        <p:spPr>
          <a:xfrm>
            <a:off x="5875338" y="1665288"/>
            <a:ext cx="0" cy="1671637"/>
          </a:xfrm>
          <a:prstGeom prst="line">
            <a:avLst/>
          </a:prstGeom>
          <a:ln w="9525" cap="flat" cmpd="sng">
            <a:solidFill>
              <a:schemeClr val="tx1"/>
            </a:solidFill>
            <a:prstDash val="solid"/>
            <a:headEnd type="none" w="med" len="med"/>
            <a:tailEnd type="none" w="med" len="med"/>
          </a:ln>
        </p:spPr>
      </p:sp>
      <p:sp>
        <p:nvSpPr>
          <p:cNvPr id="30731" name="Line 11"/>
          <p:cNvSpPr/>
          <p:nvPr/>
        </p:nvSpPr>
        <p:spPr>
          <a:xfrm>
            <a:off x="6251575" y="1665288"/>
            <a:ext cx="0" cy="1671637"/>
          </a:xfrm>
          <a:prstGeom prst="line">
            <a:avLst/>
          </a:prstGeom>
          <a:ln w="9525" cap="flat" cmpd="sng">
            <a:solidFill>
              <a:schemeClr val="tx1"/>
            </a:solidFill>
            <a:prstDash val="solid"/>
            <a:headEnd type="none" w="med" len="med"/>
            <a:tailEnd type="none" w="med" len="med"/>
          </a:ln>
        </p:spPr>
      </p:sp>
      <p:sp>
        <p:nvSpPr>
          <p:cNvPr id="30732" name="Line 12"/>
          <p:cNvSpPr/>
          <p:nvPr/>
        </p:nvSpPr>
        <p:spPr>
          <a:xfrm>
            <a:off x="6629400" y="1665288"/>
            <a:ext cx="0" cy="1671637"/>
          </a:xfrm>
          <a:prstGeom prst="line">
            <a:avLst/>
          </a:prstGeom>
          <a:ln w="9525" cap="flat" cmpd="sng">
            <a:solidFill>
              <a:schemeClr val="tx1"/>
            </a:solidFill>
            <a:prstDash val="solid"/>
            <a:headEnd type="none" w="med" len="med"/>
            <a:tailEnd type="none" w="med" len="med"/>
          </a:ln>
        </p:spPr>
      </p:sp>
      <p:sp>
        <p:nvSpPr>
          <p:cNvPr id="30733" name="Line 13"/>
          <p:cNvSpPr/>
          <p:nvPr/>
        </p:nvSpPr>
        <p:spPr>
          <a:xfrm>
            <a:off x="7005638" y="1665288"/>
            <a:ext cx="0" cy="1671637"/>
          </a:xfrm>
          <a:prstGeom prst="line">
            <a:avLst/>
          </a:prstGeom>
          <a:ln w="9525" cap="flat" cmpd="sng">
            <a:solidFill>
              <a:schemeClr val="tx1"/>
            </a:solidFill>
            <a:prstDash val="solid"/>
            <a:headEnd type="none" w="med" len="med"/>
            <a:tailEnd type="none" w="med" len="med"/>
          </a:ln>
        </p:spPr>
      </p:sp>
      <p:sp>
        <p:nvSpPr>
          <p:cNvPr id="30734" name="Line 14"/>
          <p:cNvSpPr/>
          <p:nvPr/>
        </p:nvSpPr>
        <p:spPr>
          <a:xfrm>
            <a:off x="7381875" y="1665288"/>
            <a:ext cx="0" cy="1671637"/>
          </a:xfrm>
          <a:prstGeom prst="line">
            <a:avLst/>
          </a:prstGeom>
          <a:ln w="9525" cap="flat" cmpd="sng">
            <a:solidFill>
              <a:schemeClr val="tx1"/>
            </a:solidFill>
            <a:prstDash val="solid"/>
            <a:headEnd type="none" w="med" len="med"/>
            <a:tailEnd type="none" w="med" len="med"/>
          </a:ln>
        </p:spPr>
      </p:sp>
      <p:sp>
        <p:nvSpPr>
          <p:cNvPr id="30735" name="Line 15"/>
          <p:cNvSpPr/>
          <p:nvPr/>
        </p:nvSpPr>
        <p:spPr>
          <a:xfrm>
            <a:off x="7758113" y="1665288"/>
            <a:ext cx="0" cy="1671637"/>
          </a:xfrm>
          <a:prstGeom prst="line">
            <a:avLst/>
          </a:prstGeom>
          <a:ln w="9525" cap="flat" cmpd="sng">
            <a:solidFill>
              <a:schemeClr val="tx1"/>
            </a:solidFill>
            <a:prstDash val="solid"/>
            <a:headEnd type="none" w="med" len="med"/>
            <a:tailEnd type="none" w="med" len="med"/>
          </a:ln>
        </p:spPr>
      </p:sp>
      <p:sp>
        <p:nvSpPr>
          <p:cNvPr id="30736" name="Line 16"/>
          <p:cNvSpPr/>
          <p:nvPr/>
        </p:nvSpPr>
        <p:spPr>
          <a:xfrm>
            <a:off x="8135938" y="1665288"/>
            <a:ext cx="0" cy="1671637"/>
          </a:xfrm>
          <a:prstGeom prst="line">
            <a:avLst/>
          </a:prstGeom>
          <a:ln w="9525" cap="flat" cmpd="sng">
            <a:solidFill>
              <a:schemeClr val="tx1"/>
            </a:solidFill>
            <a:prstDash val="solid"/>
            <a:headEnd type="none" w="med" len="med"/>
            <a:tailEnd type="none" w="med" len="med"/>
          </a:ln>
        </p:spPr>
      </p:sp>
      <p:sp>
        <p:nvSpPr>
          <p:cNvPr id="30737" name="Line 17"/>
          <p:cNvSpPr/>
          <p:nvPr/>
        </p:nvSpPr>
        <p:spPr>
          <a:xfrm>
            <a:off x="8512175" y="1665288"/>
            <a:ext cx="0" cy="1671637"/>
          </a:xfrm>
          <a:prstGeom prst="line">
            <a:avLst/>
          </a:prstGeom>
          <a:ln w="9525" cap="flat" cmpd="sng">
            <a:solidFill>
              <a:schemeClr val="tx1"/>
            </a:solidFill>
            <a:prstDash val="solid"/>
            <a:headEnd type="none" w="med" len="med"/>
            <a:tailEnd type="none" w="med" len="med"/>
          </a:ln>
        </p:spPr>
      </p:sp>
      <p:sp>
        <p:nvSpPr>
          <p:cNvPr id="30738" name="Text Box 18"/>
          <p:cNvSpPr txBox="1"/>
          <p:nvPr/>
        </p:nvSpPr>
        <p:spPr>
          <a:xfrm>
            <a:off x="5200650" y="1971675"/>
            <a:ext cx="752475"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latin typeface="Arial" panose="020B0604020202020204" pitchFamily="34" charset="0"/>
                <a:ea typeface="汉仪旗黑-55简" panose="00020600040101010101" charset="-128"/>
              </a:rPr>
              <a:t>线</a:t>
            </a:r>
            <a:endParaRPr lang="zh-CN" altLang="en-US" sz="1400" b="1" dirty="0">
              <a:latin typeface="Arial" panose="020B0604020202020204" pitchFamily="34" charset="0"/>
              <a:ea typeface="汉仪旗黑-55简" panose="00020600040101010101" charset="-128"/>
            </a:endParaRPr>
          </a:p>
        </p:txBody>
      </p:sp>
      <p:sp>
        <p:nvSpPr>
          <p:cNvPr id="30739" name="Text Box 19"/>
          <p:cNvSpPr txBox="1"/>
          <p:nvPr/>
        </p:nvSpPr>
        <p:spPr>
          <a:xfrm>
            <a:off x="6376988" y="1219200"/>
            <a:ext cx="2011362"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latin typeface="Arial" panose="020B0604020202020204" pitchFamily="34" charset="0"/>
                <a:ea typeface="汉仪旗黑-55简" panose="00020600040101010101" charset="-128"/>
              </a:rPr>
              <a:t>工序故障指示信号装置</a:t>
            </a:r>
            <a:endParaRPr lang="zh-CN" altLang="en-US" sz="1400" b="1" dirty="0">
              <a:latin typeface="Arial" panose="020B0604020202020204" pitchFamily="34" charset="0"/>
              <a:ea typeface="汉仪旗黑-55简" panose="00020600040101010101" charset="-128"/>
            </a:endParaRPr>
          </a:p>
        </p:txBody>
      </p:sp>
      <p:sp>
        <p:nvSpPr>
          <p:cNvPr id="30740" name="Text Box 20"/>
          <p:cNvSpPr txBox="1"/>
          <p:nvPr/>
        </p:nvSpPr>
        <p:spPr>
          <a:xfrm>
            <a:off x="6142038" y="1609725"/>
            <a:ext cx="62865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1‐2</a:t>
            </a:r>
            <a:endParaRPr lang="ja-JP" altLang="en-US" sz="1200" b="1" dirty="0">
              <a:latin typeface="Arial" panose="020B0604020202020204" pitchFamily="34" charset="0"/>
              <a:ea typeface="汉仪文黑-85W" panose="00020600040101010101" charset="-122"/>
            </a:endParaRPr>
          </a:p>
        </p:txBody>
      </p:sp>
      <p:sp>
        <p:nvSpPr>
          <p:cNvPr id="30741" name="Text Box 21"/>
          <p:cNvSpPr txBox="1"/>
          <p:nvPr/>
        </p:nvSpPr>
        <p:spPr>
          <a:xfrm>
            <a:off x="6896100" y="1609725"/>
            <a:ext cx="627063"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2‐2</a:t>
            </a:r>
            <a:endParaRPr lang="ja-JP" altLang="en-US" sz="1200" b="1" dirty="0">
              <a:latin typeface="Arial" panose="020B0604020202020204" pitchFamily="34" charset="0"/>
              <a:ea typeface="汉仪文黑-85W" panose="00020600040101010101" charset="-122"/>
            </a:endParaRPr>
          </a:p>
        </p:txBody>
      </p:sp>
      <p:sp>
        <p:nvSpPr>
          <p:cNvPr id="30742" name="Text Box 22"/>
          <p:cNvSpPr txBox="1"/>
          <p:nvPr/>
        </p:nvSpPr>
        <p:spPr>
          <a:xfrm>
            <a:off x="6518275" y="1609725"/>
            <a:ext cx="62865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2‐1</a:t>
            </a:r>
            <a:endParaRPr lang="ja-JP" altLang="en-US" sz="1200" b="1" dirty="0">
              <a:latin typeface="Arial" panose="020B0604020202020204" pitchFamily="34" charset="0"/>
              <a:ea typeface="汉仪旗黑-55简" panose="00020600040101010101" charset="-128"/>
            </a:endParaRPr>
          </a:p>
        </p:txBody>
      </p:sp>
      <p:sp>
        <p:nvSpPr>
          <p:cNvPr id="30743" name="Text Box 23"/>
          <p:cNvSpPr txBox="1"/>
          <p:nvPr/>
        </p:nvSpPr>
        <p:spPr>
          <a:xfrm>
            <a:off x="5765800" y="1609725"/>
            <a:ext cx="627063"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1‐1</a:t>
            </a:r>
            <a:endParaRPr lang="ja-JP" altLang="en-US" sz="1200" b="1" dirty="0">
              <a:latin typeface="Arial" panose="020B0604020202020204" pitchFamily="34" charset="0"/>
              <a:ea typeface="汉仪文黑-85W" panose="00020600040101010101" charset="-122"/>
            </a:endParaRPr>
          </a:p>
        </p:txBody>
      </p:sp>
      <p:sp>
        <p:nvSpPr>
          <p:cNvPr id="30744" name="Text Box 24"/>
          <p:cNvSpPr txBox="1"/>
          <p:nvPr/>
        </p:nvSpPr>
        <p:spPr>
          <a:xfrm>
            <a:off x="7272338" y="1609725"/>
            <a:ext cx="627062"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2‐3</a:t>
            </a:r>
            <a:endParaRPr lang="ja-JP" altLang="en-US" sz="1200" b="1" dirty="0">
              <a:latin typeface="Arial" panose="020B0604020202020204" pitchFamily="34" charset="0"/>
              <a:ea typeface="汉仪文黑-85W" panose="00020600040101010101" charset="-122"/>
            </a:endParaRPr>
          </a:p>
        </p:txBody>
      </p:sp>
      <p:sp>
        <p:nvSpPr>
          <p:cNvPr id="30745" name="Text Box 25"/>
          <p:cNvSpPr txBox="1"/>
          <p:nvPr/>
        </p:nvSpPr>
        <p:spPr>
          <a:xfrm>
            <a:off x="7648575" y="1609725"/>
            <a:ext cx="62865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2‐4</a:t>
            </a:r>
            <a:endParaRPr lang="ja-JP" altLang="en-US" sz="1200" b="1" dirty="0">
              <a:latin typeface="Arial" panose="020B0604020202020204" pitchFamily="34" charset="0"/>
              <a:ea typeface="汉仪文黑-85W" panose="00020600040101010101" charset="-122"/>
            </a:endParaRPr>
          </a:p>
        </p:txBody>
      </p:sp>
      <p:sp>
        <p:nvSpPr>
          <p:cNvPr id="30746" name="Text Box 26"/>
          <p:cNvSpPr txBox="1"/>
          <p:nvPr/>
        </p:nvSpPr>
        <p:spPr>
          <a:xfrm>
            <a:off x="8040688" y="1609725"/>
            <a:ext cx="62865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3‐1</a:t>
            </a:r>
            <a:endParaRPr lang="ja-JP" altLang="en-US" sz="1200" b="1" dirty="0">
              <a:latin typeface="Arial" panose="020B0604020202020204" pitchFamily="34" charset="0"/>
              <a:ea typeface="汉仪文黑-85W" panose="00020600040101010101" charset="-122"/>
            </a:endParaRPr>
          </a:p>
        </p:txBody>
      </p:sp>
      <p:sp>
        <p:nvSpPr>
          <p:cNvPr id="30747" name="Text Box 27"/>
          <p:cNvSpPr txBox="1"/>
          <p:nvPr/>
        </p:nvSpPr>
        <p:spPr>
          <a:xfrm>
            <a:off x="8402638" y="1609725"/>
            <a:ext cx="627062" cy="276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MS PGothic" panose="020B0600070205080204" pitchFamily="34" charset="-128"/>
              </a:rPr>
              <a:t>3‐2</a:t>
            </a:r>
            <a:endParaRPr lang="ja-JP" altLang="en-US" sz="1200" b="1" dirty="0">
              <a:latin typeface="MS PGothic" panose="020B0600070205080204" pitchFamily="34" charset="-128"/>
            </a:endParaRPr>
          </a:p>
        </p:txBody>
      </p:sp>
      <p:sp>
        <p:nvSpPr>
          <p:cNvPr id="30748" name="Text Box 28"/>
          <p:cNvSpPr txBox="1"/>
          <p:nvPr/>
        </p:nvSpPr>
        <p:spPr>
          <a:xfrm>
            <a:off x="5200650" y="2308225"/>
            <a:ext cx="752475"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latin typeface="Arial" panose="020B0604020202020204" pitchFamily="34" charset="0"/>
                <a:ea typeface="汉仪旗黑-55简" panose="00020600040101010101" charset="-128"/>
              </a:rPr>
              <a:t>作业</a:t>
            </a:r>
            <a:endParaRPr lang="zh-CN" altLang="en-US" sz="1400" b="1" dirty="0">
              <a:latin typeface="Arial" panose="020B0604020202020204" pitchFamily="34" charset="0"/>
              <a:ea typeface="汉仪旗黑-55简" panose="00020600040101010101" charset="-128"/>
            </a:endParaRPr>
          </a:p>
        </p:txBody>
      </p:sp>
      <p:sp>
        <p:nvSpPr>
          <p:cNvPr id="30749" name="Text Box 29"/>
          <p:cNvSpPr txBox="1"/>
          <p:nvPr/>
        </p:nvSpPr>
        <p:spPr>
          <a:xfrm>
            <a:off x="5200650" y="2646363"/>
            <a:ext cx="752475"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latin typeface="Arial" panose="020B0604020202020204" pitchFamily="34" charset="0"/>
                <a:ea typeface="汉仪旗黑-55简" panose="00020600040101010101" charset="-128"/>
              </a:rPr>
              <a:t>延迟</a:t>
            </a:r>
            <a:endParaRPr lang="zh-CN" altLang="en-US" sz="1400" b="1" dirty="0">
              <a:latin typeface="Arial" panose="020B0604020202020204" pitchFamily="34" charset="0"/>
              <a:ea typeface="汉仪旗黑-55简" panose="00020600040101010101" charset="-128"/>
            </a:endParaRPr>
          </a:p>
        </p:txBody>
      </p:sp>
      <p:sp>
        <p:nvSpPr>
          <p:cNvPr id="30750" name="Oval 30" descr="20%"/>
          <p:cNvSpPr/>
          <p:nvPr/>
        </p:nvSpPr>
        <p:spPr>
          <a:xfrm>
            <a:off x="5938838" y="2019300"/>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1" name="Oval 31" descr="20%"/>
          <p:cNvSpPr/>
          <p:nvPr/>
        </p:nvSpPr>
        <p:spPr>
          <a:xfrm>
            <a:off x="5938838" y="2373313"/>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2" name="Oval 32" descr="20%"/>
          <p:cNvSpPr/>
          <p:nvPr/>
        </p:nvSpPr>
        <p:spPr>
          <a:xfrm>
            <a:off x="6691313" y="2373313"/>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3" name="Oval 33" descr="20%"/>
          <p:cNvSpPr/>
          <p:nvPr/>
        </p:nvSpPr>
        <p:spPr>
          <a:xfrm>
            <a:off x="6691313" y="2019300"/>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4" name="Oval 34" descr="20%"/>
          <p:cNvSpPr/>
          <p:nvPr/>
        </p:nvSpPr>
        <p:spPr>
          <a:xfrm>
            <a:off x="7067550" y="3048000"/>
            <a:ext cx="252413"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5" name="Oval 35" descr="20%"/>
          <p:cNvSpPr/>
          <p:nvPr/>
        </p:nvSpPr>
        <p:spPr>
          <a:xfrm>
            <a:off x="7067550" y="2373313"/>
            <a:ext cx="252413"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6" name="Oval 36" descr="20%"/>
          <p:cNvSpPr/>
          <p:nvPr/>
        </p:nvSpPr>
        <p:spPr>
          <a:xfrm>
            <a:off x="7067550" y="2019300"/>
            <a:ext cx="252413"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7" name="Oval 37" descr="20%"/>
          <p:cNvSpPr/>
          <p:nvPr/>
        </p:nvSpPr>
        <p:spPr>
          <a:xfrm>
            <a:off x="7445375" y="2019300"/>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8" name="Oval 38" descr="20%"/>
          <p:cNvSpPr/>
          <p:nvPr/>
        </p:nvSpPr>
        <p:spPr>
          <a:xfrm>
            <a:off x="7821613" y="2019300"/>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59" name="Oval 39" descr="20%"/>
          <p:cNvSpPr/>
          <p:nvPr/>
        </p:nvSpPr>
        <p:spPr>
          <a:xfrm>
            <a:off x="8197850" y="3048000"/>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0" name="Oval 40" descr="20%"/>
          <p:cNvSpPr/>
          <p:nvPr/>
        </p:nvSpPr>
        <p:spPr>
          <a:xfrm>
            <a:off x="8197850" y="2373313"/>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1" name="Oval 41" descr="20%"/>
          <p:cNvSpPr/>
          <p:nvPr/>
        </p:nvSpPr>
        <p:spPr>
          <a:xfrm>
            <a:off x="8197850" y="2019300"/>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2" name="Oval 42" descr="20%"/>
          <p:cNvSpPr/>
          <p:nvPr/>
        </p:nvSpPr>
        <p:spPr>
          <a:xfrm>
            <a:off x="8574088" y="2019300"/>
            <a:ext cx="250825" cy="257175"/>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3" name="Oval 43" descr="20%"/>
          <p:cNvSpPr/>
          <p:nvPr/>
        </p:nvSpPr>
        <p:spPr>
          <a:xfrm>
            <a:off x="5938838" y="270986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4" name="Oval 44" descr="20%"/>
          <p:cNvSpPr/>
          <p:nvPr/>
        </p:nvSpPr>
        <p:spPr>
          <a:xfrm>
            <a:off x="5938838" y="3048000"/>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5" name="Oval 45" descr="20%"/>
          <p:cNvSpPr/>
          <p:nvPr/>
        </p:nvSpPr>
        <p:spPr>
          <a:xfrm>
            <a:off x="6315075" y="270986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6" name="Oval 46" descr="20%"/>
          <p:cNvSpPr/>
          <p:nvPr/>
        </p:nvSpPr>
        <p:spPr>
          <a:xfrm>
            <a:off x="6315075" y="3048000"/>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7" name="Oval 47" descr="20%"/>
          <p:cNvSpPr/>
          <p:nvPr/>
        </p:nvSpPr>
        <p:spPr>
          <a:xfrm>
            <a:off x="6691313" y="270986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8" name="Oval 48" descr="20%"/>
          <p:cNvSpPr/>
          <p:nvPr/>
        </p:nvSpPr>
        <p:spPr>
          <a:xfrm>
            <a:off x="6691313" y="3048000"/>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69" name="Oval 49" descr="20%"/>
          <p:cNvSpPr/>
          <p:nvPr/>
        </p:nvSpPr>
        <p:spPr>
          <a:xfrm>
            <a:off x="7445375" y="270986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0" name="Oval 50" descr="20%"/>
          <p:cNvSpPr/>
          <p:nvPr/>
        </p:nvSpPr>
        <p:spPr>
          <a:xfrm>
            <a:off x="7445375" y="3048000"/>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1" name="Oval 51" descr="20%"/>
          <p:cNvSpPr/>
          <p:nvPr/>
        </p:nvSpPr>
        <p:spPr>
          <a:xfrm>
            <a:off x="7821613" y="270986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2" name="Oval 52" descr="20%"/>
          <p:cNvSpPr/>
          <p:nvPr/>
        </p:nvSpPr>
        <p:spPr>
          <a:xfrm>
            <a:off x="7821613" y="3048000"/>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3" name="Oval 53" descr="20%"/>
          <p:cNvSpPr/>
          <p:nvPr/>
        </p:nvSpPr>
        <p:spPr>
          <a:xfrm>
            <a:off x="8197850" y="270986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4" name="Oval 54" descr="20%"/>
          <p:cNvSpPr/>
          <p:nvPr/>
        </p:nvSpPr>
        <p:spPr>
          <a:xfrm>
            <a:off x="8574088" y="270986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5" name="Oval 55" descr="20%"/>
          <p:cNvSpPr/>
          <p:nvPr/>
        </p:nvSpPr>
        <p:spPr>
          <a:xfrm>
            <a:off x="8574088" y="237331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6" name="Oval 56" descr="20%"/>
          <p:cNvSpPr/>
          <p:nvPr/>
        </p:nvSpPr>
        <p:spPr>
          <a:xfrm>
            <a:off x="8574088" y="3048000"/>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7" name="Oval 57" descr="20%"/>
          <p:cNvSpPr/>
          <p:nvPr/>
        </p:nvSpPr>
        <p:spPr>
          <a:xfrm>
            <a:off x="7445375" y="237331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8" name="Oval 58" descr="20%"/>
          <p:cNvSpPr/>
          <p:nvPr/>
        </p:nvSpPr>
        <p:spPr>
          <a:xfrm>
            <a:off x="7821613" y="2373313"/>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79" name="Oval 59" descr="20%"/>
          <p:cNvSpPr/>
          <p:nvPr/>
        </p:nvSpPr>
        <p:spPr>
          <a:xfrm>
            <a:off x="7067550" y="2709863"/>
            <a:ext cx="252413"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80" name="Oval 60" descr="20%"/>
          <p:cNvSpPr/>
          <p:nvPr/>
        </p:nvSpPr>
        <p:spPr>
          <a:xfrm>
            <a:off x="6315075" y="2019300"/>
            <a:ext cx="250825" cy="25717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81" name="Oval 61" descr="20%"/>
          <p:cNvSpPr/>
          <p:nvPr/>
        </p:nvSpPr>
        <p:spPr>
          <a:xfrm>
            <a:off x="6315075" y="2357438"/>
            <a:ext cx="250825" cy="255587"/>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30782" name="Group 62"/>
          <p:cNvGrpSpPr/>
          <p:nvPr/>
        </p:nvGrpSpPr>
        <p:grpSpPr>
          <a:xfrm>
            <a:off x="3676650" y="1866900"/>
            <a:ext cx="439738" cy="603250"/>
            <a:chOff x="912" y="2064"/>
            <a:chExt cx="240" cy="330"/>
          </a:xfrm>
        </p:grpSpPr>
        <p:sp>
          <p:nvSpPr>
            <p:cNvPr id="30895" name="AutoShape 63"/>
            <p:cNvSpPr/>
            <p:nvPr/>
          </p:nvSpPr>
          <p:spPr>
            <a:xfrm>
              <a:off x="912" y="2064"/>
              <a:ext cx="240" cy="192"/>
            </a:xfrm>
            <a:prstGeom prst="diamond">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96" name="AutoShape 64"/>
            <p:cNvSpPr/>
            <p:nvPr/>
          </p:nvSpPr>
          <p:spPr>
            <a:xfrm rot="5400000">
              <a:off x="855" y="2217"/>
              <a:ext cx="234" cy="120"/>
            </a:xfrm>
            <a:prstGeom prst="parallelogram">
              <a:avLst>
                <a:gd name="adj" fmla="val 7916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97" name="AutoShape 65"/>
            <p:cNvSpPr/>
            <p:nvPr/>
          </p:nvSpPr>
          <p:spPr>
            <a:xfrm rot="-5400000" flipH="1">
              <a:off x="975" y="2217"/>
              <a:ext cx="234" cy="120"/>
            </a:xfrm>
            <a:prstGeom prst="parallelogram">
              <a:avLst>
                <a:gd name="adj" fmla="val 79164"/>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30783" name="Arc 66"/>
          <p:cNvSpPr/>
          <p:nvPr/>
        </p:nvSpPr>
        <p:spPr>
          <a:xfrm>
            <a:off x="3376613" y="2601913"/>
            <a:ext cx="1055687" cy="352425"/>
          </a:xfrm>
          <a:custGeom>
            <a:avLst/>
            <a:gdLst/>
            <a:ahLst/>
            <a:cxnLst>
              <a:cxn ang="0">
                <a:pos x="25812971" y="160794"/>
              </a:cxn>
              <a:cxn ang="0">
                <a:pos x="0" y="226547"/>
              </a:cxn>
              <a:cxn ang="0">
                <a:pos x="12903784" y="0"/>
              </a:cxn>
            </a:cxnLst>
            <a:pathLst>
              <a:path w="43175" h="21600" fill="none">
                <a:moveTo>
                  <a:pt x="43174" y="603"/>
                </a:moveTo>
                <a:cubicBezTo>
                  <a:pt x="42847" y="12293"/>
                  <a:pt x="33277" y="21599"/>
                  <a:pt x="21583" y="21599"/>
                </a:cubicBezTo>
                <a:cubicBezTo>
                  <a:pt x="9984" y="21599"/>
                  <a:pt x="456" y="12440"/>
                  <a:pt x="-1" y="851"/>
                </a:cubicBezTo>
              </a:path>
              <a:path w="43175" h="21600" stroke="0">
                <a:moveTo>
                  <a:pt x="43174" y="603"/>
                </a:moveTo>
                <a:cubicBezTo>
                  <a:pt x="42847" y="12293"/>
                  <a:pt x="33277" y="21599"/>
                  <a:pt x="21583" y="21599"/>
                </a:cubicBezTo>
                <a:cubicBezTo>
                  <a:pt x="9984" y="21599"/>
                  <a:pt x="456" y="12440"/>
                  <a:pt x="-1" y="851"/>
                </a:cubicBezTo>
                <a:lnTo>
                  <a:pt x="21583" y="0"/>
                </a:lnTo>
                <a:lnTo>
                  <a:pt x="43174" y="603"/>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784" name="Arc 67"/>
          <p:cNvSpPr/>
          <p:nvPr/>
        </p:nvSpPr>
        <p:spPr>
          <a:xfrm>
            <a:off x="3376613" y="2132013"/>
            <a:ext cx="1055687" cy="620712"/>
          </a:xfrm>
          <a:custGeom>
            <a:avLst/>
            <a:gdLst/>
            <a:ahLst/>
            <a:cxnLst>
              <a:cxn ang="0">
                <a:pos x="23863169" y="1367594"/>
              </a:cxn>
              <a:cxn ang="0">
                <a:pos x="4604824" y="0"/>
              </a:cxn>
              <a:cxn ang="0">
                <a:pos x="12899029" y="4380884"/>
              </a:cxn>
            </a:cxnLst>
            <a:pathLst>
              <a:path w="43200" h="38142" fill="none">
                <a:moveTo>
                  <a:pt x="39960" y="5163"/>
                </a:moveTo>
                <a:cubicBezTo>
                  <a:pt x="42077" y="8581"/>
                  <a:pt x="43200" y="12521"/>
                  <a:pt x="43200" y="16542"/>
                </a:cubicBezTo>
                <a:cubicBezTo>
                  <a:pt x="43200" y="28471"/>
                  <a:pt x="33529" y="38142"/>
                  <a:pt x="21600" y="38142"/>
                </a:cubicBezTo>
                <a:cubicBezTo>
                  <a:pt x="9670" y="38142"/>
                  <a:pt x="0" y="28471"/>
                  <a:pt x="0" y="16542"/>
                </a:cubicBezTo>
                <a:cubicBezTo>
                  <a:pt x="0" y="10159"/>
                  <a:pt x="2822" y="4103"/>
                  <a:pt x="7710" y="-1"/>
                </a:cubicBezTo>
              </a:path>
              <a:path w="43200" h="38142" stroke="0">
                <a:moveTo>
                  <a:pt x="39960" y="5163"/>
                </a:moveTo>
                <a:cubicBezTo>
                  <a:pt x="42077" y="8581"/>
                  <a:pt x="43200" y="12521"/>
                  <a:pt x="43200" y="16542"/>
                </a:cubicBezTo>
                <a:cubicBezTo>
                  <a:pt x="43200" y="28471"/>
                  <a:pt x="33529" y="38142"/>
                  <a:pt x="21600" y="38142"/>
                </a:cubicBezTo>
                <a:cubicBezTo>
                  <a:pt x="9670" y="38142"/>
                  <a:pt x="0" y="28471"/>
                  <a:pt x="0" y="16542"/>
                </a:cubicBezTo>
                <a:cubicBezTo>
                  <a:pt x="0" y="10159"/>
                  <a:pt x="2822" y="4103"/>
                  <a:pt x="7710" y="-1"/>
                </a:cubicBezTo>
                <a:lnTo>
                  <a:pt x="21600" y="16542"/>
                </a:lnTo>
                <a:lnTo>
                  <a:pt x="39960" y="5163"/>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785" name="Line 68"/>
          <p:cNvSpPr/>
          <p:nvPr/>
        </p:nvSpPr>
        <p:spPr>
          <a:xfrm>
            <a:off x="3370263" y="2366963"/>
            <a:ext cx="0" cy="263525"/>
          </a:xfrm>
          <a:prstGeom prst="line">
            <a:avLst/>
          </a:prstGeom>
          <a:ln w="9525" cap="flat" cmpd="sng">
            <a:solidFill>
              <a:schemeClr val="tx1"/>
            </a:solidFill>
            <a:prstDash val="solid"/>
            <a:headEnd type="none" w="med" len="med"/>
            <a:tailEnd type="none" w="med" len="med"/>
          </a:ln>
        </p:spPr>
      </p:sp>
      <p:sp>
        <p:nvSpPr>
          <p:cNvPr id="30786" name="Line 69"/>
          <p:cNvSpPr/>
          <p:nvPr/>
        </p:nvSpPr>
        <p:spPr>
          <a:xfrm>
            <a:off x="4435475" y="2378075"/>
            <a:ext cx="0" cy="263525"/>
          </a:xfrm>
          <a:prstGeom prst="line">
            <a:avLst/>
          </a:prstGeom>
          <a:ln w="9525" cap="flat" cmpd="sng">
            <a:solidFill>
              <a:schemeClr val="tx1"/>
            </a:solidFill>
            <a:prstDash val="solid"/>
            <a:headEnd type="none" w="med" len="med"/>
            <a:tailEnd type="none" w="med" len="med"/>
          </a:ln>
        </p:spPr>
      </p:sp>
      <p:grpSp>
        <p:nvGrpSpPr>
          <p:cNvPr id="30787" name="Group 70"/>
          <p:cNvGrpSpPr/>
          <p:nvPr/>
        </p:nvGrpSpPr>
        <p:grpSpPr>
          <a:xfrm>
            <a:off x="3468688" y="2074863"/>
            <a:ext cx="406400" cy="569912"/>
            <a:chOff x="816" y="1819"/>
            <a:chExt cx="316" cy="389"/>
          </a:xfrm>
        </p:grpSpPr>
        <p:sp>
          <p:nvSpPr>
            <p:cNvPr id="30892" name="AutoShape 71"/>
            <p:cNvSpPr/>
            <p:nvPr/>
          </p:nvSpPr>
          <p:spPr>
            <a:xfrm rot="5400000">
              <a:off x="768" y="1920"/>
              <a:ext cx="336" cy="240"/>
            </a:xfrm>
            <a:prstGeom prst="parallelogram">
              <a:avLst>
                <a:gd name="adj" fmla="val 31662"/>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93" name="AutoShape 72"/>
            <p:cNvSpPr/>
            <p:nvPr/>
          </p:nvSpPr>
          <p:spPr>
            <a:xfrm rot="1039136">
              <a:off x="824" y="1819"/>
              <a:ext cx="297" cy="99"/>
            </a:xfrm>
            <a:prstGeom prst="parallelogram">
              <a:avLst>
                <a:gd name="adj" fmla="val 44973"/>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94" name="AutoShape 73"/>
            <p:cNvSpPr/>
            <p:nvPr/>
          </p:nvSpPr>
          <p:spPr>
            <a:xfrm rot="-5438313" flipH="1">
              <a:off x="922" y="1997"/>
              <a:ext cx="343" cy="77"/>
            </a:xfrm>
            <a:prstGeom prst="parallelogram">
              <a:avLst>
                <a:gd name="adj" fmla="val 117902"/>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30788" name="Group 74"/>
          <p:cNvGrpSpPr/>
          <p:nvPr/>
        </p:nvGrpSpPr>
        <p:grpSpPr>
          <a:xfrm flipH="1">
            <a:off x="3930650" y="2074863"/>
            <a:ext cx="415925" cy="558800"/>
            <a:chOff x="816" y="1819"/>
            <a:chExt cx="316" cy="389"/>
          </a:xfrm>
        </p:grpSpPr>
        <p:sp>
          <p:nvSpPr>
            <p:cNvPr id="30889" name="AutoShape 75"/>
            <p:cNvSpPr/>
            <p:nvPr/>
          </p:nvSpPr>
          <p:spPr>
            <a:xfrm rot="5400000">
              <a:off x="768" y="1920"/>
              <a:ext cx="336" cy="240"/>
            </a:xfrm>
            <a:prstGeom prst="parallelogram">
              <a:avLst>
                <a:gd name="adj" fmla="val 31662"/>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90" name="AutoShape 76"/>
            <p:cNvSpPr/>
            <p:nvPr/>
          </p:nvSpPr>
          <p:spPr>
            <a:xfrm rot="1039136">
              <a:off x="824" y="1819"/>
              <a:ext cx="297" cy="99"/>
            </a:xfrm>
            <a:prstGeom prst="parallelogram">
              <a:avLst>
                <a:gd name="adj" fmla="val 44973"/>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91" name="AutoShape 77"/>
            <p:cNvSpPr/>
            <p:nvPr/>
          </p:nvSpPr>
          <p:spPr>
            <a:xfrm rot="-5438313" flipH="1">
              <a:off x="922" y="1997"/>
              <a:ext cx="343" cy="77"/>
            </a:xfrm>
            <a:prstGeom prst="parallelogram">
              <a:avLst>
                <a:gd name="adj" fmla="val 117902"/>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30789" name="AutoShape 78" descr="右上がり対角線"/>
          <p:cNvSpPr/>
          <p:nvPr/>
        </p:nvSpPr>
        <p:spPr>
          <a:xfrm rot="-5400000" flipH="1">
            <a:off x="3973513" y="1920875"/>
            <a:ext cx="339725" cy="230188"/>
          </a:xfrm>
          <a:prstGeom prst="parallelogram">
            <a:avLst>
              <a:gd name="adj" fmla="val 38878"/>
            </a:avLst>
          </a:prstGeom>
          <a:blipFill rotWithShape="0">
            <a:blip r:embed="rId2"/>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90" name="AutoShape 79" descr="右上がり対角線"/>
          <p:cNvSpPr/>
          <p:nvPr/>
        </p:nvSpPr>
        <p:spPr>
          <a:xfrm rot="5400000">
            <a:off x="3502025" y="1920875"/>
            <a:ext cx="339725" cy="231775"/>
          </a:xfrm>
          <a:prstGeom prst="parallelogram">
            <a:avLst>
              <a:gd name="adj" fmla="val 38612"/>
            </a:avLst>
          </a:prstGeom>
          <a:blipFill rotWithShape="0">
            <a:blip r:embed="rId2"/>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91" name="Line 80"/>
          <p:cNvSpPr/>
          <p:nvPr/>
        </p:nvSpPr>
        <p:spPr>
          <a:xfrm flipV="1">
            <a:off x="3908425" y="1724025"/>
            <a:ext cx="0" cy="263525"/>
          </a:xfrm>
          <a:prstGeom prst="line">
            <a:avLst/>
          </a:prstGeom>
          <a:ln w="9525" cap="flat" cmpd="sng">
            <a:solidFill>
              <a:schemeClr val="tx1"/>
            </a:solidFill>
            <a:prstDash val="solid"/>
            <a:headEnd type="none" w="med" len="med"/>
            <a:tailEnd type="none" w="med" len="med"/>
          </a:ln>
        </p:spPr>
      </p:sp>
      <p:sp>
        <p:nvSpPr>
          <p:cNvPr id="30792" name="AutoShape 81" descr="20%"/>
          <p:cNvSpPr/>
          <p:nvPr/>
        </p:nvSpPr>
        <p:spPr>
          <a:xfrm rot="5400000">
            <a:off x="3924300" y="1706563"/>
            <a:ext cx="120650" cy="153987"/>
          </a:xfrm>
          <a:prstGeom prst="triangle">
            <a:avLst>
              <a:gd name="adj" fmla="val 50000"/>
            </a:avLst>
          </a:prstGeom>
          <a:blipFill rotWithShape="0">
            <a:blip r:embed="rId1"/>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93" name="Freeform 82"/>
          <p:cNvSpPr/>
          <p:nvPr/>
        </p:nvSpPr>
        <p:spPr>
          <a:xfrm>
            <a:off x="644525" y="1287463"/>
            <a:ext cx="1406525" cy="438150"/>
          </a:xfrm>
          <a:custGeom>
            <a:avLst/>
            <a:gdLst/>
            <a:ahLst/>
            <a:cxnLst>
              <a:cxn ang="0">
                <a:pos x="321991666" y="0"/>
              </a:cxn>
              <a:cxn ang="0">
                <a:pos x="2147483646" y="0"/>
              </a:cxn>
              <a:cxn ang="0">
                <a:pos x="2092942165" y="799897594"/>
              </a:cxn>
              <a:cxn ang="0">
                <a:pos x="0" y="799897594"/>
              </a:cxn>
            </a:cxnLst>
            <a:pathLst>
              <a:path w="768" h="240">
                <a:moveTo>
                  <a:pt x="96" y="0"/>
                </a:moveTo>
                <a:lnTo>
                  <a:pt x="768" y="0"/>
                </a:lnTo>
                <a:lnTo>
                  <a:pt x="624" y="240"/>
                </a:lnTo>
                <a:lnTo>
                  <a:pt x="0" y="24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794" name="Line 83"/>
          <p:cNvSpPr/>
          <p:nvPr/>
        </p:nvSpPr>
        <p:spPr>
          <a:xfrm>
            <a:off x="1785938" y="1725613"/>
            <a:ext cx="0" cy="176212"/>
          </a:xfrm>
          <a:prstGeom prst="line">
            <a:avLst/>
          </a:prstGeom>
          <a:ln w="9525" cap="flat" cmpd="sng">
            <a:solidFill>
              <a:schemeClr val="tx1"/>
            </a:solidFill>
            <a:prstDash val="solid"/>
            <a:headEnd type="none" w="med" len="med"/>
            <a:tailEnd type="none" w="med" len="med"/>
          </a:ln>
        </p:spPr>
      </p:sp>
      <p:sp>
        <p:nvSpPr>
          <p:cNvPr id="30795" name="Line 84"/>
          <p:cNvSpPr/>
          <p:nvPr/>
        </p:nvSpPr>
        <p:spPr>
          <a:xfrm>
            <a:off x="2051050" y="1287463"/>
            <a:ext cx="0" cy="174625"/>
          </a:xfrm>
          <a:prstGeom prst="line">
            <a:avLst/>
          </a:prstGeom>
          <a:ln w="9525" cap="flat" cmpd="sng">
            <a:solidFill>
              <a:schemeClr val="tx1"/>
            </a:solidFill>
            <a:prstDash val="solid"/>
            <a:headEnd type="none" w="med" len="med"/>
            <a:tailEnd type="none" w="med" len="med"/>
          </a:ln>
        </p:spPr>
      </p:sp>
      <p:sp>
        <p:nvSpPr>
          <p:cNvPr id="30796" name="Line 85"/>
          <p:cNvSpPr/>
          <p:nvPr/>
        </p:nvSpPr>
        <p:spPr>
          <a:xfrm>
            <a:off x="400050" y="1462088"/>
            <a:ext cx="438150" cy="0"/>
          </a:xfrm>
          <a:prstGeom prst="line">
            <a:avLst/>
          </a:prstGeom>
          <a:ln w="9525" cap="flat" cmpd="sng">
            <a:solidFill>
              <a:schemeClr val="tx1"/>
            </a:solidFill>
            <a:prstDash val="solid"/>
            <a:headEnd type="none" w="med" len="med"/>
            <a:tailEnd type="triangle" w="med" len="med"/>
          </a:ln>
        </p:spPr>
      </p:sp>
      <p:sp>
        <p:nvSpPr>
          <p:cNvPr id="30797" name="Oval 86"/>
          <p:cNvSpPr/>
          <p:nvPr/>
        </p:nvSpPr>
        <p:spPr>
          <a:xfrm>
            <a:off x="1303338" y="847725"/>
            <a:ext cx="263525" cy="26352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798" name="Freeform 87"/>
          <p:cNvSpPr/>
          <p:nvPr/>
        </p:nvSpPr>
        <p:spPr>
          <a:xfrm>
            <a:off x="1171575" y="1166813"/>
            <a:ext cx="263525" cy="196850"/>
          </a:xfrm>
          <a:custGeom>
            <a:avLst/>
            <a:gdLst/>
            <a:ahLst/>
            <a:cxnLst>
              <a:cxn ang="0">
                <a:pos x="482259900" y="0"/>
              </a:cxn>
              <a:cxn ang="0">
                <a:pos x="0" y="159464904"/>
              </a:cxn>
              <a:cxn ang="0">
                <a:pos x="221035254" y="358795579"/>
              </a:cxn>
            </a:cxnLst>
            <a:pathLst>
              <a:path w="144" h="108">
                <a:moveTo>
                  <a:pt x="144" y="0"/>
                </a:moveTo>
                <a:lnTo>
                  <a:pt x="0" y="48"/>
                </a:lnTo>
                <a:lnTo>
                  <a:pt x="66" y="10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799" name="Freeform 88"/>
          <p:cNvSpPr/>
          <p:nvPr/>
        </p:nvSpPr>
        <p:spPr>
          <a:xfrm>
            <a:off x="1435100" y="1166813"/>
            <a:ext cx="263525" cy="263525"/>
          </a:xfrm>
          <a:custGeom>
            <a:avLst/>
            <a:gdLst/>
            <a:ahLst/>
            <a:cxnLst>
              <a:cxn ang="0">
                <a:pos x="0" y="0"/>
              </a:cxn>
              <a:cxn ang="0">
                <a:pos x="482259900" y="160753910"/>
              </a:cxn>
              <a:cxn ang="0">
                <a:pos x="401882945" y="482259900"/>
              </a:cxn>
            </a:cxnLst>
            <a:pathLst>
              <a:path w="144" h="144">
                <a:moveTo>
                  <a:pt x="0" y="0"/>
                </a:moveTo>
                <a:lnTo>
                  <a:pt x="144" y="48"/>
                </a:lnTo>
                <a:lnTo>
                  <a:pt x="120" y="144"/>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00" name="Line 89"/>
          <p:cNvSpPr/>
          <p:nvPr/>
        </p:nvSpPr>
        <p:spPr>
          <a:xfrm>
            <a:off x="1435100" y="1111250"/>
            <a:ext cx="0" cy="176213"/>
          </a:xfrm>
          <a:prstGeom prst="line">
            <a:avLst/>
          </a:prstGeom>
          <a:ln w="9525" cap="flat" cmpd="sng">
            <a:solidFill>
              <a:schemeClr val="tx1"/>
            </a:solidFill>
            <a:prstDash val="solid"/>
            <a:headEnd type="none" w="med" len="med"/>
            <a:tailEnd type="none" w="med" len="med"/>
          </a:ln>
        </p:spPr>
      </p:sp>
      <p:sp>
        <p:nvSpPr>
          <p:cNvPr id="30801" name="Rectangle 90"/>
          <p:cNvSpPr/>
          <p:nvPr/>
        </p:nvSpPr>
        <p:spPr>
          <a:xfrm>
            <a:off x="820738" y="2868613"/>
            <a:ext cx="790575" cy="4381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02" name="Line 91"/>
          <p:cNvSpPr/>
          <p:nvPr/>
        </p:nvSpPr>
        <p:spPr>
          <a:xfrm flipV="1">
            <a:off x="1611313" y="2692400"/>
            <a:ext cx="87312" cy="176213"/>
          </a:xfrm>
          <a:prstGeom prst="line">
            <a:avLst/>
          </a:prstGeom>
          <a:ln w="9525" cap="flat" cmpd="sng">
            <a:solidFill>
              <a:schemeClr val="tx1"/>
            </a:solidFill>
            <a:prstDash val="solid"/>
            <a:headEnd type="none" w="med" len="med"/>
            <a:tailEnd type="none" w="med" len="med"/>
          </a:ln>
        </p:spPr>
      </p:sp>
      <p:sp>
        <p:nvSpPr>
          <p:cNvPr id="30803" name="Oval 92"/>
          <p:cNvSpPr/>
          <p:nvPr/>
        </p:nvSpPr>
        <p:spPr>
          <a:xfrm>
            <a:off x="1687513" y="2605088"/>
            <a:ext cx="85725" cy="8572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04" name="Rectangle 93"/>
          <p:cNvSpPr/>
          <p:nvPr/>
        </p:nvSpPr>
        <p:spPr>
          <a:xfrm>
            <a:off x="852488" y="2779713"/>
            <a:ext cx="176212" cy="889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05" name="Rectangle 94"/>
          <p:cNvSpPr/>
          <p:nvPr/>
        </p:nvSpPr>
        <p:spPr>
          <a:xfrm>
            <a:off x="1050925" y="2779713"/>
            <a:ext cx="176213" cy="889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06" name="Rectangle 95"/>
          <p:cNvSpPr/>
          <p:nvPr/>
        </p:nvSpPr>
        <p:spPr>
          <a:xfrm>
            <a:off x="1249363" y="2779713"/>
            <a:ext cx="174625" cy="889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07" name="Rectangle 96"/>
          <p:cNvSpPr/>
          <p:nvPr/>
        </p:nvSpPr>
        <p:spPr>
          <a:xfrm>
            <a:off x="908050" y="2692400"/>
            <a:ext cx="176213" cy="87313"/>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08" name="Oval 97"/>
          <p:cNvSpPr/>
          <p:nvPr/>
        </p:nvSpPr>
        <p:spPr>
          <a:xfrm>
            <a:off x="2051050" y="2341563"/>
            <a:ext cx="263525" cy="26352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09" name="Line 98"/>
          <p:cNvSpPr/>
          <p:nvPr/>
        </p:nvSpPr>
        <p:spPr>
          <a:xfrm>
            <a:off x="2225675" y="2605088"/>
            <a:ext cx="88900" cy="350837"/>
          </a:xfrm>
          <a:prstGeom prst="line">
            <a:avLst/>
          </a:prstGeom>
          <a:ln w="9525" cap="flat" cmpd="sng">
            <a:solidFill>
              <a:schemeClr val="tx1"/>
            </a:solidFill>
            <a:prstDash val="solid"/>
            <a:headEnd type="none" w="med" len="med"/>
            <a:tailEnd type="none" w="med" len="med"/>
          </a:ln>
        </p:spPr>
      </p:sp>
      <p:sp>
        <p:nvSpPr>
          <p:cNvPr id="30810" name="Freeform 99"/>
          <p:cNvSpPr/>
          <p:nvPr/>
        </p:nvSpPr>
        <p:spPr>
          <a:xfrm>
            <a:off x="2314575" y="2955925"/>
            <a:ext cx="174625" cy="350838"/>
          </a:xfrm>
          <a:custGeom>
            <a:avLst/>
            <a:gdLst/>
            <a:ahLst/>
            <a:cxnLst>
              <a:cxn ang="0">
                <a:pos x="317644694" y="641079699"/>
              </a:cxn>
              <a:cxn ang="0">
                <a:pos x="59558039" y="340574161"/>
              </a:cxn>
              <a:cxn ang="0">
                <a:pos x="0" y="0"/>
              </a:cxn>
            </a:cxnLst>
            <a:pathLst>
              <a:path w="96" h="192">
                <a:moveTo>
                  <a:pt x="96" y="192"/>
                </a:moveTo>
                <a:lnTo>
                  <a:pt x="18" y="102"/>
                </a:lnTo>
                <a:lnTo>
                  <a:pt x="0"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11" name="Freeform 100"/>
          <p:cNvSpPr/>
          <p:nvPr/>
        </p:nvSpPr>
        <p:spPr>
          <a:xfrm>
            <a:off x="2160588" y="2935288"/>
            <a:ext cx="150812" cy="382587"/>
          </a:xfrm>
          <a:custGeom>
            <a:avLst/>
            <a:gdLst/>
            <a:ahLst/>
            <a:cxnLst>
              <a:cxn ang="0">
                <a:pos x="0" y="700348385"/>
              </a:cxn>
              <a:cxn ang="0">
                <a:pos x="39618131" y="298234804"/>
              </a:cxn>
              <a:cxn ang="0">
                <a:pos x="274027221" y="0"/>
              </a:cxn>
            </a:cxnLst>
            <a:pathLst>
              <a:path w="83" h="209">
                <a:moveTo>
                  <a:pt x="0" y="209"/>
                </a:moveTo>
                <a:lnTo>
                  <a:pt x="12" y="89"/>
                </a:lnTo>
                <a:lnTo>
                  <a:pt x="83"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12" name="Line 101"/>
          <p:cNvSpPr/>
          <p:nvPr/>
        </p:nvSpPr>
        <p:spPr>
          <a:xfrm flipH="1">
            <a:off x="1962150" y="2692400"/>
            <a:ext cx="263525" cy="176213"/>
          </a:xfrm>
          <a:prstGeom prst="line">
            <a:avLst/>
          </a:prstGeom>
          <a:ln w="9525" cap="flat" cmpd="sng">
            <a:solidFill>
              <a:schemeClr val="tx1"/>
            </a:solidFill>
            <a:prstDash val="solid"/>
            <a:headEnd type="none" w="med" len="med"/>
            <a:tailEnd type="none" w="med" len="med"/>
          </a:ln>
        </p:spPr>
      </p:sp>
      <p:sp>
        <p:nvSpPr>
          <p:cNvPr id="30813" name="Rectangle 102"/>
          <p:cNvSpPr/>
          <p:nvPr/>
        </p:nvSpPr>
        <p:spPr>
          <a:xfrm>
            <a:off x="1785938" y="2779713"/>
            <a:ext cx="265112" cy="889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nvGrpSpPr>
          <p:cNvPr id="30814" name="Group 103"/>
          <p:cNvGrpSpPr/>
          <p:nvPr/>
        </p:nvGrpSpPr>
        <p:grpSpPr>
          <a:xfrm>
            <a:off x="2138363" y="1725613"/>
            <a:ext cx="1163637" cy="527050"/>
            <a:chOff x="324" y="2928"/>
            <a:chExt cx="1212" cy="624"/>
          </a:xfrm>
        </p:grpSpPr>
        <p:sp>
          <p:nvSpPr>
            <p:cNvPr id="30879" name="Freeform 104"/>
            <p:cNvSpPr/>
            <p:nvPr/>
          </p:nvSpPr>
          <p:spPr>
            <a:xfrm>
              <a:off x="654" y="2928"/>
              <a:ext cx="882" cy="528"/>
            </a:xfrm>
            <a:custGeom>
              <a:avLst/>
              <a:gdLst/>
              <a:ahLst/>
              <a:cxnLst>
                <a:cxn ang="0">
                  <a:pos x="498" y="0"/>
                </a:cxn>
                <a:cxn ang="0">
                  <a:pos x="882" y="0"/>
                </a:cxn>
                <a:cxn ang="0">
                  <a:pos x="306" y="528"/>
                </a:cxn>
                <a:cxn ang="0">
                  <a:pos x="0" y="528"/>
                </a:cxn>
                <a:cxn ang="0">
                  <a:pos x="498" y="0"/>
                </a:cxn>
              </a:cxnLst>
              <a:pathLst>
                <a:path w="882" h="528">
                  <a:moveTo>
                    <a:pt x="498" y="0"/>
                  </a:moveTo>
                  <a:lnTo>
                    <a:pt x="882" y="0"/>
                  </a:lnTo>
                  <a:lnTo>
                    <a:pt x="306" y="528"/>
                  </a:lnTo>
                  <a:lnTo>
                    <a:pt x="0" y="528"/>
                  </a:lnTo>
                  <a:lnTo>
                    <a:pt x="498"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80" name="Line 105"/>
            <p:cNvSpPr/>
            <p:nvPr/>
          </p:nvSpPr>
          <p:spPr>
            <a:xfrm>
              <a:off x="1536" y="2928"/>
              <a:ext cx="0" cy="240"/>
            </a:xfrm>
            <a:prstGeom prst="line">
              <a:avLst/>
            </a:prstGeom>
            <a:ln w="9525" cap="flat" cmpd="sng">
              <a:solidFill>
                <a:schemeClr val="tx1"/>
              </a:solidFill>
              <a:prstDash val="solid"/>
              <a:headEnd type="none" w="med" len="med"/>
              <a:tailEnd type="none" w="med" len="med"/>
            </a:ln>
          </p:spPr>
        </p:sp>
        <p:sp>
          <p:nvSpPr>
            <p:cNvPr id="30881" name="Line 106"/>
            <p:cNvSpPr/>
            <p:nvPr/>
          </p:nvSpPr>
          <p:spPr>
            <a:xfrm>
              <a:off x="960" y="3456"/>
              <a:ext cx="0" cy="96"/>
            </a:xfrm>
            <a:prstGeom prst="line">
              <a:avLst/>
            </a:prstGeom>
            <a:ln w="9525" cap="flat" cmpd="sng">
              <a:solidFill>
                <a:schemeClr val="tx1"/>
              </a:solidFill>
              <a:prstDash val="solid"/>
              <a:headEnd type="none" w="med" len="med"/>
              <a:tailEnd type="none" w="med" len="med"/>
            </a:ln>
          </p:spPr>
        </p:sp>
        <p:sp>
          <p:nvSpPr>
            <p:cNvPr id="30882" name="Line 107"/>
            <p:cNvSpPr/>
            <p:nvPr/>
          </p:nvSpPr>
          <p:spPr>
            <a:xfrm>
              <a:off x="660" y="3456"/>
              <a:ext cx="0" cy="96"/>
            </a:xfrm>
            <a:prstGeom prst="line">
              <a:avLst/>
            </a:prstGeom>
            <a:ln w="9525" cap="flat" cmpd="sng">
              <a:solidFill>
                <a:schemeClr val="tx1"/>
              </a:solidFill>
              <a:prstDash val="solid"/>
              <a:headEnd type="none" w="med" len="med"/>
              <a:tailEnd type="none" w="med" len="med"/>
            </a:ln>
          </p:spPr>
        </p:sp>
        <p:sp>
          <p:nvSpPr>
            <p:cNvPr id="30883" name="Line 108"/>
            <p:cNvSpPr/>
            <p:nvPr/>
          </p:nvSpPr>
          <p:spPr>
            <a:xfrm>
              <a:off x="660" y="3552"/>
              <a:ext cx="300" cy="0"/>
            </a:xfrm>
            <a:prstGeom prst="line">
              <a:avLst/>
            </a:prstGeom>
            <a:ln w="9525" cap="flat" cmpd="sng">
              <a:solidFill>
                <a:schemeClr val="tx1"/>
              </a:solidFill>
              <a:prstDash val="solid"/>
              <a:headEnd type="none" w="med" len="med"/>
              <a:tailEnd type="none" w="med" len="med"/>
            </a:ln>
          </p:spPr>
        </p:sp>
        <p:sp>
          <p:nvSpPr>
            <p:cNvPr id="30884" name="Line 109"/>
            <p:cNvSpPr/>
            <p:nvPr/>
          </p:nvSpPr>
          <p:spPr>
            <a:xfrm flipV="1">
              <a:off x="960" y="3168"/>
              <a:ext cx="576" cy="384"/>
            </a:xfrm>
            <a:prstGeom prst="line">
              <a:avLst/>
            </a:prstGeom>
            <a:ln w="9525" cap="flat" cmpd="sng">
              <a:solidFill>
                <a:schemeClr val="tx1"/>
              </a:solidFill>
              <a:prstDash val="solid"/>
              <a:headEnd type="none" w="med" len="med"/>
              <a:tailEnd type="none" w="med" len="med"/>
            </a:ln>
          </p:spPr>
        </p:sp>
        <p:sp>
          <p:nvSpPr>
            <p:cNvPr id="30885" name="Freeform 110"/>
            <p:cNvSpPr/>
            <p:nvPr/>
          </p:nvSpPr>
          <p:spPr>
            <a:xfrm>
              <a:off x="330" y="2928"/>
              <a:ext cx="816" cy="528"/>
            </a:xfrm>
            <a:custGeom>
              <a:avLst/>
              <a:gdLst/>
              <a:ahLst/>
              <a:cxnLst>
                <a:cxn ang="0">
                  <a:pos x="432" y="0"/>
                </a:cxn>
                <a:cxn ang="0">
                  <a:pos x="816" y="0"/>
                </a:cxn>
                <a:cxn ang="0">
                  <a:pos x="324" y="516"/>
                </a:cxn>
                <a:cxn ang="0">
                  <a:pos x="336" y="528"/>
                </a:cxn>
                <a:cxn ang="0">
                  <a:pos x="0" y="528"/>
                </a:cxn>
                <a:cxn ang="0">
                  <a:pos x="432" y="0"/>
                </a:cxn>
              </a:cxnLst>
              <a:pathLst>
                <a:path w="816" h="528">
                  <a:moveTo>
                    <a:pt x="432" y="0"/>
                  </a:moveTo>
                  <a:lnTo>
                    <a:pt x="816" y="0"/>
                  </a:lnTo>
                  <a:lnTo>
                    <a:pt x="324" y="516"/>
                  </a:lnTo>
                  <a:lnTo>
                    <a:pt x="336" y="528"/>
                  </a:lnTo>
                  <a:lnTo>
                    <a:pt x="0" y="528"/>
                  </a:lnTo>
                  <a:lnTo>
                    <a:pt x="432"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86" name="Line 111"/>
            <p:cNvSpPr/>
            <p:nvPr/>
          </p:nvSpPr>
          <p:spPr>
            <a:xfrm>
              <a:off x="654" y="3456"/>
              <a:ext cx="0" cy="96"/>
            </a:xfrm>
            <a:prstGeom prst="line">
              <a:avLst/>
            </a:prstGeom>
            <a:ln w="9525" cap="flat" cmpd="sng">
              <a:solidFill>
                <a:schemeClr val="tx1"/>
              </a:solidFill>
              <a:prstDash val="solid"/>
              <a:headEnd type="none" w="med" len="med"/>
              <a:tailEnd type="none" w="med" len="med"/>
            </a:ln>
          </p:spPr>
        </p:sp>
        <p:sp>
          <p:nvSpPr>
            <p:cNvPr id="30887" name="Line 112"/>
            <p:cNvSpPr/>
            <p:nvPr/>
          </p:nvSpPr>
          <p:spPr>
            <a:xfrm>
              <a:off x="324" y="3456"/>
              <a:ext cx="0" cy="96"/>
            </a:xfrm>
            <a:prstGeom prst="line">
              <a:avLst/>
            </a:prstGeom>
            <a:ln w="9525" cap="flat" cmpd="sng">
              <a:solidFill>
                <a:schemeClr val="tx1"/>
              </a:solidFill>
              <a:prstDash val="solid"/>
              <a:headEnd type="none" w="med" len="med"/>
              <a:tailEnd type="none" w="med" len="med"/>
            </a:ln>
          </p:spPr>
        </p:sp>
        <p:sp>
          <p:nvSpPr>
            <p:cNvPr id="30888" name="Line 113"/>
            <p:cNvSpPr/>
            <p:nvPr/>
          </p:nvSpPr>
          <p:spPr>
            <a:xfrm>
              <a:off x="324" y="3552"/>
              <a:ext cx="330" cy="0"/>
            </a:xfrm>
            <a:prstGeom prst="line">
              <a:avLst/>
            </a:prstGeom>
            <a:ln w="9525" cap="flat" cmpd="sng">
              <a:solidFill>
                <a:schemeClr val="tx1"/>
              </a:solidFill>
              <a:prstDash val="solid"/>
              <a:headEnd type="none" w="med" len="med"/>
              <a:tailEnd type="none" w="med" len="med"/>
            </a:ln>
          </p:spPr>
        </p:sp>
      </p:grpSp>
      <p:sp>
        <p:nvSpPr>
          <p:cNvPr id="30815" name="Freeform 114"/>
          <p:cNvSpPr/>
          <p:nvPr/>
        </p:nvSpPr>
        <p:spPr>
          <a:xfrm>
            <a:off x="2578100" y="1836738"/>
            <a:ext cx="527050" cy="263525"/>
          </a:xfrm>
          <a:custGeom>
            <a:avLst/>
            <a:gdLst/>
            <a:ahLst/>
            <a:cxnLst>
              <a:cxn ang="0">
                <a:pos x="482259900" y="0"/>
              </a:cxn>
              <a:cxn ang="0">
                <a:pos x="964519800" y="0"/>
              </a:cxn>
              <a:cxn ang="0">
                <a:pos x="321505990" y="482259900"/>
              </a:cxn>
              <a:cxn ang="0">
                <a:pos x="0" y="482259900"/>
              </a:cxn>
              <a:cxn ang="0">
                <a:pos x="482259900" y="0"/>
              </a:cxn>
            </a:cxnLst>
            <a:pathLst>
              <a:path w="288" h="144">
                <a:moveTo>
                  <a:pt x="144" y="0"/>
                </a:moveTo>
                <a:lnTo>
                  <a:pt x="288" y="0"/>
                </a:lnTo>
                <a:lnTo>
                  <a:pt x="96" y="144"/>
                </a:lnTo>
                <a:lnTo>
                  <a:pt x="0" y="144"/>
                </a:lnTo>
                <a:lnTo>
                  <a:pt x="144"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16" name="Line 115"/>
          <p:cNvSpPr/>
          <p:nvPr/>
        </p:nvSpPr>
        <p:spPr>
          <a:xfrm>
            <a:off x="2578100" y="2100263"/>
            <a:ext cx="0" cy="65087"/>
          </a:xfrm>
          <a:prstGeom prst="line">
            <a:avLst/>
          </a:prstGeom>
          <a:ln w="9525" cap="flat" cmpd="sng">
            <a:solidFill>
              <a:schemeClr val="tx1"/>
            </a:solidFill>
            <a:prstDash val="solid"/>
            <a:headEnd type="none" w="med" len="med"/>
            <a:tailEnd type="none" w="med" len="med"/>
          </a:ln>
        </p:spPr>
      </p:sp>
      <p:sp>
        <p:nvSpPr>
          <p:cNvPr id="30817" name="Line 116"/>
          <p:cNvSpPr/>
          <p:nvPr/>
        </p:nvSpPr>
        <p:spPr>
          <a:xfrm>
            <a:off x="2741613" y="2100263"/>
            <a:ext cx="0" cy="65087"/>
          </a:xfrm>
          <a:prstGeom prst="line">
            <a:avLst/>
          </a:prstGeom>
          <a:ln w="9525" cap="flat" cmpd="sng">
            <a:solidFill>
              <a:schemeClr val="tx1"/>
            </a:solidFill>
            <a:prstDash val="solid"/>
            <a:headEnd type="none" w="med" len="med"/>
            <a:tailEnd type="none" w="med" len="med"/>
          </a:ln>
        </p:spPr>
      </p:sp>
      <p:sp>
        <p:nvSpPr>
          <p:cNvPr id="30818" name="Line 117"/>
          <p:cNvSpPr/>
          <p:nvPr/>
        </p:nvSpPr>
        <p:spPr>
          <a:xfrm>
            <a:off x="3117850" y="1500188"/>
            <a:ext cx="0" cy="11112"/>
          </a:xfrm>
          <a:prstGeom prst="line">
            <a:avLst/>
          </a:prstGeom>
          <a:ln w="9525" cap="flat" cmpd="sng">
            <a:solidFill>
              <a:schemeClr val="tx1"/>
            </a:solidFill>
            <a:prstDash val="solid"/>
            <a:headEnd type="none" w="med" len="med"/>
            <a:tailEnd type="none" w="med" len="med"/>
          </a:ln>
        </p:spPr>
      </p:sp>
      <p:sp>
        <p:nvSpPr>
          <p:cNvPr id="30819" name="AutoShape 118"/>
          <p:cNvSpPr/>
          <p:nvPr/>
        </p:nvSpPr>
        <p:spPr>
          <a:xfrm>
            <a:off x="1435100" y="3306763"/>
            <a:ext cx="87313" cy="88900"/>
          </a:xfrm>
          <a:custGeom>
            <a:avLst/>
            <a:gdLst>
              <a:gd name="txL" fmla="*/ 3163 w 21600"/>
              <a:gd name="txT" fmla="*/ 3163 h 21600"/>
              <a:gd name="txR" fmla="*/ 18437 w 21600"/>
              <a:gd name="txB" fmla="*/ 18437 h 21600"/>
            </a:gdLst>
            <a:ahLst/>
            <a:cxnLst>
              <a:cxn ang="0">
                <a:pos x="176473" y="0"/>
              </a:cxn>
              <a:cxn ang="0">
                <a:pos x="51684" y="53579"/>
              </a:cxn>
              <a:cxn ang="0">
                <a:pos x="0" y="182945"/>
              </a:cxn>
              <a:cxn ang="0">
                <a:pos x="51684" y="312311"/>
              </a:cxn>
              <a:cxn ang="0">
                <a:pos x="176473" y="365889"/>
              </a:cxn>
              <a:cxn ang="0">
                <a:pos x="301258" y="312311"/>
              </a:cxn>
              <a:cxn ang="0">
                <a:pos x="352943" y="182945"/>
              </a:cxn>
              <a:cxn ang="0">
                <a:pos x="301258" y="53579"/>
              </a:cxn>
            </a:cxnLst>
            <a:rect l="txL" t="txT" r="txR" b="txB"/>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20" name="AutoShape 119"/>
          <p:cNvSpPr/>
          <p:nvPr/>
        </p:nvSpPr>
        <p:spPr>
          <a:xfrm>
            <a:off x="908050" y="3306763"/>
            <a:ext cx="87313" cy="88900"/>
          </a:xfrm>
          <a:custGeom>
            <a:avLst/>
            <a:gdLst>
              <a:gd name="txL" fmla="*/ 3163 w 21600"/>
              <a:gd name="txT" fmla="*/ 3163 h 21600"/>
              <a:gd name="txR" fmla="*/ 18437 w 21600"/>
              <a:gd name="txB" fmla="*/ 18437 h 21600"/>
            </a:gdLst>
            <a:ahLst/>
            <a:cxnLst>
              <a:cxn ang="0">
                <a:pos x="176473" y="0"/>
              </a:cxn>
              <a:cxn ang="0">
                <a:pos x="51684" y="53579"/>
              </a:cxn>
              <a:cxn ang="0">
                <a:pos x="0" y="182945"/>
              </a:cxn>
              <a:cxn ang="0">
                <a:pos x="51684" y="312311"/>
              </a:cxn>
              <a:cxn ang="0">
                <a:pos x="176473" y="365889"/>
              </a:cxn>
              <a:cxn ang="0">
                <a:pos x="301258" y="312311"/>
              </a:cxn>
              <a:cxn ang="0">
                <a:pos x="352943" y="182945"/>
              </a:cxn>
              <a:cxn ang="0">
                <a:pos x="301258" y="53579"/>
              </a:cxn>
            </a:cxnLst>
            <a:rect l="txL" t="txT" r="txR" b="txB"/>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21" name="AutoShape 120"/>
          <p:cNvSpPr/>
          <p:nvPr/>
        </p:nvSpPr>
        <p:spPr>
          <a:xfrm>
            <a:off x="2236788" y="1814513"/>
            <a:ext cx="515937" cy="317500"/>
          </a:xfrm>
          <a:prstGeom prst="parallelogram">
            <a:avLst>
              <a:gd name="adj" fmla="val 91406"/>
            </a:avLst>
          </a:prstGeom>
          <a:noFill/>
          <a:ln w="9525" cap="flat" cmpd="sng">
            <a:solidFill>
              <a:schemeClr val="tx1"/>
            </a:solidFill>
            <a:prstDash val="dash"/>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22" name="Freeform 121"/>
          <p:cNvSpPr/>
          <p:nvPr/>
        </p:nvSpPr>
        <p:spPr>
          <a:xfrm>
            <a:off x="1819275" y="1462088"/>
            <a:ext cx="1493838" cy="176212"/>
          </a:xfrm>
          <a:custGeom>
            <a:avLst/>
            <a:gdLst/>
            <a:ahLst/>
            <a:cxnLst>
              <a:cxn ang="0">
                <a:pos x="0" y="0"/>
              </a:cxn>
              <a:cxn ang="0">
                <a:pos x="2147483646" y="0"/>
              </a:cxn>
              <a:cxn ang="0">
                <a:pos x="2147483646" y="323444468"/>
              </a:cxn>
            </a:cxnLst>
            <a:pathLst>
              <a:path w="816" h="96">
                <a:moveTo>
                  <a:pt x="0" y="0"/>
                </a:moveTo>
                <a:lnTo>
                  <a:pt x="816" y="0"/>
                </a:lnTo>
                <a:lnTo>
                  <a:pt x="720" y="96"/>
                </a:lnTo>
              </a:path>
            </a:pathLst>
          </a:custGeom>
          <a:noFill/>
          <a:ln w="9525" cap="flat" cmpd="sng">
            <a:solidFill>
              <a:schemeClr val="tx1">
                <a:alpha val="100000"/>
              </a:schemeClr>
            </a:solidFill>
            <a:prstDash val="solid"/>
            <a:round/>
            <a:headEnd type="none" w="med" len="med"/>
            <a:tailEnd type="triangle" w="sm" len="med"/>
          </a:ln>
        </p:spPr>
        <p:txBody>
          <a:bodyPr/>
          <a:p>
            <a:endParaRPr lang="zh-CN" altLang="en-US"/>
          </a:p>
        </p:txBody>
      </p:sp>
      <p:sp>
        <p:nvSpPr>
          <p:cNvPr id="30823" name="Line 122"/>
          <p:cNvSpPr/>
          <p:nvPr/>
        </p:nvSpPr>
        <p:spPr>
          <a:xfrm flipH="1">
            <a:off x="2698750" y="1462088"/>
            <a:ext cx="174625" cy="176212"/>
          </a:xfrm>
          <a:prstGeom prst="line">
            <a:avLst/>
          </a:prstGeom>
          <a:ln w="9525" cap="flat" cmpd="sng">
            <a:solidFill>
              <a:schemeClr val="tx1"/>
            </a:solidFill>
            <a:prstDash val="solid"/>
            <a:headEnd type="none" w="med" len="med"/>
            <a:tailEnd type="triangle" w="sm" len="med"/>
          </a:ln>
        </p:spPr>
      </p:sp>
      <p:sp>
        <p:nvSpPr>
          <p:cNvPr id="30824" name="Freeform 123"/>
          <p:cNvSpPr/>
          <p:nvPr/>
        </p:nvSpPr>
        <p:spPr>
          <a:xfrm>
            <a:off x="1468438" y="2165350"/>
            <a:ext cx="538162" cy="246063"/>
          </a:xfrm>
          <a:custGeom>
            <a:avLst/>
            <a:gdLst/>
            <a:ahLst/>
            <a:cxnLst>
              <a:cxn ang="0">
                <a:pos x="0" y="451843283"/>
              </a:cxn>
              <a:cxn ang="0">
                <a:pos x="100519143" y="249526245"/>
              </a:cxn>
              <a:cxn ang="0">
                <a:pos x="985096389" y="26975115"/>
              </a:cxn>
            </a:cxnLst>
            <a:pathLst>
              <a:path w="294" h="134">
                <a:moveTo>
                  <a:pt x="0" y="134"/>
                </a:moveTo>
                <a:cubicBezTo>
                  <a:pt x="5" y="103"/>
                  <a:pt x="0" y="84"/>
                  <a:pt x="30" y="74"/>
                </a:cubicBezTo>
                <a:cubicBezTo>
                  <a:pt x="104" y="0"/>
                  <a:pt x="194" y="8"/>
                  <a:pt x="294" y="8"/>
                </a:cubicBezTo>
              </a:path>
            </a:pathLst>
          </a:custGeom>
          <a:noFill/>
          <a:ln w="9525" cap="flat" cmpd="sng">
            <a:solidFill>
              <a:schemeClr val="tx1">
                <a:alpha val="100000"/>
              </a:schemeClr>
            </a:solidFill>
            <a:prstDash val="dash"/>
            <a:round/>
            <a:headEnd type="none" w="med" len="med"/>
            <a:tailEnd type="arrow" w="sm" len="sm"/>
          </a:ln>
        </p:spPr>
        <p:txBody>
          <a:bodyPr/>
          <a:p>
            <a:endParaRPr lang="zh-CN" altLang="en-US"/>
          </a:p>
        </p:txBody>
      </p:sp>
      <p:sp>
        <p:nvSpPr>
          <p:cNvPr id="30825" name="Freeform 124"/>
          <p:cNvSpPr/>
          <p:nvPr/>
        </p:nvSpPr>
        <p:spPr>
          <a:xfrm>
            <a:off x="2357438" y="2330450"/>
            <a:ext cx="161925" cy="373063"/>
          </a:xfrm>
          <a:custGeom>
            <a:avLst/>
            <a:gdLst/>
            <a:ahLst/>
            <a:cxnLst>
              <a:cxn ang="0">
                <a:pos x="284408382" y="0"/>
              </a:cxn>
              <a:cxn ang="0">
                <a:pos x="243778088" y="521708489"/>
              </a:cxn>
              <a:cxn ang="0">
                <a:pos x="60944522" y="662170366"/>
              </a:cxn>
              <a:cxn ang="0">
                <a:pos x="0" y="682235304"/>
              </a:cxn>
            </a:cxnLst>
            <a:pathLst>
              <a:path w="88" h="204">
                <a:moveTo>
                  <a:pt x="84" y="0"/>
                </a:moveTo>
                <a:cubicBezTo>
                  <a:pt x="81" y="52"/>
                  <a:pt x="88" y="107"/>
                  <a:pt x="72" y="156"/>
                </a:cubicBezTo>
                <a:cubicBezTo>
                  <a:pt x="68" y="168"/>
                  <a:pt x="20" y="197"/>
                  <a:pt x="18" y="198"/>
                </a:cubicBezTo>
                <a:cubicBezTo>
                  <a:pt x="13" y="202"/>
                  <a:pt x="0" y="204"/>
                  <a:pt x="0" y="204"/>
                </a:cubicBezTo>
              </a:path>
            </a:pathLst>
          </a:custGeom>
          <a:noFill/>
          <a:ln w="9525" cap="flat" cmpd="sng">
            <a:solidFill>
              <a:schemeClr val="tx1">
                <a:alpha val="100000"/>
              </a:schemeClr>
            </a:solidFill>
            <a:prstDash val="dash"/>
            <a:round/>
            <a:headEnd type="none" w="med" len="med"/>
            <a:tailEnd type="arrow" w="sm" len="sm"/>
          </a:ln>
        </p:spPr>
        <p:txBody>
          <a:bodyPr/>
          <a:p>
            <a:endParaRPr lang="zh-CN" altLang="en-US"/>
          </a:p>
        </p:txBody>
      </p:sp>
      <p:sp>
        <p:nvSpPr>
          <p:cNvPr id="30826" name="Arc 126"/>
          <p:cNvSpPr/>
          <p:nvPr/>
        </p:nvSpPr>
        <p:spPr>
          <a:xfrm>
            <a:off x="2581275" y="1028700"/>
            <a:ext cx="1219200" cy="893763"/>
          </a:xfrm>
          <a:custGeom>
            <a:avLst/>
            <a:gdLst/>
            <a:ahLst/>
            <a:cxnLst>
              <a:cxn ang="0">
                <a:pos x="33228" y="34871974"/>
              </a:cxn>
              <a:cxn ang="0">
                <a:pos x="35135646" y="23519970"/>
              </a:cxn>
              <a:cxn ang="0">
                <a:pos x="17939064" y="32882300"/>
              </a:cxn>
            </a:cxnLst>
            <a:pathLst>
              <a:path w="42306" h="22907" fill="none">
                <a:moveTo>
                  <a:pt x="39" y="22907"/>
                </a:moveTo>
                <a:cubicBezTo>
                  <a:pt x="13" y="22471"/>
                  <a:pt x="0" y="22035"/>
                  <a:pt x="0" y="21600"/>
                </a:cubicBezTo>
                <a:cubicBezTo>
                  <a:pt x="0" y="9670"/>
                  <a:pt x="9670" y="0"/>
                  <a:pt x="21600" y="0"/>
                </a:cubicBezTo>
                <a:cubicBezTo>
                  <a:pt x="31160" y="0"/>
                  <a:pt x="39583" y="6285"/>
                  <a:pt x="42305" y="15450"/>
                </a:cubicBezTo>
              </a:path>
              <a:path w="42306" h="22907" stroke="0">
                <a:moveTo>
                  <a:pt x="39" y="22907"/>
                </a:moveTo>
                <a:cubicBezTo>
                  <a:pt x="13" y="22471"/>
                  <a:pt x="0" y="22035"/>
                  <a:pt x="0" y="21600"/>
                </a:cubicBezTo>
                <a:cubicBezTo>
                  <a:pt x="0" y="9670"/>
                  <a:pt x="9670" y="0"/>
                  <a:pt x="21600" y="0"/>
                </a:cubicBezTo>
                <a:cubicBezTo>
                  <a:pt x="31160" y="0"/>
                  <a:pt x="39583" y="6285"/>
                  <a:pt x="42305" y="15450"/>
                </a:cubicBezTo>
                <a:lnTo>
                  <a:pt x="21600" y="21600"/>
                </a:lnTo>
                <a:lnTo>
                  <a:pt x="39" y="22907"/>
                </a:lnTo>
                <a:close/>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30827" name="Freeform 128"/>
          <p:cNvSpPr/>
          <p:nvPr/>
        </p:nvSpPr>
        <p:spPr>
          <a:xfrm>
            <a:off x="4083050" y="1547813"/>
            <a:ext cx="527050" cy="176212"/>
          </a:xfrm>
          <a:custGeom>
            <a:avLst/>
            <a:gdLst/>
            <a:ahLst/>
            <a:cxnLst>
              <a:cxn ang="0">
                <a:pos x="0" y="323444468"/>
              </a:cxn>
              <a:cxn ang="0">
                <a:pos x="482259900" y="0"/>
              </a:cxn>
              <a:cxn ang="0">
                <a:pos x="321505990" y="323444468"/>
              </a:cxn>
              <a:cxn ang="0">
                <a:pos x="964519800" y="0"/>
              </a:cxn>
            </a:cxnLst>
            <a:pathLst>
              <a:path w="288" h="96">
                <a:moveTo>
                  <a:pt x="0" y="96"/>
                </a:moveTo>
                <a:lnTo>
                  <a:pt x="144" y="0"/>
                </a:lnTo>
                <a:lnTo>
                  <a:pt x="96" y="96"/>
                </a:lnTo>
                <a:lnTo>
                  <a:pt x="288" y="0"/>
                </a:lnTo>
              </a:path>
            </a:pathLst>
          </a:custGeom>
          <a:noFill/>
          <a:ln w="9525" cap="flat" cmpd="sng">
            <a:solidFill>
              <a:schemeClr val="tx1">
                <a:alpha val="100000"/>
              </a:schemeClr>
            </a:solidFill>
            <a:prstDash val="solid"/>
            <a:round/>
            <a:headEnd type="none" w="med" len="med"/>
            <a:tailEnd type="triangle" w="sm" len="sm"/>
          </a:ln>
        </p:spPr>
        <p:txBody>
          <a:bodyPr/>
          <a:p>
            <a:endParaRPr lang="zh-CN" altLang="en-US"/>
          </a:p>
        </p:txBody>
      </p:sp>
      <p:sp>
        <p:nvSpPr>
          <p:cNvPr id="30828" name="Freeform 129"/>
          <p:cNvSpPr/>
          <p:nvPr/>
        </p:nvSpPr>
        <p:spPr>
          <a:xfrm>
            <a:off x="4630738" y="2074863"/>
            <a:ext cx="307975" cy="681037"/>
          </a:xfrm>
          <a:custGeom>
            <a:avLst/>
            <a:gdLst/>
            <a:ahLst/>
            <a:cxnLst>
              <a:cxn ang="0">
                <a:pos x="0" y="1246804826"/>
              </a:cxn>
              <a:cxn ang="0">
                <a:pos x="80652786" y="482633713"/>
              </a:cxn>
              <a:cxn ang="0">
                <a:pos x="403267598" y="804390742"/>
              </a:cxn>
              <a:cxn ang="0">
                <a:pos x="564575004" y="0"/>
              </a:cxn>
            </a:cxnLst>
            <a:pathLst>
              <a:path w="168" h="372">
                <a:moveTo>
                  <a:pt x="0" y="372"/>
                </a:moveTo>
                <a:lnTo>
                  <a:pt x="24" y="144"/>
                </a:lnTo>
                <a:lnTo>
                  <a:pt x="120" y="240"/>
                </a:lnTo>
                <a:lnTo>
                  <a:pt x="168" y="0"/>
                </a:lnTo>
              </a:path>
            </a:pathLst>
          </a:custGeom>
          <a:noFill/>
          <a:ln w="9525" cap="flat" cmpd="sng">
            <a:solidFill>
              <a:schemeClr val="tx1">
                <a:alpha val="100000"/>
              </a:schemeClr>
            </a:solidFill>
            <a:prstDash val="solid"/>
            <a:round/>
            <a:headEnd type="none" w="med" len="med"/>
            <a:tailEnd type="triangle" w="sm" len="sm"/>
          </a:ln>
        </p:spPr>
        <p:txBody>
          <a:bodyPr/>
          <a:p>
            <a:endParaRPr lang="zh-CN" altLang="en-US"/>
          </a:p>
        </p:txBody>
      </p:sp>
      <p:sp>
        <p:nvSpPr>
          <p:cNvPr id="30829" name="Text Box 130"/>
          <p:cNvSpPr txBox="1"/>
          <p:nvPr/>
        </p:nvSpPr>
        <p:spPr>
          <a:xfrm rot="1698881">
            <a:off x="3006725" y="2611438"/>
            <a:ext cx="12509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dirty="0">
                <a:latin typeface="Arial" panose="020B0604020202020204" pitchFamily="34" charset="0"/>
                <a:ea typeface="汉仪文黑-85W" panose="00020600040101010101" charset="-122"/>
              </a:rPr>
              <a:t>线外进入</a:t>
            </a:r>
            <a:endParaRPr lang="zh-CN" altLang="en-US" sz="1400" dirty="0">
              <a:latin typeface="Arial" panose="020B0604020202020204" pitchFamily="34" charset="0"/>
              <a:ea typeface="汉仪文黑-85W" panose="00020600040101010101" charset="-122"/>
            </a:endParaRPr>
          </a:p>
        </p:txBody>
      </p:sp>
      <p:sp>
        <p:nvSpPr>
          <p:cNvPr id="30830" name="Text Box 131"/>
          <p:cNvSpPr txBox="1"/>
          <p:nvPr/>
        </p:nvSpPr>
        <p:spPr>
          <a:xfrm rot="-1698881" flipH="1">
            <a:off x="3806825" y="2513013"/>
            <a:ext cx="1069975"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文黑-85W" panose="00020600040101010101" charset="-122"/>
              </a:rPr>
              <a:t>线外出</a:t>
            </a:r>
            <a:endParaRPr lang="zh-CN" altLang="en-US" sz="1400" b="1" dirty="0">
              <a:latin typeface="Arial" panose="020B0604020202020204" pitchFamily="34" charset="0"/>
              <a:ea typeface="汉仪文黑-85W" panose="00020600040101010101" charset="-122"/>
            </a:endParaRPr>
          </a:p>
        </p:txBody>
      </p:sp>
      <p:sp>
        <p:nvSpPr>
          <p:cNvPr id="30831" name="Line 132"/>
          <p:cNvSpPr/>
          <p:nvPr/>
        </p:nvSpPr>
        <p:spPr>
          <a:xfrm>
            <a:off x="3908425" y="2767013"/>
            <a:ext cx="0" cy="176212"/>
          </a:xfrm>
          <a:prstGeom prst="line">
            <a:avLst/>
          </a:prstGeom>
          <a:ln w="9525" cap="flat" cmpd="sng">
            <a:solidFill>
              <a:schemeClr val="tx1"/>
            </a:solidFill>
            <a:prstDash val="solid"/>
            <a:headEnd type="none" w="med" len="med"/>
            <a:tailEnd type="none" w="med" len="med"/>
          </a:ln>
        </p:spPr>
      </p:sp>
      <p:grpSp>
        <p:nvGrpSpPr>
          <p:cNvPr id="30832" name="Group 133"/>
          <p:cNvGrpSpPr/>
          <p:nvPr/>
        </p:nvGrpSpPr>
        <p:grpSpPr>
          <a:xfrm flipH="1">
            <a:off x="4051300" y="3108325"/>
            <a:ext cx="417513" cy="557213"/>
            <a:chOff x="816" y="1819"/>
            <a:chExt cx="316" cy="389"/>
          </a:xfrm>
        </p:grpSpPr>
        <p:sp>
          <p:nvSpPr>
            <p:cNvPr id="30876" name="AutoShape 134"/>
            <p:cNvSpPr/>
            <p:nvPr/>
          </p:nvSpPr>
          <p:spPr>
            <a:xfrm rot="5400000">
              <a:off x="768" y="1920"/>
              <a:ext cx="336" cy="240"/>
            </a:xfrm>
            <a:prstGeom prst="parallelogram">
              <a:avLst>
                <a:gd name="adj" fmla="val 31662"/>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77" name="AutoShape 135"/>
            <p:cNvSpPr/>
            <p:nvPr/>
          </p:nvSpPr>
          <p:spPr>
            <a:xfrm rot="1039136">
              <a:off x="824" y="1819"/>
              <a:ext cx="297" cy="99"/>
            </a:xfrm>
            <a:prstGeom prst="parallelogram">
              <a:avLst>
                <a:gd name="adj" fmla="val 44973"/>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78" name="AutoShape 136"/>
            <p:cNvSpPr/>
            <p:nvPr/>
          </p:nvSpPr>
          <p:spPr>
            <a:xfrm rot="-5438313" flipH="1">
              <a:off x="922" y="1997"/>
              <a:ext cx="343" cy="77"/>
            </a:xfrm>
            <a:prstGeom prst="parallelogram">
              <a:avLst>
                <a:gd name="adj" fmla="val 117902"/>
              </a:avLst>
            </a:prstGeom>
            <a:solidFill>
              <a:schemeClr val="bg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30833" name="Text Box 137"/>
          <p:cNvSpPr txBox="1"/>
          <p:nvPr/>
        </p:nvSpPr>
        <p:spPr>
          <a:xfrm rot="-1698881" flipH="1">
            <a:off x="3868738" y="2252663"/>
            <a:ext cx="631825"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000" dirty="0">
                <a:latin typeface="Arial" panose="020B0604020202020204" pitchFamily="34" charset="0"/>
                <a:ea typeface="汉仪旗黑-55简" panose="00020600040101010101" charset="-128"/>
              </a:rPr>
              <a:t>看板盒</a:t>
            </a:r>
            <a:endParaRPr lang="zh-CN" altLang="en-US" sz="1000" dirty="0">
              <a:latin typeface="Arial" panose="020B0604020202020204" pitchFamily="34" charset="0"/>
              <a:ea typeface="汉仪旗黑-55简" panose="00020600040101010101" charset="-128"/>
            </a:endParaRPr>
          </a:p>
        </p:txBody>
      </p:sp>
      <p:sp>
        <p:nvSpPr>
          <p:cNvPr id="30834" name="Text Box 138"/>
          <p:cNvSpPr txBox="1"/>
          <p:nvPr/>
        </p:nvSpPr>
        <p:spPr>
          <a:xfrm rot="1044391">
            <a:off x="3332163" y="2241550"/>
            <a:ext cx="630237"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000" dirty="0">
                <a:latin typeface="Arial" panose="020B0604020202020204" pitchFamily="34" charset="0"/>
                <a:ea typeface="汉仪旗黑-55简" panose="00020600040101010101" charset="-128"/>
              </a:rPr>
              <a:t>看板盒</a:t>
            </a:r>
            <a:endParaRPr lang="zh-CN" altLang="en-US" sz="1000" dirty="0">
              <a:latin typeface="Arial" panose="020B0604020202020204" pitchFamily="34" charset="0"/>
              <a:ea typeface="汉仪旗黑-55简" panose="00020600040101010101" charset="-128"/>
            </a:endParaRPr>
          </a:p>
        </p:txBody>
      </p:sp>
      <p:sp>
        <p:nvSpPr>
          <p:cNvPr id="30835" name="Text Box 139"/>
          <p:cNvSpPr txBox="1"/>
          <p:nvPr/>
        </p:nvSpPr>
        <p:spPr>
          <a:xfrm rot="-936919" flipH="1">
            <a:off x="3975100" y="3282950"/>
            <a:ext cx="630238"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欠品</a:t>
            </a:r>
            <a:endParaRPr lang="ja-JP" altLang="en-US" sz="1000" dirty="0">
              <a:latin typeface="Arial" panose="020B0604020202020204" pitchFamily="34" charset="0"/>
              <a:ea typeface="汉仪旗黑-55简" panose="00020600040101010101" charset="-128"/>
            </a:endParaRPr>
          </a:p>
        </p:txBody>
      </p:sp>
      <p:sp>
        <p:nvSpPr>
          <p:cNvPr id="30836" name="Freeform 140"/>
          <p:cNvSpPr/>
          <p:nvPr/>
        </p:nvSpPr>
        <p:spPr>
          <a:xfrm>
            <a:off x="3476625" y="2833688"/>
            <a:ext cx="114300" cy="187325"/>
          </a:xfrm>
          <a:custGeom>
            <a:avLst/>
            <a:gdLst/>
            <a:ahLst/>
            <a:cxnLst>
              <a:cxn ang="0">
                <a:pos x="46082857" y="0"/>
              </a:cxn>
              <a:cxn ang="0">
                <a:pos x="184331429" y="277841167"/>
              </a:cxn>
              <a:cxn ang="0">
                <a:pos x="204081743" y="138920584"/>
              </a:cxn>
            </a:cxnLst>
            <a:pathLst>
              <a:path w="63" h="103">
                <a:moveTo>
                  <a:pt x="14" y="0"/>
                </a:moveTo>
                <a:cubicBezTo>
                  <a:pt x="18" y="57"/>
                  <a:pt x="0" y="103"/>
                  <a:pt x="56" y="84"/>
                </a:cubicBezTo>
                <a:cubicBezTo>
                  <a:pt x="63" y="50"/>
                  <a:pt x="62" y="64"/>
                  <a:pt x="62" y="42"/>
                </a:cubicBez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37" name="Freeform 141"/>
          <p:cNvSpPr/>
          <p:nvPr/>
        </p:nvSpPr>
        <p:spPr>
          <a:xfrm flipH="1">
            <a:off x="4171950" y="2844800"/>
            <a:ext cx="114300" cy="187325"/>
          </a:xfrm>
          <a:custGeom>
            <a:avLst/>
            <a:gdLst/>
            <a:ahLst/>
            <a:cxnLst>
              <a:cxn ang="0">
                <a:pos x="46082857" y="0"/>
              </a:cxn>
              <a:cxn ang="0">
                <a:pos x="184331429" y="277841167"/>
              </a:cxn>
              <a:cxn ang="0">
                <a:pos x="204081743" y="138920584"/>
              </a:cxn>
            </a:cxnLst>
            <a:pathLst>
              <a:path w="63" h="103">
                <a:moveTo>
                  <a:pt x="14" y="0"/>
                </a:moveTo>
                <a:cubicBezTo>
                  <a:pt x="18" y="57"/>
                  <a:pt x="0" y="103"/>
                  <a:pt x="56" y="84"/>
                </a:cubicBezTo>
                <a:cubicBezTo>
                  <a:pt x="63" y="50"/>
                  <a:pt x="62" y="64"/>
                  <a:pt x="62" y="42"/>
                </a:cubicBez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0838" name="AutoShape 142" descr="右上がり対角線"/>
          <p:cNvSpPr/>
          <p:nvPr/>
        </p:nvSpPr>
        <p:spPr>
          <a:xfrm rot="-5400000" flipH="1">
            <a:off x="4094163" y="2954338"/>
            <a:ext cx="341312" cy="230187"/>
          </a:xfrm>
          <a:prstGeom prst="parallelogram">
            <a:avLst>
              <a:gd name="adj" fmla="val 39060"/>
            </a:avLst>
          </a:prstGeom>
          <a:blipFill rotWithShape="0">
            <a:blip r:embed="rId2"/>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39" name="Rectangle 143" descr="20%"/>
          <p:cNvSpPr/>
          <p:nvPr/>
        </p:nvSpPr>
        <p:spPr>
          <a:xfrm>
            <a:off x="3863975" y="2954338"/>
            <a:ext cx="87313" cy="779462"/>
          </a:xfrm>
          <a:prstGeom prst="rect">
            <a:avLst/>
          </a:prstGeom>
          <a:blipFill rotWithShape="0">
            <a:blip r:embed="rId1"/>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40" name="Text Box 144"/>
          <p:cNvSpPr txBox="1"/>
          <p:nvPr/>
        </p:nvSpPr>
        <p:spPr>
          <a:xfrm>
            <a:off x="4171950" y="1284288"/>
            <a:ext cx="614363"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信号</a:t>
            </a:r>
            <a:endParaRPr lang="ja-JP" altLang="en-US" sz="1200" b="1" dirty="0">
              <a:latin typeface="Arial" panose="020B0604020202020204" pitchFamily="34" charset="0"/>
              <a:ea typeface="汉仪旗黑-55简" panose="00020600040101010101" charset="-128"/>
            </a:endParaRPr>
          </a:p>
        </p:txBody>
      </p:sp>
      <p:sp>
        <p:nvSpPr>
          <p:cNvPr id="30841" name="Text Box 145"/>
          <p:cNvSpPr txBox="1"/>
          <p:nvPr/>
        </p:nvSpPr>
        <p:spPr>
          <a:xfrm>
            <a:off x="4762500" y="2251075"/>
            <a:ext cx="614363"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信号</a:t>
            </a:r>
            <a:endParaRPr lang="ja-JP" altLang="en-US" sz="1200" b="1" dirty="0">
              <a:latin typeface="Arial" panose="020B0604020202020204" pitchFamily="34" charset="0"/>
              <a:ea typeface="汉仪旗黑-55简" panose="00020600040101010101" charset="-128"/>
            </a:endParaRPr>
          </a:p>
        </p:txBody>
      </p:sp>
      <p:sp>
        <p:nvSpPr>
          <p:cNvPr id="30842" name="Arc 146"/>
          <p:cNvSpPr/>
          <p:nvPr/>
        </p:nvSpPr>
        <p:spPr>
          <a:xfrm rot="9558273" flipH="1">
            <a:off x="4337050" y="2668588"/>
            <a:ext cx="174625" cy="176212"/>
          </a:xfrm>
          <a:custGeom>
            <a:avLst/>
            <a:gdLst/>
            <a:ahLst/>
            <a:cxnLst>
              <a:cxn ang="0">
                <a:pos x="0" y="0"/>
              </a:cxn>
              <a:cxn ang="0">
                <a:pos x="1411754" y="1437531"/>
              </a:cxn>
              <a:cxn ang="0">
                <a:pos x="0" y="143753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30843" name="Arc 147"/>
          <p:cNvSpPr/>
          <p:nvPr/>
        </p:nvSpPr>
        <p:spPr>
          <a:xfrm rot="-4600566" flipH="1">
            <a:off x="3205163" y="2601913"/>
            <a:ext cx="176212" cy="176212"/>
          </a:xfrm>
          <a:custGeom>
            <a:avLst/>
            <a:gdLst/>
            <a:ahLst/>
            <a:cxnLst>
              <a:cxn ang="0">
                <a:pos x="0" y="0"/>
              </a:cxn>
              <a:cxn ang="0">
                <a:pos x="1437531" y="1437531"/>
              </a:cxn>
              <a:cxn ang="0">
                <a:pos x="0" y="143753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30844" name="Text Box 148"/>
          <p:cNvSpPr txBox="1"/>
          <p:nvPr/>
        </p:nvSpPr>
        <p:spPr>
          <a:xfrm>
            <a:off x="5194300" y="3059113"/>
            <a:ext cx="7620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文黑-85W" panose="00020600040101010101" charset="-122"/>
              </a:rPr>
              <a:t>线外</a:t>
            </a:r>
            <a:endParaRPr lang="zh-CN" altLang="en-US" sz="1200" b="1" dirty="0">
              <a:latin typeface="Arial" panose="020B0604020202020204" pitchFamily="34" charset="0"/>
              <a:ea typeface="汉仪文黑-85W" panose="00020600040101010101" charset="-122"/>
            </a:endParaRPr>
          </a:p>
        </p:txBody>
      </p:sp>
      <p:sp>
        <p:nvSpPr>
          <p:cNvPr id="30845" name="Text Box 149"/>
          <p:cNvSpPr txBox="1"/>
          <p:nvPr/>
        </p:nvSpPr>
        <p:spPr>
          <a:xfrm>
            <a:off x="304800" y="1181100"/>
            <a:ext cx="614363" cy="27463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t>线</a:t>
            </a:r>
            <a:endParaRPr lang="zh-CN" altLang="en-US" sz="1200" b="1" dirty="0"/>
          </a:p>
        </p:txBody>
      </p:sp>
      <p:sp>
        <p:nvSpPr>
          <p:cNvPr id="30846" name="Text Box 150"/>
          <p:cNvSpPr txBox="1"/>
          <p:nvPr/>
        </p:nvSpPr>
        <p:spPr>
          <a:xfrm>
            <a:off x="1347788" y="3306763"/>
            <a:ext cx="10541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文黑-85W" panose="00020600040101010101" charset="-122"/>
              </a:rPr>
              <a:t>拉取</a:t>
            </a:r>
            <a:endParaRPr lang="zh-CN" altLang="en-US" sz="1200" b="1" dirty="0">
              <a:latin typeface="Arial" panose="020B0604020202020204" pitchFamily="34" charset="0"/>
              <a:ea typeface="汉仪文黑-85W" panose="00020600040101010101" charset="-122"/>
            </a:endParaRPr>
          </a:p>
        </p:txBody>
      </p:sp>
      <p:sp>
        <p:nvSpPr>
          <p:cNvPr id="30847" name="Text Box 151"/>
          <p:cNvSpPr txBox="1"/>
          <p:nvPr/>
        </p:nvSpPr>
        <p:spPr>
          <a:xfrm>
            <a:off x="731838" y="1725613"/>
            <a:ext cx="790575"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３－１</a:t>
            </a:r>
            <a:endParaRPr lang="ja-JP" altLang="en-US" sz="1200" b="1" dirty="0">
              <a:latin typeface="Arial" panose="020B0604020202020204" pitchFamily="34" charset="0"/>
              <a:ea typeface="汉仪文黑-85W" panose="00020600040101010101" charset="-122"/>
            </a:endParaRPr>
          </a:p>
        </p:txBody>
      </p:sp>
      <p:sp>
        <p:nvSpPr>
          <p:cNvPr id="30848" name="Text Box 152"/>
          <p:cNvSpPr txBox="1"/>
          <p:nvPr/>
        </p:nvSpPr>
        <p:spPr>
          <a:xfrm>
            <a:off x="2051050" y="1638300"/>
            <a:ext cx="4381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400" b="1" dirty="0">
                <a:latin typeface="Arial" panose="020B0604020202020204" pitchFamily="34" charset="0"/>
                <a:ea typeface="汉仪文黑-85W" panose="00020600040101010101" charset="-122"/>
              </a:rPr>
              <a:t>a</a:t>
            </a:r>
            <a:endParaRPr lang="en-US" altLang="ja-JP" sz="1400" b="1" dirty="0">
              <a:latin typeface="Arial" panose="020B0604020202020204" pitchFamily="34" charset="0"/>
              <a:ea typeface="汉仪文黑-85W" panose="00020600040101010101" charset="-122"/>
            </a:endParaRPr>
          </a:p>
        </p:txBody>
      </p:sp>
      <p:sp>
        <p:nvSpPr>
          <p:cNvPr id="30849" name="Text Box 153"/>
          <p:cNvSpPr txBox="1"/>
          <p:nvPr/>
        </p:nvSpPr>
        <p:spPr>
          <a:xfrm>
            <a:off x="2401888" y="2516188"/>
            <a:ext cx="439737"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400" b="1" dirty="0">
                <a:latin typeface="Arial" panose="020B0604020202020204" pitchFamily="34" charset="0"/>
                <a:ea typeface="汉仪文黑-85W" panose="00020600040101010101" charset="-122"/>
              </a:rPr>
              <a:t>b</a:t>
            </a:r>
            <a:endParaRPr lang="en-US" altLang="ja-JP" sz="1400" b="1" dirty="0">
              <a:latin typeface="Arial" panose="020B0604020202020204" pitchFamily="34" charset="0"/>
              <a:ea typeface="汉仪文黑-85W" panose="00020600040101010101" charset="-122"/>
            </a:endParaRPr>
          </a:p>
        </p:txBody>
      </p:sp>
      <p:sp>
        <p:nvSpPr>
          <p:cNvPr id="30850" name="Oval 154"/>
          <p:cNvSpPr/>
          <p:nvPr/>
        </p:nvSpPr>
        <p:spPr>
          <a:xfrm>
            <a:off x="2511425" y="2605088"/>
            <a:ext cx="209550" cy="20796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51" name="Oval 155"/>
          <p:cNvSpPr/>
          <p:nvPr/>
        </p:nvSpPr>
        <p:spPr>
          <a:xfrm>
            <a:off x="2149475" y="1747838"/>
            <a:ext cx="207963" cy="209550"/>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52" name="Text Box 156"/>
          <p:cNvSpPr txBox="1"/>
          <p:nvPr/>
        </p:nvSpPr>
        <p:spPr>
          <a:xfrm>
            <a:off x="3279775" y="1198563"/>
            <a:ext cx="439738"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400" b="1" dirty="0">
                <a:latin typeface="Arial" panose="020B0604020202020204" pitchFamily="34" charset="0"/>
                <a:ea typeface="汉仪文黑-85W" panose="00020600040101010101" charset="-122"/>
              </a:rPr>
              <a:t>c</a:t>
            </a:r>
            <a:endParaRPr lang="en-US" altLang="ja-JP" sz="1400" b="1" dirty="0">
              <a:latin typeface="Arial" panose="020B0604020202020204" pitchFamily="34" charset="0"/>
              <a:ea typeface="汉仪文黑-85W" panose="00020600040101010101" charset="-122"/>
            </a:endParaRPr>
          </a:p>
        </p:txBody>
      </p:sp>
      <p:sp>
        <p:nvSpPr>
          <p:cNvPr id="30853" name="Oval 157"/>
          <p:cNvSpPr/>
          <p:nvPr/>
        </p:nvSpPr>
        <p:spPr>
          <a:xfrm>
            <a:off x="3390900" y="1309688"/>
            <a:ext cx="207963" cy="20796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54" name="Text Box 158"/>
          <p:cNvSpPr txBox="1"/>
          <p:nvPr/>
        </p:nvSpPr>
        <p:spPr>
          <a:xfrm>
            <a:off x="3130550" y="2787650"/>
            <a:ext cx="4381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400" b="1" dirty="0">
                <a:latin typeface="Arial" panose="020B0604020202020204" pitchFamily="34" charset="0"/>
                <a:ea typeface="汉仪旗黑-55简" panose="00020600040101010101" charset="-128"/>
              </a:rPr>
              <a:t>d</a:t>
            </a:r>
            <a:endParaRPr lang="en-US" altLang="ja-JP" sz="1400" b="1" dirty="0">
              <a:latin typeface="Arial" panose="020B0604020202020204" pitchFamily="34" charset="0"/>
              <a:ea typeface="汉仪旗黑-55简" panose="00020600040101010101" charset="-128"/>
            </a:endParaRPr>
          </a:p>
        </p:txBody>
      </p:sp>
      <p:sp>
        <p:nvSpPr>
          <p:cNvPr id="30855" name="Oval 159"/>
          <p:cNvSpPr/>
          <p:nvPr/>
        </p:nvSpPr>
        <p:spPr>
          <a:xfrm>
            <a:off x="3238500" y="2865438"/>
            <a:ext cx="207963" cy="209550"/>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56" name="Text Box 160"/>
          <p:cNvSpPr txBox="1"/>
          <p:nvPr/>
        </p:nvSpPr>
        <p:spPr>
          <a:xfrm>
            <a:off x="4699000" y="2601913"/>
            <a:ext cx="439738"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400" b="1" dirty="0">
                <a:latin typeface="Arial" panose="020B0604020202020204" pitchFamily="34" charset="0"/>
                <a:ea typeface="汉仪文黑-85W" panose="00020600040101010101" charset="-122"/>
              </a:rPr>
              <a:t>e</a:t>
            </a:r>
            <a:endParaRPr lang="en-US" altLang="ja-JP" sz="1400" b="1" dirty="0">
              <a:latin typeface="Arial" panose="020B0604020202020204" pitchFamily="34" charset="0"/>
              <a:ea typeface="汉仪文黑-85W" panose="00020600040101010101" charset="-122"/>
            </a:endParaRPr>
          </a:p>
        </p:txBody>
      </p:sp>
      <p:sp>
        <p:nvSpPr>
          <p:cNvPr id="30857" name="Oval 161"/>
          <p:cNvSpPr/>
          <p:nvPr/>
        </p:nvSpPr>
        <p:spPr>
          <a:xfrm>
            <a:off x="4797425" y="2701925"/>
            <a:ext cx="209550" cy="207963"/>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0858" name="Text Box 165"/>
          <p:cNvSpPr txBox="1"/>
          <p:nvPr/>
        </p:nvSpPr>
        <p:spPr>
          <a:xfrm>
            <a:off x="457200" y="4159250"/>
            <a:ext cx="9296400" cy="24688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70000"/>
              </a:lnSpc>
              <a:spcBef>
                <a:spcPct val="50000"/>
              </a:spcBef>
              <a:buNone/>
            </a:pPr>
            <a:r>
              <a:rPr lang="en-US" altLang="ja-JP" sz="1700" b="1" dirty="0">
                <a:latin typeface="Arial" panose="020B0604020202020204" pitchFamily="34" charset="0"/>
                <a:ea typeface="汉仪旗黑-55简" panose="00020600040101010101" charset="-128"/>
              </a:rPr>
              <a:t>．</a:t>
            </a:r>
            <a:r>
              <a:rPr lang="zh-CN" altLang="en-US" sz="1700" b="1" dirty="0">
                <a:latin typeface="Arial" panose="020B0604020202020204" pitchFamily="34" charset="0"/>
                <a:ea typeface="汉仪旗黑-55简" panose="00020600040101010101" charset="-128"/>
              </a:rPr>
              <a:t>产线的作业员把工程内看板附在</a:t>
            </a:r>
            <a:r>
              <a:rPr lang="ja-JP" altLang="en-US" sz="1700" b="1" dirty="0">
                <a:latin typeface="Arial" panose="020B0604020202020204" pitchFamily="34" charset="0"/>
                <a:ea typeface="汉仪旗黑-55简" panose="00020600040101010101" charset="-128"/>
              </a:rPr>
              <a:t>完成品</a:t>
            </a:r>
            <a:r>
              <a:rPr lang="zh-CN" altLang="en-US" sz="1700" b="1" dirty="0">
                <a:latin typeface="Arial" panose="020B0604020202020204" pitchFamily="34" charset="0"/>
                <a:ea typeface="汉仪旗黑-55简" panose="00020600040101010101" charset="-128"/>
              </a:rPr>
              <a:t>上每个品番放置</a:t>
            </a:r>
            <a:r>
              <a:rPr lang="ja-JP" altLang="en-US" sz="1700" b="1" dirty="0">
                <a:latin typeface="Arial" panose="020B0604020202020204" pitchFamily="34" charset="0"/>
                <a:ea typeface="汉仪旗黑-55简" panose="00020600040101010101" charset="-128"/>
              </a:rPr>
              <a:t>。</a:t>
            </a:r>
            <a:endParaRPr lang="ja-JP" altLang="en-US" sz="17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en-US" altLang="ja-JP" sz="1700" b="1" dirty="0">
                <a:latin typeface="Arial" panose="020B0604020202020204" pitchFamily="34" charset="0"/>
                <a:ea typeface="汉仪旗黑-55简" panose="00020600040101010101" charset="-128"/>
              </a:rPr>
              <a:t>．</a:t>
            </a:r>
            <a:r>
              <a:rPr lang="zh-CN" altLang="en-US" sz="1700" b="1" dirty="0">
                <a:latin typeface="Arial" panose="020B0604020202020204" pitchFamily="34" charset="0"/>
                <a:ea typeface="汉仪旗黑-55简" panose="00020600040101010101" charset="-128"/>
              </a:rPr>
              <a:t>拉取人员更换拉取看板和</a:t>
            </a:r>
            <a:r>
              <a:rPr lang="ja-JP" altLang="en-US" sz="1700" b="1" dirty="0">
                <a:latin typeface="Arial" panose="020B0604020202020204" pitchFamily="34" charset="0"/>
                <a:ea typeface="汉仪旗黑-55简" panose="00020600040101010101" charset="-128"/>
              </a:rPr>
              <a:t>工程内</a:t>
            </a:r>
            <a:r>
              <a:rPr lang="zh-CN" altLang="en-US" sz="1700" b="1" dirty="0">
                <a:latin typeface="Arial" panose="020B0604020202020204" pitchFamily="34" charset="0"/>
                <a:ea typeface="汉仪旗黑-55简" panose="00020600040101010101" charset="-128"/>
              </a:rPr>
              <a:t>看板</a:t>
            </a:r>
            <a:r>
              <a:rPr lang="ja-JP" altLang="en-US" sz="1700" b="1" dirty="0">
                <a:latin typeface="Arial" panose="020B0604020202020204" pitchFamily="34" charset="0"/>
                <a:ea typeface="汉仪旗黑-55简" panose="00020600040101010101" charset="-128"/>
              </a:rPr>
              <a:t>。</a:t>
            </a:r>
            <a:endParaRPr lang="ja-JP" altLang="en-US" sz="17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en-US" altLang="ja-JP" sz="1700" b="1" dirty="0">
                <a:latin typeface="Arial" panose="020B0604020202020204" pitchFamily="34" charset="0"/>
                <a:ea typeface="汉仪旗黑-55简" panose="00020600040101010101" charset="-128"/>
              </a:rPr>
              <a:t>．</a:t>
            </a:r>
            <a:r>
              <a:rPr lang="zh-CN" altLang="en-US" sz="1700" b="1" dirty="0">
                <a:latin typeface="Arial" panose="020B0604020202020204" pitchFamily="34" charset="0"/>
                <a:ea typeface="汉仪旗黑-55简" panose="00020600040101010101" charset="-128"/>
              </a:rPr>
              <a:t>通过拉取人员更换看板，将取下来的</a:t>
            </a:r>
            <a:r>
              <a:rPr lang="ja-JP" altLang="en-US" sz="1700" b="1" dirty="0">
                <a:latin typeface="Arial" panose="020B0604020202020204" pitchFamily="34" charset="0"/>
                <a:ea typeface="汉仪旗黑-55简" panose="00020600040101010101" charset="-128"/>
              </a:rPr>
              <a:t>工程内</a:t>
            </a:r>
            <a:r>
              <a:rPr lang="zh-CN" altLang="en-US" sz="1700" b="1" dirty="0">
                <a:latin typeface="Arial" panose="020B0604020202020204" pitchFamily="34" charset="0"/>
                <a:ea typeface="汉仪旗黑-55简" panose="00020600040101010101" charset="-128"/>
              </a:rPr>
              <a:t>看板投入到看板盒里</a:t>
            </a:r>
            <a:r>
              <a:rPr lang="ja-JP" altLang="en-US" sz="1700" b="1" dirty="0">
                <a:latin typeface="Arial" panose="020B0604020202020204" pitchFamily="34" charset="0"/>
                <a:ea typeface="汉仪旗黑-55简" panose="00020600040101010101" charset="-128"/>
              </a:rPr>
              <a:t>。</a:t>
            </a:r>
            <a:endParaRPr lang="ja-JP" altLang="en-US" sz="17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ja-JP" altLang="en-US" sz="1700" b="1" dirty="0">
                <a:latin typeface="Arial" panose="020B0604020202020204" pitchFamily="34" charset="0"/>
                <a:ea typeface="汉仪旗黑-55简" panose="00020600040101010101" charset="-128"/>
              </a:rPr>
              <a:t>　</a:t>
            </a:r>
            <a:r>
              <a:rPr lang="zh-CN" altLang="en-US" sz="1700" b="1" dirty="0">
                <a:latin typeface="Arial" panose="020B0604020202020204" pitchFamily="34" charset="0"/>
                <a:ea typeface="汉仪旗黑-55简" panose="00020600040101010101" charset="-128"/>
              </a:rPr>
              <a:t>计算被投入的看板张数如果有</a:t>
            </a:r>
            <a:r>
              <a:rPr lang="ja-JP" altLang="en-US" sz="1700" b="1" dirty="0">
                <a:latin typeface="Arial" panose="020B0604020202020204" pitchFamily="34" charset="0"/>
                <a:ea typeface="汉仪旗黑-55简" panose="00020600040101010101" charset="-128"/>
              </a:rPr>
              <a:t>３</a:t>
            </a:r>
            <a:r>
              <a:rPr lang="zh-CN" altLang="en-US" sz="1700" b="1" dirty="0">
                <a:latin typeface="Arial" panose="020B0604020202020204" pitchFamily="34" charset="0"/>
                <a:ea typeface="汉仪旗黑-55简" panose="00020600040101010101" charset="-128"/>
              </a:rPr>
              <a:t>张就向线外发出作业信号</a:t>
            </a:r>
            <a:r>
              <a:rPr lang="ja-JP" altLang="en-US" sz="1700" b="1" dirty="0">
                <a:latin typeface="Arial" panose="020B0604020202020204" pitchFamily="34" charset="0"/>
                <a:ea typeface="汉仪旗黑-55简" panose="00020600040101010101" charset="-128"/>
              </a:rPr>
              <a:t>。</a:t>
            </a:r>
            <a:endParaRPr lang="ja-JP" altLang="en-US" sz="1700" b="1" dirty="0">
              <a:solidFill>
                <a:srgbClr val="FF0000"/>
              </a:solidFill>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en-US" altLang="ja-JP" sz="1700" b="1" dirty="0">
                <a:latin typeface="Arial" panose="020B0604020202020204" pitchFamily="34" charset="0"/>
                <a:ea typeface="汉仪旗黑-55简" panose="00020600040101010101" charset="-128"/>
              </a:rPr>
              <a:t>．</a:t>
            </a:r>
            <a:r>
              <a:rPr lang="zh-CN" altLang="en-US" sz="1700" b="1" dirty="0">
                <a:latin typeface="Arial" panose="020B0604020202020204" pitchFamily="34" charset="0"/>
                <a:ea typeface="汉仪旗黑-55简" panose="00020600040101010101" charset="-128"/>
              </a:rPr>
              <a:t>通过向线外发出作业指示</a:t>
            </a:r>
            <a:r>
              <a:rPr lang="ja-JP" altLang="en-US" sz="1700" b="1" dirty="0">
                <a:latin typeface="Arial" panose="020B0604020202020204" pitchFamily="34" charset="0"/>
                <a:ea typeface="汉仪旗黑-55简" panose="00020600040101010101" charset="-128"/>
              </a:rPr>
              <a:t>信号</a:t>
            </a:r>
            <a:r>
              <a:rPr lang="zh-CN" altLang="en-US" sz="1700" b="1" dirty="0">
                <a:latin typeface="Arial" panose="020B0604020202020204" pitchFamily="34" charset="0"/>
                <a:ea typeface="汉仪旗黑-55简" panose="00020600040101010101" charset="-128"/>
              </a:rPr>
              <a:t>线外进入岗位支援，如果挽回了延迟作业</a:t>
            </a:r>
            <a:endParaRPr lang="ja-JP" altLang="en-US" sz="17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ja-JP" altLang="en-US" sz="1700" b="1" dirty="0">
                <a:latin typeface="Arial" panose="020B0604020202020204" pitchFamily="34" charset="0"/>
                <a:ea typeface="汉仪旗黑-55简" panose="00020600040101010101" charset="-128"/>
              </a:rPr>
              <a:t>　（</a:t>
            </a:r>
            <a:r>
              <a:rPr lang="zh-CN" altLang="en-US" sz="1700" b="1" dirty="0">
                <a:latin typeface="Arial" panose="020B0604020202020204" pitchFamily="34" charset="0"/>
                <a:ea typeface="汉仪旗黑-55简" panose="00020600040101010101" charset="-128"/>
              </a:rPr>
              <a:t>看板剩下</a:t>
            </a:r>
            <a:r>
              <a:rPr lang="en-US" altLang="zh-CN" sz="1700" b="1" dirty="0">
                <a:latin typeface="Arial" panose="020B0604020202020204" pitchFamily="34" charset="0"/>
                <a:ea typeface="汉仪旗黑-55简" panose="00020600040101010101" charset="-128"/>
              </a:rPr>
              <a:t>2</a:t>
            </a:r>
            <a:r>
              <a:rPr lang="zh-CN" altLang="en-US" sz="1700" b="1" dirty="0">
                <a:latin typeface="Arial" panose="020B0604020202020204" pitchFamily="34" charset="0"/>
                <a:ea typeface="汉仪旗黑-55简" panose="00020600040101010101" charset="-128"/>
              </a:rPr>
              <a:t>张时</a:t>
            </a:r>
            <a:r>
              <a:rPr lang="ja-JP" altLang="en-US" sz="1700" b="1" dirty="0">
                <a:latin typeface="Arial" panose="020B0604020202020204" pitchFamily="34" charset="0"/>
                <a:ea typeface="汉仪旗黑-55简" panose="00020600040101010101" charset="-128"/>
              </a:rPr>
              <a:t>）</a:t>
            </a:r>
            <a:r>
              <a:rPr lang="zh-CN" altLang="en-US" sz="1700" b="1" dirty="0">
                <a:latin typeface="Arial" panose="020B0604020202020204" pitchFamily="34" charset="0"/>
                <a:ea typeface="汉仪旗黑-55简" panose="00020600040101010101" charset="-128"/>
              </a:rPr>
              <a:t>信号会消失，此时线外就离开支援的产线</a:t>
            </a:r>
            <a:r>
              <a:rPr lang="ja-JP" altLang="en-US" sz="1700" b="1" dirty="0">
                <a:latin typeface="Arial" panose="020B0604020202020204" pitchFamily="34" charset="0"/>
                <a:ea typeface="汉仪旗黑-55简" panose="00020600040101010101" charset="-128"/>
              </a:rPr>
              <a:t>。</a:t>
            </a:r>
            <a:endParaRPr lang="ja-JP" altLang="en-US" sz="17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en-US" altLang="ja-JP" sz="1700" b="1" dirty="0">
                <a:latin typeface="Arial" panose="020B0604020202020204" pitchFamily="34" charset="0"/>
                <a:ea typeface="汉仪旗黑-55简" panose="00020600040101010101" charset="-128"/>
              </a:rPr>
              <a:t>．</a:t>
            </a:r>
            <a:r>
              <a:rPr lang="zh-CN" altLang="en-US" sz="1700" b="1" dirty="0">
                <a:latin typeface="Arial" panose="020B0604020202020204" pitchFamily="34" charset="0"/>
                <a:ea typeface="汉仪旗黑-55简" panose="00020600040101010101" charset="-128"/>
              </a:rPr>
              <a:t>看板不能完全放入看板盒的时候，如果看板放入</a:t>
            </a:r>
            <a:r>
              <a:rPr lang="ja-JP" altLang="en-US" sz="1700" b="1" dirty="0">
                <a:latin typeface="Arial" panose="020B0604020202020204" pitchFamily="34" charset="0"/>
                <a:ea typeface="汉仪旗黑-55简" panose="00020600040101010101" charset="-128"/>
              </a:rPr>
              <a:t>欠品</a:t>
            </a:r>
            <a:r>
              <a:rPr lang="zh-CN" altLang="en-US" sz="1700" b="1" dirty="0">
                <a:latin typeface="Arial" panose="020B0604020202020204" pitchFamily="34" charset="0"/>
                <a:ea typeface="汉仪旗黑-55简" panose="00020600040101010101" charset="-128"/>
              </a:rPr>
              <a:t>看板盒工序故障指示信号器上就会</a:t>
            </a:r>
            <a:endParaRPr lang="ja-JP" altLang="en-US" sz="17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ja-JP" altLang="en-US" sz="1700" b="1" dirty="0">
                <a:latin typeface="Arial" panose="020B0604020202020204" pitchFamily="34" charset="0"/>
                <a:ea typeface="汉仪旗黑-55简" panose="00020600040101010101" charset="-128"/>
              </a:rPr>
              <a:t>　</a:t>
            </a:r>
            <a:r>
              <a:rPr lang="zh-CN" altLang="en-US" sz="1700" b="1" dirty="0">
                <a:latin typeface="Arial" panose="020B0604020202020204" pitchFamily="34" charset="0"/>
                <a:ea typeface="汉仪旗黑-55简" panose="00020600040101010101" charset="-128"/>
              </a:rPr>
              <a:t>出现</a:t>
            </a:r>
            <a:r>
              <a:rPr lang="ja-JP" altLang="en-US" sz="1700" b="1" dirty="0">
                <a:latin typeface="Arial" panose="020B0604020202020204" pitchFamily="34" charset="0"/>
                <a:ea typeface="汉仪旗黑-55简" panose="00020600040101010101" charset="-128"/>
              </a:rPr>
              <a:t>「</a:t>
            </a:r>
            <a:r>
              <a:rPr lang="zh-CN" altLang="en-US" sz="1700" b="1" dirty="0">
                <a:latin typeface="Arial" panose="020B0604020202020204" pitchFamily="34" charset="0"/>
                <a:ea typeface="汉仪旗黑-55简" panose="00020600040101010101" charset="-128"/>
              </a:rPr>
              <a:t>延迟</a:t>
            </a:r>
            <a:r>
              <a:rPr lang="ja-JP" altLang="en-US" sz="1700" b="1" dirty="0">
                <a:latin typeface="Arial" panose="020B0604020202020204" pitchFamily="34" charset="0"/>
                <a:ea typeface="汉仪旗黑-55简" panose="00020600040101010101" charset="-128"/>
              </a:rPr>
              <a:t>」信号。（</a:t>
            </a:r>
            <a:r>
              <a:rPr lang="zh-CN" altLang="en-US" sz="1700" b="1" dirty="0">
                <a:latin typeface="Arial" panose="020B0604020202020204" pitchFamily="34" charset="0"/>
                <a:ea typeface="汉仪旗黑-55简" panose="00020600040101010101" charset="-128"/>
              </a:rPr>
              <a:t>指示优先呼叫线外</a:t>
            </a:r>
            <a:r>
              <a:rPr lang="ja-JP" altLang="en-US" sz="1700" b="1" dirty="0">
                <a:latin typeface="Arial" panose="020B0604020202020204" pitchFamily="34" charset="0"/>
                <a:ea typeface="汉仪旗黑-55简" panose="00020600040101010101" charset="-128"/>
              </a:rPr>
              <a:t>。）</a:t>
            </a:r>
            <a:endParaRPr lang="ja-JP" altLang="en-US" sz="1700" b="1" dirty="0">
              <a:latin typeface="Arial" panose="020B0604020202020204" pitchFamily="34" charset="0"/>
              <a:ea typeface="汉仪旗黑-55简" panose="00020600040101010101" charset="-128"/>
            </a:endParaRPr>
          </a:p>
        </p:txBody>
      </p:sp>
      <p:grpSp>
        <p:nvGrpSpPr>
          <p:cNvPr id="30859" name="Group 166"/>
          <p:cNvGrpSpPr/>
          <p:nvPr/>
        </p:nvGrpSpPr>
        <p:grpSpPr>
          <a:xfrm>
            <a:off x="125413" y="4038600"/>
            <a:ext cx="560387" cy="368301"/>
            <a:chOff x="7" y="480"/>
            <a:chExt cx="353" cy="232"/>
          </a:xfrm>
        </p:grpSpPr>
        <p:sp>
          <p:nvSpPr>
            <p:cNvPr id="30874" name="Text Box 167"/>
            <p:cNvSpPr txBox="1"/>
            <p:nvPr/>
          </p:nvSpPr>
          <p:spPr>
            <a:xfrm>
              <a:off x="7" y="480"/>
              <a:ext cx="353" cy="23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800" b="1" dirty="0">
                  <a:latin typeface="Arial" panose="020B0604020202020204" pitchFamily="34" charset="0"/>
                  <a:ea typeface="汉仪旗黑-55简" panose="00020600040101010101" charset="-128"/>
                </a:rPr>
                <a:t>a</a:t>
              </a:r>
              <a:endParaRPr lang="en-US" altLang="ja-JP" sz="1800" b="1" dirty="0">
                <a:latin typeface="Arial" panose="020B0604020202020204" pitchFamily="34" charset="0"/>
                <a:ea typeface="汉仪旗黑-55简" panose="00020600040101010101" charset="-128"/>
              </a:endParaRPr>
            </a:p>
          </p:txBody>
        </p:sp>
        <p:sp>
          <p:nvSpPr>
            <p:cNvPr id="30875" name="Oval 168"/>
            <p:cNvSpPr/>
            <p:nvPr/>
          </p:nvSpPr>
          <p:spPr>
            <a:xfrm>
              <a:off x="76" y="536"/>
              <a:ext cx="168" cy="168"/>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30860" name="Group 169"/>
          <p:cNvGrpSpPr/>
          <p:nvPr/>
        </p:nvGrpSpPr>
        <p:grpSpPr>
          <a:xfrm>
            <a:off x="122238" y="4400550"/>
            <a:ext cx="563562" cy="368301"/>
            <a:chOff x="0" y="1079"/>
            <a:chExt cx="355" cy="232"/>
          </a:xfrm>
        </p:grpSpPr>
        <p:sp>
          <p:nvSpPr>
            <p:cNvPr id="30872" name="Text Box 170"/>
            <p:cNvSpPr txBox="1"/>
            <p:nvPr/>
          </p:nvSpPr>
          <p:spPr>
            <a:xfrm>
              <a:off x="0" y="1079"/>
              <a:ext cx="355" cy="23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800" b="1" dirty="0">
                  <a:latin typeface="Arial" panose="020B0604020202020204" pitchFamily="34" charset="0"/>
                  <a:ea typeface="汉仪旗黑-55简" panose="00020600040101010101" charset="-128"/>
                </a:rPr>
                <a:t>b</a:t>
              </a:r>
              <a:endParaRPr lang="en-US" altLang="ja-JP" sz="1800" b="1" dirty="0">
                <a:latin typeface="Arial" panose="020B0604020202020204" pitchFamily="34" charset="0"/>
                <a:ea typeface="汉仪旗黑-55简" panose="00020600040101010101" charset="-128"/>
              </a:endParaRPr>
            </a:p>
          </p:txBody>
        </p:sp>
        <p:sp>
          <p:nvSpPr>
            <p:cNvPr id="30873" name="Oval 171"/>
            <p:cNvSpPr/>
            <p:nvPr/>
          </p:nvSpPr>
          <p:spPr>
            <a:xfrm>
              <a:off x="76" y="1117"/>
              <a:ext cx="168" cy="168"/>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30861" name="Group 172"/>
          <p:cNvGrpSpPr/>
          <p:nvPr/>
        </p:nvGrpSpPr>
        <p:grpSpPr>
          <a:xfrm>
            <a:off x="122238" y="4705350"/>
            <a:ext cx="563562" cy="368301"/>
            <a:chOff x="0" y="1409"/>
            <a:chExt cx="355" cy="232"/>
          </a:xfrm>
        </p:grpSpPr>
        <p:sp>
          <p:nvSpPr>
            <p:cNvPr id="30870" name="Text Box 173"/>
            <p:cNvSpPr txBox="1"/>
            <p:nvPr/>
          </p:nvSpPr>
          <p:spPr>
            <a:xfrm>
              <a:off x="0" y="1409"/>
              <a:ext cx="355" cy="23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800" b="1" dirty="0">
                  <a:latin typeface="Arial" panose="020B0604020202020204" pitchFamily="34" charset="0"/>
                  <a:ea typeface="汉仪旗黑-55简" panose="00020600040101010101" charset="-128"/>
                </a:rPr>
                <a:t>c</a:t>
              </a:r>
              <a:endParaRPr lang="en-US" altLang="ja-JP" sz="1800" b="1" dirty="0">
                <a:latin typeface="Arial" panose="020B0604020202020204" pitchFamily="34" charset="0"/>
                <a:ea typeface="汉仪旗黑-55简" panose="00020600040101010101" charset="-128"/>
              </a:endParaRPr>
            </a:p>
          </p:txBody>
        </p:sp>
        <p:sp>
          <p:nvSpPr>
            <p:cNvPr id="30871" name="Oval 174"/>
            <p:cNvSpPr/>
            <p:nvPr/>
          </p:nvSpPr>
          <p:spPr>
            <a:xfrm>
              <a:off x="76" y="1467"/>
              <a:ext cx="168" cy="168"/>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30862" name="Group 175"/>
          <p:cNvGrpSpPr/>
          <p:nvPr/>
        </p:nvGrpSpPr>
        <p:grpSpPr>
          <a:xfrm>
            <a:off x="122238" y="5314950"/>
            <a:ext cx="563562" cy="368301"/>
            <a:chOff x="0" y="2267"/>
            <a:chExt cx="355" cy="232"/>
          </a:xfrm>
        </p:grpSpPr>
        <p:sp>
          <p:nvSpPr>
            <p:cNvPr id="30868" name="Text Box 176"/>
            <p:cNvSpPr txBox="1"/>
            <p:nvPr/>
          </p:nvSpPr>
          <p:spPr>
            <a:xfrm>
              <a:off x="0" y="2267"/>
              <a:ext cx="355" cy="23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800" b="1" dirty="0">
                  <a:latin typeface="Arial" panose="020B0604020202020204" pitchFamily="34" charset="0"/>
                  <a:ea typeface="汉仪旗黑-55简" panose="00020600040101010101" charset="-128"/>
                </a:rPr>
                <a:t>d</a:t>
              </a:r>
              <a:endParaRPr lang="en-US" altLang="ja-JP" sz="1800" b="1" dirty="0">
                <a:latin typeface="Arial" panose="020B0604020202020204" pitchFamily="34" charset="0"/>
                <a:ea typeface="汉仪旗黑-55简" panose="00020600040101010101" charset="-128"/>
              </a:endParaRPr>
            </a:p>
          </p:txBody>
        </p:sp>
        <p:sp>
          <p:nvSpPr>
            <p:cNvPr id="30869" name="Oval 177"/>
            <p:cNvSpPr/>
            <p:nvPr/>
          </p:nvSpPr>
          <p:spPr>
            <a:xfrm>
              <a:off x="83" y="2304"/>
              <a:ext cx="168" cy="168"/>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30863" name="Group 178"/>
          <p:cNvGrpSpPr/>
          <p:nvPr/>
        </p:nvGrpSpPr>
        <p:grpSpPr>
          <a:xfrm>
            <a:off x="125413" y="5924550"/>
            <a:ext cx="560387" cy="368301"/>
            <a:chOff x="31" y="3104"/>
            <a:chExt cx="353" cy="232"/>
          </a:xfrm>
        </p:grpSpPr>
        <p:sp>
          <p:nvSpPr>
            <p:cNvPr id="30866" name="Text Box 179"/>
            <p:cNvSpPr txBox="1"/>
            <p:nvPr/>
          </p:nvSpPr>
          <p:spPr>
            <a:xfrm>
              <a:off x="31" y="3104"/>
              <a:ext cx="353" cy="23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en-US" altLang="ja-JP" sz="1800" b="1" dirty="0">
                  <a:latin typeface="Arial" panose="020B0604020202020204" pitchFamily="34" charset="0"/>
                  <a:ea typeface="汉仪旗黑-55简" panose="00020600040101010101" charset="-128"/>
                </a:rPr>
                <a:t>e</a:t>
              </a:r>
              <a:endParaRPr lang="en-US" altLang="ja-JP" sz="1800" b="1" dirty="0">
                <a:latin typeface="Arial" panose="020B0604020202020204" pitchFamily="34" charset="0"/>
                <a:ea typeface="汉仪旗黑-55简" panose="00020600040101010101" charset="-128"/>
              </a:endParaRPr>
            </a:p>
          </p:txBody>
        </p:sp>
        <p:sp>
          <p:nvSpPr>
            <p:cNvPr id="30867" name="Oval 180"/>
            <p:cNvSpPr/>
            <p:nvPr/>
          </p:nvSpPr>
          <p:spPr>
            <a:xfrm>
              <a:off x="100" y="3166"/>
              <a:ext cx="168" cy="168"/>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30864" name="Text Box 181"/>
          <p:cNvSpPr txBox="1"/>
          <p:nvPr/>
        </p:nvSpPr>
        <p:spPr>
          <a:xfrm>
            <a:off x="330200" y="3727450"/>
            <a:ext cx="2209800" cy="3124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1800" b="1" dirty="0">
                <a:latin typeface="Arial" panose="020B0604020202020204" pitchFamily="34" charset="0"/>
                <a:ea typeface="汉仪旗黑-55简" panose="00020600040101010101" charset="-128"/>
              </a:rPr>
              <a:t>１）　</a:t>
            </a:r>
            <a:r>
              <a:rPr lang="zh-CN" altLang="en-US" sz="1800" b="1" dirty="0">
                <a:latin typeface="Arial" panose="020B0604020202020204" pitchFamily="34" charset="0"/>
                <a:ea typeface="汉仪旗黑-55简" panose="00020600040101010101" charset="-128"/>
              </a:rPr>
              <a:t>运用</a:t>
            </a:r>
            <a:r>
              <a:rPr lang="ja-JP" altLang="en-US" sz="1800" b="1" dirty="0">
                <a:latin typeface="Arial" panose="020B0604020202020204" pitchFamily="34" charset="0"/>
                <a:ea typeface="汉仪旗黑-55简" panose="00020600040101010101" charset="-128"/>
              </a:rPr>
              <a:t>方法</a:t>
            </a:r>
            <a:endParaRPr lang="en-US" altLang="ja-JP" sz="1800" b="1" dirty="0">
              <a:latin typeface="Arial" panose="020B0604020202020204" pitchFamily="34" charset="0"/>
              <a:ea typeface="汉仪旗黑-55简" panose="00020600040101010101" charset="-128"/>
            </a:endParaRPr>
          </a:p>
        </p:txBody>
      </p:sp>
      <p:sp>
        <p:nvSpPr>
          <p:cNvPr id="30865" name="Rectangle 182"/>
          <p:cNvSpPr/>
          <p:nvPr/>
        </p:nvSpPr>
        <p:spPr>
          <a:xfrm>
            <a:off x="8153400" y="1600200"/>
            <a:ext cx="381000" cy="1828800"/>
          </a:xfrm>
          <a:prstGeom prst="rect">
            <a:avLst/>
          </a:prstGeom>
          <a:noFill/>
          <a:ln w="19050" cap="flat" cmpd="sng">
            <a:solidFill>
              <a:srgbClr val="FF0000"/>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5E78D742-FA3A-42BF-9411-1A5C3EFF0D92}"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31747" name="Text Box 2"/>
          <p:cNvSpPr txBox="1"/>
          <p:nvPr/>
        </p:nvSpPr>
        <p:spPr>
          <a:xfrm>
            <a:off x="228600" y="1778000"/>
            <a:ext cx="3022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31748" name="Text Box 3"/>
          <p:cNvSpPr txBox="1"/>
          <p:nvPr/>
        </p:nvSpPr>
        <p:spPr>
          <a:xfrm>
            <a:off x="533400" y="2306638"/>
            <a:ext cx="8382000" cy="4972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110000"/>
              </a:lnSpc>
              <a:spcBef>
                <a:spcPct val="50000"/>
              </a:spcBef>
              <a:buNone/>
            </a:pPr>
            <a:r>
              <a:rPr lang="zh-CN" altLang="en-US" sz="2400" b="1" dirty="0">
                <a:latin typeface="Arial" panose="020B0604020202020204" pitchFamily="34" charset="0"/>
                <a:ea typeface="汉仪旗黑-55简" panose="00020600040101010101" charset="-128"/>
              </a:rPr>
              <a:t>对于生产指示</a:t>
            </a: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作业发生延迟线外人员能够有效工作的构造</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31749" name="Text Box 4"/>
          <p:cNvSpPr txBox="1"/>
          <p:nvPr/>
        </p:nvSpPr>
        <p:spPr>
          <a:xfrm>
            <a:off x="2095500" y="190500"/>
            <a:ext cx="45212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3600" b="1" dirty="0">
                <a:latin typeface="Arial" panose="020B0604020202020204" pitchFamily="34" charset="0"/>
                <a:ea typeface="汉仪文黑-85W" panose="00020600040101010101" charset="-122"/>
              </a:rPr>
              <a:t>异生产节拍</a:t>
            </a:r>
            <a:r>
              <a:rPr lang="ja-JP" altLang="en-US" sz="3600" b="1" dirty="0">
                <a:latin typeface="Arial" panose="020B0604020202020204" pitchFamily="34" charset="0"/>
                <a:ea typeface="汉仪文黑-85W" panose="00020600040101010101" charset="-122"/>
              </a:rPr>
              <a:t>集合方式</a:t>
            </a:r>
            <a:endParaRPr lang="ja-JP" altLang="en-US" sz="3600" b="1" dirty="0">
              <a:latin typeface="Arial" panose="020B0604020202020204" pitchFamily="34" charset="0"/>
              <a:ea typeface="汉仪文黑-85W" panose="00020600040101010101" charset="-122"/>
            </a:endParaRPr>
          </a:p>
        </p:txBody>
      </p:sp>
      <p:sp>
        <p:nvSpPr>
          <p:cNvPr id="31750" name="Text Box 5"/>
          <p:cNvSpPr txBox="1"/>
          <p:nvPr/>
        </p:nvSpPr>
        <p:spPr>
          <a:xfrm>
            <a:off x="228600" y="3230563"/>
            <a:ext cx="38608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31751" name="Text Box 6"/>
          <p:cNvSpPr txBox="1"/>
          <p:nvPr/>
        </p:nvSpPr>
        <p:spPr>
          <a:xfrm>
            <a:off x="304800" y="3800475"/>
            <a:ext cx="8991600" cy="23895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90000"/>
              </a:lnSpc>
              <a:spcBef>
                <a:spcPct val="50000"/>
              </a:spcBef>
              <a:buNone/>
            </a:pPr>
            <a:r>
              <a:rPr lang="ja-JP" altLang="en-US" sz="2300" b="1" dirty="0">
                <a:latin typeface="Arial" panose="020B0604020202020204" pitchFamily="34" charset="0"/>
                <a:ea typeface="汉仪旗黑-55简" panose="00020600040101010101" charset="-128"/>
              </a:rPr>
              <a:t>１） </a:t>
            </a:r>
            <a:r>
              <a:rPr lang="zh-CN" altLang="en-US" sz="2300" b="1" dirty="0">
                <a:latin typeface="Arial" panose="020B0604020202020204" pitchFamily="34" charset="0"/>
                <a:ea typeface="汉仪旗黑-55简" panose="00020600040101010101" charset="-128"/>
              </a:rPr>
              <a:t>整体产线要尽可能的减少线外人员的数量</a:t>
            </a:r>
            <a:r>
              <a:rPr lang="ja-JP" altLang="en-US" sz="2300" b="1" dirty="0">
                <a:latin typeface="Arial" panose="020B0604020202020204" pitchFamily="34" charset="0"/>
                <a:ea typeface="汉仪旗黑-55简" panose="00020600040101010101" charset="-128"/>
              </a:rPr>
              <a:t>。</a:t>
            </a:r>
            <a:endParaRPr lang="ja-JP" altLang="en-US" sz="2300" b="1" dirty="0">
              <a:latin typeface="Arial" panose="020B0604020202020204" pitchFamily="34" charset="0"/>
              <a:ea typeface="汉仪旗黑-55简" panose="00020600040101010101" charset="-128"/>
            </a:endParaRPr>
          </a:p>
          <a:p>
            <a:pPr marL="0" lvl="0" indent="0" eaLnBrk="1" hangingPunct="1">
              <a:lnSpc>
                <a:spcPct val="90000"/>
              </a:lnSpc>
              <a:spcBef>
                <a:spcPct val="50000"/>
              </a:spcBef>
              <a:buNone/>
            </a:pPr>
            <a:r>
              <a:rPr lang="ja-JP" altLang="en-US" sz="2300" b="1" dirty="0">
                <a:latin typeface="Arial" panose="020B0604020202020204" pitchFamily="34" charset="0"/>
                <a:ea typeface="汉仪旗黑-55简" panose="00020600040101010101" charset="-128"/>
              </a:rPr>
              <a:t>２） </a:t>
            </a:r>
            <a:r>
              <a:rPr lang="zh-CN" altLang="en-US" sz="2300" b="1" dirty="0">
                <a:latin typeface="Arial" panose="020B0604020202020204" pitchFamily="34" charset="0"/>
                <a:ea typeface="汉仪旗黑-55简" panose="00020600040101010101" charset="-128"/>
              </a:rPr>
              <a:t>线外人员为了挽回延迟作业，要支援正作业员</a:t>
            </a:r>
            <a:r>
              <a:rPr lang="ja-JP" altLang="en-US" sz="2300" b="1" dirty="0">
                <a:latin typeface="Arial" panose="020B0604020202020204" pitchFamily="34" charset="0"/>
                <a:ea typeface="汉仪旗黑-55简" panose="00020600040101010101" charset="-128"/>
              </a:rPr>
              <a:t>。</a:t>
            </a:r>
            <a:endParaRPr lang="ja-JP" altLang="en-US" sz="2300" b="1" dirty="0">
              <a:latin typeface="Arial" panose="020B0604020202020204" pitchFamily="34" charset="0"/>
              <a:ea typeface="汉仪旗黑-55简" panose="00020600040101010101" charset="-128"/>
            </a:endParaRPr>
          </a:p>
          <a:p>
            <a:pPr marL="0" lvl="0" indent="0" eaLnBrk="1" hangingPunct="1">
              <a:lnSpc>
                <a:spcPct val="90000"/>
              </a:lnSpc>
              <a:spcBef>
                <a:spcPct val="50000"/>
              </a:spcBef>
              <a:buNone/>
            </a:pPr>
            <a:r>
              <a:rPr lang="ja-JP" altLang="en-US" sz="2300" b="1" dirty="0">
                <a:latin typeface="Arial" panose="020B0604020202020204" pitchFamily="34" charset="0"/>
                <a:ea typeface="汉仪旗黑-55简" panose="00020600040101010101" charset="-128"/>
              </a:rPr>
              <a:t>３） </a:t>
            </a:r>
            <a:r>
              <a:rPr lang="zh-CN" altLang="en-US" sz="2300" b="1" dirty="0">
                <a:latin typeface="Arial" panose="020B0604020202020204" pitchFamily="34" charset="0"/>
                <a:ea typeface="汉仪旗黑-55简" panose="00020600040101010101" charset="-128"/>
              </a:rPr>
              <a:t>为了能够尽早挽回要缩短瓶颈的机械循环时间</a:t>
            </a:r>
            <a:r>
              <a:rPr lang="ja-JP" altLang="en-US" sz="2300" b="1" dirty="0">
                <a:latin typeface="Arial" panose="020B0604020202020204" pitchFamily="34" charset="0"/>
                <a:ea typeface="汉仪旗黑-55简" panose="00020600040101010101" charset="-128"/>
              </a:rPr>
              <a:t>。</a:t>
            </a:r>
            <a:endParaRPr lang="ja-JP" altLang="en-US" sz="2300" b="1" dirty="0">
              <a:latin typeface="Arial" panose="020B0604020202020204" pitchFamily="34" charset="0"/>
              <a:ea typeface="汉仪旗黑-55简" panose="00020600040101010101" charset="-128"/>
            </a:endParaRPr>
          </a:p>
          <a:p>
            <a:pPr marL="0" lvl="0" indent="0" eaLnBrk="1" hangingPunct="1">
              <a:lnSpc>
                <a:spcPct val="90000"/>
              </a:lnSpc>
              <a:spcBef>
                <a:spcPct val="50000"/>
              </a:spcBef>
              <a:buNone/>
            </a:pPr>
            <a:r>
              <a:rPr lang="ja-JP" altLang="en-US" sz="2300" b="1" dirty="0">
                <a:latin typeface="Arial" panose="020B0604020202020204" pitchFamily="34" charset="0"/>
                <a:ea typeface="汉仪旗黑-55简" panose="00020600040101010101" charset="-128"/>
              </a:rPr>
              <a:t>４） </a:t>
            </a:r>
            <a:r>
              <a:rPr lang="zh-CN" altLang="en-US" sz="2300" b="1" dirty="0">
                <a:latin typeface="Arial" panose="020B0604020202020204" pitchFamily="34" charset="0"/>
                <a:ea typeface="汉仪旗黑-55简" panose="00020600040101010101" charset="-128"/>
              </a:rPr>
              <a:t>线外来支援时为了使</a:t>
            </a:r>
            <a:r>
              <a:rPr lang="ja-JP" altLang="en-US" sz="2300" b="1" dirty="0">
                <a:latin typeface="Arial" panose="020B0604020202020204" pitchFamily="34" charset="0"/>
                <a:ea typeface="汉仪旗黑-55简" panose="00020600040101010101" charset="-128"/>
              </a:rPr>
              <a:t>各</a:t>
            </a:r>
            <a:r>
              <a:rPr lang="zh-CN" altLang="en-US" sz="2300" b="1" dirty="0">
                <a:latin typeface="Arial" panose="020B0604020202020204" pitchFamily="34" charset="0"/>
                <a:ea typeface="汉仪旗黑-55简" panose="00020600040101010101" charset="-128"/>
              </a:rPr>
              <a:t>作业员的循环时间一样</a:t>
            </a:r>
            <a:endParaRPr lang="zh-CN" altLang="en-US" sz="2300" b="1" dirty="0">
              <a:latin typeface="Arial" panose="020B0604020202020204" pitchFamily="34" charset="0"/>
              <a:ea typeface="汉仪旗黑-55简" panose="00020600040101010101" charset="-128"/>
            </a:endParaRPr>
          </a:p>
          <a:p>
            <a:pPr marL="0" lvl="0" indent="0" eaLnBrk="1" hangingPunct="1">
              <a:lnSpc>
                <a:spcPct val="90000"/>
              </a:lnSpc>
              <a:spcBef>
                <a:spcPct val="50000"/>
              </a:spcBef>
              <a:buNone/>
            </a:pPr>
            <a:r>
              <a:rPr lang="ja-JP" altLang="en-US" sz="2300" b="1" dirty="0">
                <a:latin typeface="Arial" panose="020B0604020202020204" pitchFamily="34" charset="0"/>
                <a:ea typeface="汉仪旗黑-55简" panose="00020600040101010101" charset="-128"/>
              </a:rPr>
              <a:t>　　</a:t>
            </a:r>
            <a:r>
              <a:rPr lang="zh-CN" altLang="en-US" sz="2300" b="1" dirty="0">
                <a:latin typeface="Arial" panose="020B0604020202020204" pitchFamily="34" charset="0"/>
                <a:ea typeface="汉仪旗黑-55简" panose="00020600040101010101" charset="-128"/>
              </a:rPr>
              <a:t>要事先决定现在进入的场所和标准作业</a:t>
            </a:r>
            <a:r>
              <a:rPr lang="ja-JP" altLang="en-US" sz="2300" b="1" dirty="0">
                <a:latin typeface="Arial" panose="020B0604020202020204" pitchFamily="34" charset="0"/>
                <a:ea typeface="汉仪旗黑-55简" panose="00020600040101010101" charset="-128"/>
              </a:rPr>
              <a:t>。</a:t>
            </a:r>
            <a:endParaRPr lang="ja-JP" altLang="en-US" sz="2300" b="1" dirty="0">
              <a:latin typeface="Arial" panose="020B0604020202020204" pitchFamily="34" charset="0"/>
              <a:ea typeface="汉仪旗黑-55简" panose="00020600040101010101" charset="-128"/>
            </a:endParaRPr>
          </a:p>
        </p:txBody>
      </p:sp>
      <p:sp>
        <p:nvSpPr>
          <p:cNvPr id="31752" name="Rectangle 37"/>
          <p:cNvSpPr/>
          <p:nvPr/>
        </p:nvSpPr>
        <p:spPr>
          <a:xfrm>
            <a:off x="152400" y="838200"/>
            <a:ext cx="8839200" cy="533400"/>
          </a:xfrm>
          <a:prstGeom prst="rect">
            <a:avLst/>
          </a:prstGeom>
          <a:noFill/>
          <a:ln w="9525" cap="flat" cmpd="sng">
            <a:solidFill>
              <a:schemeClr val="tx1"/>
            </a:solidFill>
            <a:prstDash val="solid"/>
            <a:miter/>
            <a:headEnd type="none" w="med" len="med"/>
            <a:tailEnd type="none" w="med" len="med"/>
          </a:ln>
        </p:spPr>
        <p:txBody>
          <a:bodyPr lIns="18000" rIns="180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b="1" dirty="0">
                <a:latin typeface="Arial" panose="020B0604020202020204" pitchFamily="34" charset="0"/>
                <a:ea typeface="汉仪旗黑-55简" panose="00020600040101010101" charset="-128"/>
              </a:rPr>
              <a:t>线外进入产线支援时能进行作业的设置</a:t>
            </a:r>
            <a:endParaRPr lang="zh-CN" altLang="en-US" b="1" dirty="0">
              <a:latin typeface="Arial" panose="020B0604020202020204" pitchFamily="34" charset="0"/>
              <a:ea typeface="汉仪旗黑-55简" panose="00020600040101010101"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CA13CFF-BE8C-4B49-AA41-F5087FF9DB63}"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6147" name="Rectangle 2"/>
          <p:cNvSpPr/>
          <p:nvPr/>
        </p:nvSpPr>
        <p:spPr>
          <a:xfrm>
            <a:off x="685800" y="1447800"/>
            <a:ext cx="4114800" cy="482600"/>
          </a:xfrm>
          <a:prstGeom prst="rect">
            <a:avLst/>
          </a:prstGeom>
          <a:noFill/>
          <a:ln w="12700" cap="flat" cmpd="sng">
            <a:solidFill>
              <a:schemeClr val="tx1"/>
            </a:solidFill>
            <a:prstDash val="solid"/>
            <a:miter/>
            <a:headEnd type="none" w="med" len="med"/>
            <a:tailEnd type="none" w="med" len="med"/>
          </a:ln>
        </p:spPr>
        <p:txBody>
          <a:bodyPr wrap="none" lIns="92075" tIns="82800" rIns="92075" bIns="46038"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120000"/>
              </a:lnSpc>
              <a:spcBef>
                <a:spcPct val="0"/>
              </a:spcBef>
              <a:buNone/>
            </a:pPr>
            <a:r>
              <a:rPr lang="zh-CN" altLang="en-US" sz="1800" b="1" dirty="0">
                <a:latin typeface="Arial" panose="020B0604020202020204" pitchFamily="34" charset="0"/>
                <a:ea typeface="汉仪旗黑-55简" panose="00020600040101010101" charset="-128"/>
              </a:rPr>
              <a:t>作业员</a:t>
            </a:r>
            <a:r>
              <a:rPr lang="ja-JP" altLang="en-US" sz="1800" b="1" dirty="0">
                <a:latin typeface="Arial" panose="020B0604020202020204" pitchFamily="34" charset="0"/>
                <a:ea typeface="汉仪旗黑-55简" panose="00020600040101010101" charset="-128"/>
              </a:rPr>
              <a:t> </a:t>
            </a:r>
            <a:r>
              <a:rPr lang="ja-JP" altLang="en-US" sz="1800" b="1" dirty="0">
                <a:solidFill>
                  <a:schemeClr val="accent2"/>
                </a:solidFill>
                <a:latin typeface="Arial" panose="020B0604020202020204" pitchFamily="34" charset="0"/>
                <a:ea typeface="汉仪旗黑-55简" panose="00020600040101010101" charset="-128"/>
              </a:rPr>
              <a:t>１０</a:t>
            </a:r>
            <a:r>
              <a:rPr lang="ja-JP" altLang="en-US" sz="1800" b="1" dirty="0">
                <a:solidFill>
                  <a:schemeClr val="accent2"/>
                </a:solidFill>
                <a:latin typeface="Arial" panose="020B0604020202020204" pitchFamily="34" charset="0"/>
                <a:ea typeface="汉仪旗黑-55简" panose="00020600040101010101" charset="-128"/>
              </a:rPr>
              <a:t>名</a:t>
            </a:r>
            <a:r>
              <a:rPr lang="ja-JP" altLang="en-US" sz="1800" b="1" dirty="0">
                <a:latin typeface="Arial" panose="020B0604020202020204" pitchFamily="34" charset="0"/>
                <a:ea typeface="汉仪旗黑-55简" panose="00020600040101010101" charset="-128"/>
              </a:rPr>
              <a:t>      </a:t>
            </a:r>
            <a:r>
              <a:rPr lang="zh-CN" altLang="en-US" sz="1800" b="1" dirty="0">
                <a:latin typeface="Arial" panose="020B0604020202020204" pitchFamily="34" charset="0"/>
                <a:ea typeface="汉仪旗黑-55简" panose="00020600040101010101" charset="-128"/>
              </a:rPr>
              <a:t>加班</a:t>
            </a:r>
            <a:r>
              <a:rPr lang="ja-JP" altLang="en-US" sz="1800" b="1" dirty="0">
                <a:latin typeface="Arial" panose="020B0604020202020204" pitchFamily="34" charset="0"/>
                <a:ea typeface="汉仪旗黑-55简" panose="00020600040101010101" charset="-128"/>
              </a:rPr>
              <a:t> ０．５Ｈ</a:t>
            </a:r>
            <a:endParaRPr lang="ja-JP" altLang="en-US" sz="1800" b="1" dirty="0">
              <a:latin typeface="Arial" panose="020B0604020202020204" pitchFamily="34" charset="0"/>
              <a:ea typeface="汉仪旗黑-55简" panose="00020600040101010101" charset="-128"/>
            </a:endParaRPr>
          </a:p>
        </p:txBody>
      </p:sp>
      <p:sp>
        <p:nvSpPr>
          <p:cNvPr id="6148" name="Rectangle 3"/>
          <p:cNvSpPr/>
          <p:nvPr/>
        </p:nvSpPr>
        <p:spPr>
          <a:xfrm>
            <a:off x="5029200" y="1447800"/>
            <a:ext cx="3733800" cy="1087755"/>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120000"/>
              </a:lnSpc>
              <a:spcBef>
                <a:spcPct val="0"/>
              </a:spcBef>
              <a:buNone/>
            </a:pPr>
            <a:r>
              <a:rPr lang="zh-CN" altLang="en-US" sz="1800" b="1" dirty="0">
                <a:latin typeface="Arial" panose="020B0604020202020204" pitchFamily="34" charset="0"/>
                <a:ea typeface="汉仪旗黑-55简" panose="00020600040101010101" charset="-128"/>
              </a:rPr>
              <a:t>工作量合计</a:t>
            </a:r>
            <a:endParaRPr lang="zh-CN" altLang="en-US" sz="1800" b="1" dirty="0">
              <a:latin typeface="Arial" panose="020B0604020202020204" pitchFamily="34" charset="0"/>
              <a:ea typeface="汉仪旗黑-55简" panose="00020600040101010101" charset="-128"/>
            </a:endParaRPr>
          </a:p>
          <a:p>
            <a:pPr marL="0" lvl="0" indent="0" algn="ctr" eaLnBrk="1" hangingPunct="1">
              <a:lnSpc>
                <a:spcPct val="120000"/>
              </a:lnSpc>
              <a:spcBef>
                <a:spcPct val="0"/>
              </a:spcBef>
              <a:buNone/>
            </a:pPr>
            <a:r>
              <a:rPr lang="ja-JP" altLang="en-US" sz="1800" b="1" dirty="0">
                <a:latin typeface="Arial" panose="020B0604020202020204" pitchFamily="34" charset="0"/>
                <a:ea typeface="汉仪旗黑-55简" panose="00020600040101010101" charset="-128"/>
              </a:rPr>
              <a:t>（７．５＋０．５）×１０人＝８０Ｈ</a:t>
            </a:r>
            <a:endParaRPr lang="ja-JP" altLang="en-US" sz="1800" b="1" dirty="0">
              <a:latin typeface="Arial" panose="020B0604020202020204" pitchFamily="34" charset="0"/>
              <a:ea typeface="汉仪旗黑-55简" panose="00020600040101010101" charset="-128"/>
            </a:endParaRPr>
          </a:p>
        </p:txBody>
      </p:sp>
      <p:sp>
        <p:nvSpPr>
          <p:cNvPr id="6149" name="AutoShape 4"/>
          <p:cNvSpPr/>
          <p:nvPr/>
        </p:nvSpPr>
        <p:spPr>
          <a:xfrm>
            <a:off x="5181600" y="1447800"/>
            <a:ext cx="3416300" cy="762000"/>
          </a:xfrm>
          <a:prstGeom prst="roundRect">
            <a:avLst>
              <a:gd name="adj" fmla="val 12333"/>
            </a:avLst>
          </a:prstGeom>
          <a:noFill/>
          <a:ln w="1270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50" name="Rectangle 5"/>
          <p:cNvSpPr/>
          <p:nvPr/>
        </p:nvSpPr>
        <p:spPr>
          <a:xfrm>
            <a:off x="5334000" y="990600"/>
            <a:ext cx="2992438" cy="398780"/>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ja-JP" altLang="en-US" sz="2000" b="1" dirty="0">
                <a:latin typeface="Arial" panose="020B0604020202020204" pitchFamily="34" charset="0"/>
                <a:ea typeface="汉仪旗黑-55简" panose="00020600040101010101" charset="-128"/>
              </a:rPr>
              <a:t>定時４５０分＝７．５Ｈ</a:t>
            </a:r>
            <a:endParaRPr lang="ja-JP" altLang="en-US" sz="2000" b="1" dirty="0">
              <a:latin typeface="Arial" panose="020B0604020202020204" pitchFamily="34" charset="0"/>
              <a:ea typeface="汉仪旗黑-55简" panose="00020600040101010101" charset="-128"/>
            </a:endParaRPr>
          </a:p>
        </p:txBody>
      </p:sp>
      <p:sp>
        <p:nvSpPr>
          <p:cNvPr id="6151" name="Rectangle 6"/>
          <p:cNvSpPr/>
          <p:nvPr/>
        </p:nvSpPr>
        <p:spPr>
          <a:xfrm>
            <a:off x="4652963" y="3273425"/>
            <a:ext cx="3633787" cy="1169670"/>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120000"/>
              </a:lnSpc>
              <a:spcBef>
                <a:spcPct val="0"/>
              </a:spcBef>
              <a:buNone/>
            </a:pPr>
            <a:r>
              <a:rPr lang="zh-CN" altLang="en-US" sz="1800" b="1" dirty="0">
                <a:latin typeface="Arial" panose="020B0604020202020204" pitchFamily="34" charset="0"/>
                <a:ea typeface="汉仪旗黑-55简" panose="00020600040101010101" charset="-128"/>
              </a:rPr>
              <a:t>工作量合计</a:t>
            </a:r>
            <a:endParaRPr lang="zh-CN" altLang="en-US" sz="1800" b="1" dirty="0">
              <a:latin typeface="Arial" panose="020B0604020202020204" pitchFamily="34" charset="0"/>
              <a:ea typeface="汉仪旗黑-55简" panose="00020600040101010101" charset="-128"/>
            </a:endParaRPr>
          </a:p>
          <a:p>
            <a:pPr marL="0" lvl="0" indent="0" algn="ctr" eaLnBrk="1" hangingPunct="1">
              <a:lnSpc>
                <a:spcPct val="90000"/>
              </a:lnSpc>
              <a:spcBef>
                <a:spcPct val="0"/>
              </a:spcBef>
              <a:buNone/>
            </a:pPr>
            <a:r>
              <a:rPr lang="ja-JP" altLang="en-US" sz="1800" b="1" dirty="0">
                <a:latin typeface="Arial" panose="020B0604020202020204" pitchFamily="34" charset="0"/>
                <a:ea typeface="汉仪旗黑-55简" panose="00020600040101010101" charset="-128"/>
              </a:rPr>
              <a:t>８０×０．９２＝７３．６Ｈ</a:t>
            </a:r>
            <a:endParaRPr lang="ja-JP" altLang="en-US" sz="1800" b="1" dirty="0">
              <a:latin typeface="Arial" panose="020B0604020202020204" pitchFamily="34" charset="0"/>
              <a:ea typeface="汉仪旗黑-55简" panose="00020600040101010101" charset="-128"/>
            </a:endParaRPr>
          </a:p>
          <a:p>
            <a:pPr marL="0" lvl="0" indent="0" algn="ctr" eaLnBrk="1" hangingPunct="1">
              <a:lnSpc>
                <a:spcPct val="90000"/>
              </a:lnSpc>
              <a:spcBef>
                <a:spcPct val="0"/>
              </a:spcBef>
              <a:buNone/>
            </a:pPr>
            <a:r>
              <a:rPr lang="ja-JP" altLang="en-US" sz="1800" b="1" dirty="0">
                <a:latin typeface="Arial" panose="020B0604020202020204" pitchFamily="34" charset="0"/>
                <a:ea typeface="汉仪旗黑-55简" panose="00020600040101010101" charset="-128"/>
              </a:rPr>
              <a:t>７３．６÷１０人＝７．３６Ｈ </a:t>
            </a:r>
            <a:r>
              <a:rPr lang="zh-CN" altLang="en-US" sz="1800" b="1" dirty="0">
                <a:latin typeface="Arial" panose="020B0604020202020204" pitchFamily="34" charset="0"/>
                <a:ea typeface="汉仪旗黑-55简" panose="00020600040101010101" charset="-128"/>
              </a:rPr>
              <a:t>定时整除</a:t>
            </a:r>
            <a:endParaRPr lang="ja-JP" altLang="en-US" sz="1800" b="1" dirty="0">
              <a:latin typeface="Arial" panose="020B0604020202020204" pitchFamily="34" charset="0"/>
              <a:ea typeface="汉仪旗黑-55简" panose="00020600040101010101" charset="-128"/>
            </a:endParaRPr>
          </a:p>
        </p:txBody>
      </p:sp>
      <p:sp>
        <p:nvSpPr>
          <p:cNvPr id="6152" name="AutoShape 7"/>
          <p:cNvSpPr/>
          <p:nvPr/>
        </p:nvSpPr>
        <p:spPr>
          <a:xfrm>
            <a:off x="4572000" y="3276600"/>
            <a:ext cx="3810000" cy="914400"/>
          </a:xfrm>
          <a:prstGeom prst="roundRect">
            <a:avLst>
              <a:gd name="adj" fmla="val 12333"/>
            </a:avLst>
          </a:prstGeom>
          <a:noFill/>
          <a:ln w="1270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53" name="Rectangle 8"/>
          <p:cNvSpPr/>
          <p:nvPr/>
        </p:nvSpPr>
        <p:spPr>
          <a:xfrm>
            <a:off x="1753235" y="3392488"/>
            <a:ext cx="2018030" cy="645160"/>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1800" b="1" u="sng" dirty="0">
                <a:solidFill>
                  <a:schemeClr val="accent2"/>
                </a:solidFill>
                <a:latin typeface="Arial" panose="020B0604020202020204" pitchFamily="34" charset="0"/>
                <a:ea typeface="汉仪旗黑-55简" panose="00020600040101010101" charset="-128"/>
              </a:rPr>
              <a:t>负荷降低到</a:t>
            </a:r>
            <a:r>
              <a:rPr lang="ja-JP" altLang="en-US" sz="1800" b="1" u="sng" dirty="0">
                <a:solidFill>
                  <a:schemeClr val="accent2"/>
                </a:solidFill>
                <a:latin typeface="Arial" panose="020B0604020202020204" pitchFamily="34" charset="0"/>
                <a:ea typeface="汉仪旗黑-55简" panose="00020600040101010101" charset="-128"/>
              </a:rPr>
              <a:t>９２％</a:t>
            </a:r>
            <a:endParaRPr lang="ja-JP" altLang="en-US" sz="1800" b="1" u="sng" dirty="0">
              <a:solidFill>
                <a:schemeClr val="accent2"/>
              </a:solidFill>
              <a:latin typeface="Arial" panose="020B0604020202020204" pitchFamily="34" charset="0"/>
              <a:ea typeface="汉仪旗黑-55简" panose="00020600040101010101" charset="-128"/>
            </a:endParaRPr>
          </a:p>
          <a:p>
            <a:pPr marL="0" lvl="0" indent="0" algn="ctr" eaLnBrk="1" hangingPunct="1">
              <a:spcBef>
                <a:spcPct val="0"/>
              </a:spcBef>
              <a:buNone/>
            </a:pPr>
            <a:endParaRPr lang="ja-JP" altLang="en-US" sz="1800" b="1" dirty="0">
              <a:latin typeface="Arial" panose="020B0604020202020204" pitchFamily="34" charset="0"/>
              <a:ea typeface="汉仪旗黑-55简" panose="00020600040101010101" charset="-128"/>
            </a:endParaRPr>
          </a:p>
        </p:txBody>
      </p:sp>
      <p:sp>
        <p:nvSpPr>
          <p:cNvPr id="6154" name="Freeform 9"/>
          <p:cNvSpPr/>
          <p:nvPr/>
        </p:nvSpPr>
        <p:spPr>
          <a:xfrm>
            <a:off x="1676400" y="3352800"/>
            <a:ext cx="2233613" cy="838200"/>
          </a:xfrm>
          <a:custGeom>
            <a:avLst/>
            <a:gdLst/>
            <a:ahLst/>
            <a:cxnLst>
              <a:cxn ang="0">
                <a:pos x="0" y="743341862"/>
              </a:cxn>
              <a:cxn ang="0">
                <a:pos x="171821292" y="743341862"/>
              </a:cxn>
              <a:cxn ang="0">
                <a:pos x="171821292" y="0"/>
              </a:cxn>
              <a:cxn ang="0">
                <a:pos x="1779303456" y="0"/>
              </a:cxn>
              <a:cxn ang="0">
                <a:pos x="1779303456" y="743341862"/>
              </a:cxn>
              <a:cxn ang="0">
                <a:pos x="1951124748" y="743341862"/>
              </a:cxn>
              <a:cxn ang="0">
                <a:pos x="975180930" y="1537365413"/>
              </a:cxn>
              <a:cxn ang="0">
                <a:pos x="0" y="743341862"/>
              </a:cxn>
            </a:cxnLst>
            <a:pathLst>
              <a:path w="2556" h="456">
                <a:moveTo>
                  <a:pt x="0" y="220"/>
                </a:moveTo>
                <a:lnTo>
                  <a:pt x="225" y="220"/>
                </a:lnTo>
                <a:lnTo>
                  <a:pt x="225" y="0"/>
                </a:lnTo>
                <a:lnTo>
                  <a:pt x="2330" y="0"/>
                </a:lnTo>
                <a:lnTo>
                  <a:pt x="2330" y="220"/>
                </a:lnTo>
                <a:lnTo>
                  <a:pt x="2555" y="220"/>
                </a:lnTo>
                <a:lnTo>
                  <a:pt x="1277" y="455"/>
                </a:lnTo>
                <a:lnTo>
                  <a:pt x="0" y="220"/>
                </a:lnTo>
              </a:path>
            </a:pathLst>
          </a:custGeom>
          <a:noFill/>
          <a:ln w="12700" cap="rnd" cmpd="sng">
            <a:solidFill>
              <a:schemeClr val="tx1">
                <a:alpha val="100000"/>
              </a:schemeClr>
            </a:solidFill>
            <a:prstDash val="solid"/>
            <a:round/>
            <a:headEnd type="none" w="sm" len="sm"/>
            <a:tailEnd type="none" w="sm" len="sm"/>
          </a:ln>
        </p:spPr>
        <p:txBody>
          <a:bodyPr/>
          <a:p>
            <a:endParaRPr lang="zh-CN" altLang="en-US"/>
          </a:p>
        </p:txBody>
      </p:sp>
      <p:grpSp>
        <p:nvGrpSpPr>
          <p:cNvPr id="6155" name="Group 101"/>
          <p:cNvGrpSpPr/>
          <p:nvPr/>
        </p:nvGrpSpPr>
        <p:grpSpPr>
          <a:xfrm>
            <a:off x="762000" y="2000250"/>
            <a:ext cx="3886200" cy="133350"/>
            <a:chOff x="480" y="1404"/>
            <a:chExt cx="2448" cy="86"/>
          </a:xfrm>
        </p:grpSpPr>
        <p:grpSp>
          <p:nvGrpSpPr>
            <p:cNvPr id="6206" name="Group 11"/>
            <p:cNvGrpSpPr/>
            <p:nvPr/>
          </p:nvGrpSpPr>
          <p:grpSpPr>
            <a:xfrm>
              <a:off x="480" y="1407"/>
              <a:ext cx="191" cy="83"/>
              <a:chOff x="360" y="1397"/>
              <a:chExt cx="254" cy="143"/>
            </a:xfrm>
          </p:grpSpPr>
          <p:sp>
            <p:nvSpPr>
              <p:cNvPr id="6243" name="Oval 12"/>
              <p:cNvSpPr/>
              <p:nvPr/>
            </p:nvSpPr>
            <p:spPr>
              <a:xfrm>
                <a:off x="426" y="1397"/>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44" name="Arc 13"/>
              <p:cNvSpPr/>
              <p:nvPr/>
            </p:nvSpPr>
            <p:spPr>
              <a:xfrm rot="10800000">
                <a:off x="360" y="1408"/>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45" name="Arc 14"/>
              <p:cNvSpPr/>
              <p:nvPr/>
            </p:nvSpPr>
            <p:spPr>
              <a:xfrm rot="10800000">
                <a:off x="498" y="1408"/>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07" name="Group 15"/>
            <p:cNvGrpSpPr/>
            <p:nvPr/>
          </p:nvGrpSpPr>
          <p:grpSpPr>
            <a:xfrm>
              <a:off x="730" y="1407"/>
              <a:ext cx="191" cy="83"/>
              <a:chOff x="632" y="1397"/>
              <a:chExt cx="254" cy="143"/>
            </a:xfrm>
          </p:grpSpPr>
          <p:sp>
            <p:nvSpPr>
              <p:cNvPr id="6240" name="Oval 16"/>
              <p:cNvSpPr/>
              <p:nvPr/>
            </p:nvSpPr>
            <p:spPr>
              <a:xfrm>
                <a:off x="698" y="1397"/>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41" name="Arc 17"/>
              <p:cNvSpPr/>
              <p:nvPr/>
            </p:nvSpPr>
            <p:spPr>
              <a:xfrm rot="10800000">
                <a:off x="632" y="1408"/>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42" name="Arc 18"/>
              <p:cNvSpPr/>
              <p:nvPr/>
            </p:nvSpPr>
            <p:spPr>
              <a:xfrm rot="10800000">
                <a:off x="770" y="1408"/>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08" name="Group 19"/>
            <p:cNvGrpSpPr/>
            <p:nvPr/>
          </p:nvGrpSpPr>
          <p:grpSpPr>
            <a:xfrm>
              <a:off x="1235" y="1407"/>
              <a:ext cx="191" cy="83"/>
              <a:chOff x="1176" y="1397"/>
              <a:chExt cx="254" cy="143"/>
            </a:xfrm>
          </p:grpSpPr>
          <p:sp>
            <p:nvSpPr>
              <p:cNvPr id="6237" name="Oval 20"/>
              <p:cNvSpPr/>
              <p:nvPr/>
            </p:nvSpPr>
            <p:spPr>
              <a:xfrm>
                <a:off x="1242" y="1397"/>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38" name="Arc 21"/>
              <p:cNvSpPr/>
              <p:nvPr/>
            </p:nvSpPr>
            <p:spPr>
              <a:xfrm rot="10800000">
                <a:off x="1176" y="1408"/>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39" name="Arc 22"/>
              <p:cNvSpPr/>
              <p:nvPr/>
            </p:nvSpPr>
            <p:spPr>
              <a:xfrm rot="10800000">
                <a:off x="1314" y="1408"/>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09" name="Group 23"/>
            <p:cNvGrpSpPr/>
            <p:nvPr/>
          </p:nvGrpSpPr>
          <p:grpSpPr>
            <a:xfrm>
              <a:off x="982" y="1407"/>
              <a:ext cx="191" cy="83"/>
              <a:chOff x="904" y="1397"/>
              <a:chExt cx="254" cy="143"/>
            </a:xfrm>
          </p:grpSpPr>
          <p:sp>
            <p:nvSpPr>
              <p:cNvPr id="6234" name="Oval 24"/>
              <p:cNvSpPr/>
              <p:nvPr/>
            </p:nvSpPr>
            <p:spPr>
              <a:xfrm>
                <a:off x="970" y="1397"/>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35" name="Arc 25"/>
              <p:cNvSpPr/>
              <p:nvPr/>
            </p:nvSpPr>
            <p:spPr>
              <a:xfrm rot="10800000">
                <a:off x="904" y="1408"/>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36" name="Arc 26"/>
              <p:cNvSpPr/>
              <p:nvPr/>
            </p:nvSpPr>
            <p:spPr>
              <a:xfrm rot="10800000">
                <a:off x="1042" y="1408"/>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10" name="Group 27"/>
            <p:cNvGrpSpPr/>
            <p:nvPr/>
          </p:nvGrpSpPr>
          <p:grpSpPr>
            <a:xfrm>
              <a:off x="1487" y="1407"/>
              <a:ext cx="191" cy="83"/>
              <a:chOff x="1448" y="1397"/>
              <a:chExt cx="254" cy="143"/>
            </a:xfrm>
          </p:grpSpPr>
          <p:sp>
            <p:nvSpPr>
              <p:cNvPr id="6231" name="Oval 28"/>
              <p:cNvSpPr/>
              <p:nvPr/>
            </p:nvSpPr>
            <p:spPr>
              <a:xfrm>
                <a:off x="1514" y="1397"/>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32" name="Arc 29"/>
              <p:cNvSpPr/>
              <p:nvPr/>
            </p:nvSpPr>
            <p:spPr>
              <a:xfrm rot="10800000">
                <a:off x="1448" y="1408"/>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33" name="Arc 30"/>
              <p:cNvSpPr/>
              <p:nvPr/>
            </p:nvSpPr>
            <p:spPr>
              <a:xfrm rot="10800000">
                <a:off x="1586" y="1408"/>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11" name="Group 31"/>
            <p:cNvGrpSpPr/>
            <p:nvPr/>
          </p:nvGrpSpPr>
          <p:grpSpPr>
            <a:xfrm>
              <a:off x="2497" y="1407"/>
              <a:ext cx="191" cy="83"/>
              <a:chOff x="2536" y="1397"/>
              <a:chExt cx="254" cy="143"/>
            </a:xfrm>
          </p:grpSpPr>
          <p:sp>
            <p:nvSpPr>
              <p:cNvPr id="6228" name="Oval 32"/>
              <p:cNvSpPr/>
              <p:nvPr/>
            </p:nvSpPr>
            <p:spPr>
              <a:xfrm>
                <a:off x="2602" y="1397"/>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29" name="Arc 33"/>
              <p:cNvSpPr/>
              <p:nvPr/>
            </p:nvSpPr>
            <p:spPr>
              <a:xfrm rot="10800000">
                <a:off x="2536" y="1408"/>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30" name="Arc 34"/>
              <p:cNvSpPr/>
              <p:nvPr/>
            </p:nvSpPr>
            <p:spPr>
              <a:xfrm rot="10800000">
                <a:off x="2674" y="1408"/>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12" name="Group 35"/>
            <p:cNvGrpSpPr/>
            <p:nvPr/>
          </p:nvGrpSpPr>
          <p:grpSpPr>
            <a:xfrm>
              <a:off x="2245" y="1407"/>
              <a:ext cx="191" cy="83"/>
              <a:chOff x="2264" y="1397"/>
              <a:chExt cx="254" cy="143"/>
            </a:xfrm>
          </p:grpSpPr>
          <p:sp>
            <p:nvSpPr>
              <p:cNvPr id="6225" name="Oval 36"/>
              <p:cNvSpPr/>
              <p:nvPr/>
            </p:nvSpPr>
            <p:spPr>
              <a:xfrm>
                <a:off x="2330" y="1397"/>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26" name="Arc 37"/>
              <p:cNvSpPr/>
              <p:nvPr/>
            </p:nvSpPr>
            <p:spPr>
              <a:xfrm rot="10800000">
                <a:off x="2264" y="1408"/>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27" name="Arc 38"/>
              <p:cNvSpPr/>
              <p:nvPr/>
            </p:nvSpPr>
            <p:spPr>
              <a:xfrm rot="10800000">
                <a:off x="2402" y="1408"/>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13" name="Group 39"/>
            <p:cNvGrpSpPr/>
            <p:nvPr/>
          </p:nvGrpSpPr>
          <p:grpSpPr>
            <a:xfrm>
              <a:off x="1740" y="1407"/>
              <a:ext cx="191" cy="83"/>
              <a:chOff x="1720" y="1397"/>
              <a:chExt cx="254" cy="143"/>
            </a:xfrm>
          </p:grpSpPr>
          <p:sp>
            <p:nvSpPr>
              <p:cNvPr id="6222" name="Oval 40"/>
              <p:cNvSpPr/>
              <p:nvPr/>
            </p:nvSpPr>
            <p:spPr>
              <a:xfrm>
                <a:off x="1786" y="1397"/>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23" name="Arc 41"/>
              <p:cNvSpPr/>
              <p:nvPr/>
            </p:nvSpPr>
            <p:spPr>
              <a:xfrm rot="10800000">
                <a:off x="1720" y="1408"/>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24" name="Arc 42"/>
              <p:cNvSpPr/>
              <p:nvPr/>
            </p:nvSpPr>
            <p:spPr>
              <a:xfrm rot="10800000">
                <a:off x="1858" y="1408"/>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14" name="Group 43"/>
            <p:cNvGrpSpPr/>
            <p:nvPr/>
          </p:nvGrpSpPr>
          <p:grpSpPr>
            <a:xfrm>
              <a:off x="1992" y="1404"/>
              <a:ext cx="191" cy="83"/>
              <a:chOff x="1992" y="1392"/>
              <a:chExt cx="254" cy="143"/>
            </a:xfrm>
          </p:grpSpPr>
          <p:sp>
            <p:nvSpPr>
              <p:cNvPr id="6219" name="Oval 44"/>
              <p:cNvSpPr/>
              <p:nvPr/>
            </p:nvSpPr>
            <p:spPr>
              <a:xfrm>
                <a:off x="2058" y="1392"/>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20" name="Arc 45"/>
              <p:cNvSpPr/>
              <p:nvPr/>
            </p:nvSpPr>
            <p:spPr>
              <a:xfrm rot="10800000">
                <a:off x="1992" y="1403"/>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21" name="Arc 46"/>
              <p:cNvSpPr/>
              <p:nvPr/>
            </p:nvSpPr>
            <p:spPr>
              <a:xfrm rot="10800000">
                <a:off x="2130" y="1403"/>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215" name="Group 47"/>
            <p:cNvGrpSpPr/>
            <p:nvPr/>
          </p:nvGrpSpPr>
          <p:grpSpPr>
            <a:xfrm>
              <a:off x="2737" y="1404"/>
              <a:ext cx="191" cy="83"/>
              <a:chOff x="2808" y="1392"/>
              <a:chExt cx="254" cy="143"/>
            </a:xfrm>
          </p:grpSpPr>
          <p:sp>
            <p:nvSpPr>
              <p:cNvPr id="6216" name="Oval 48"/>
              <p:cNvSpPr/>
              <p:nvPr/>
            </p:nvSpPr>
            <p:spPr>
              <a:xfrm>
                <a:off x="2874" y="1392"/>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17" name="Arc 49"/>
              <p:cNvSpPr/>
              <p:nvPr/>
            </p:nvSpPr>
            <p:spPr>
              <a:xfrm rot="10800000">
                <a:off x="2808" y="1403"/>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18" name="Arc 50"/>
              <p:cNvSpPr/>
              <p:nvPr/>
            </p:nvSpPr>
            <p:spPr>
              <a:xfrm rot="10800000">
                <a:off x="2946" y="1403"/>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sp>
        <p:nvSpPr>
          <p:cNvPr id="6156" name="Rectangle 51"/>
          <p:cNvSpPr/>
          <p:nvPr/>
        </p:nvSpPr>
        <p:spPr>
          <a:xfrm>
            <a:off x="4822349" y="4343400"/>
            <a:ext cx="3456940" cy="755650"/>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120000"/>
              </a:lnSpc>
              <a:spcBef>
                <a:spcPct val="0"/>
              </a:spcBef>
              <a:buNone/>
            </a:pPr>
            <a:r>
              <a:rPr lang="ja-JP" altLang="en-US" sz="1800" b="1" dirty="0">
                <a:latin typeface="Arial" panose="020B0604020202020204" pitchFamily="34" charset="0"/>
                <a:ea typeface="汉仪旗黑-55简" panose="00020600040101010101" charset="-128"/>
              </a:rPr>
              <a:t>７３．６÷９人＝８．２Ｈ</a:t>
            </a:r>
            <a:endParaRPr lang="ja-JP" altLang="en-US" sz="1800" b="1" dirty="0">
              <a:latin typeface="Arial" panose="020B0604020202020204" pitchFamily="34" charset="0"/>
              <a:ea typeface="汉仪旗黑-55简" panose="00020600040101010101" charset="-128"/>
            </a:endParaRPr>
          </a:p>
          <a:p>
            <a:pPr marL="0" lvl="0" indent="0" algn="ctr" eaLnBrk="1" hangingPunct="1">
              <a:lnSpc>
                <a:spcPct val="120000"/>
              </a:lnSpc>
              <a:spcBef>
                <a:spcPct val="0"/>
              </a:spcBef>
              <a:buNone/>
            </a:pPr>
            <a:r>
              <a:rPr lang="ja-JP" altLang="en-US" sz="1800" b="1" dirty="0">
                <a:latin typeface="Arial" panose="020B0604020202020204" pitchFamily="34" charset="0"/>
                <a:ea typeface="汉仪旗黑-55简" panose="00020600040101010101" charset="-128"/>
              </a:rPr>
              <a:t>８．２－７．５＝０．７Ｈ </a:t>
            </a:r>
            <a:r>
              <a:rPr lang="zh-CN" altLang="en-US" sz="1800" b="1" dirty="0">
                <a:latin typeface="Arial" panose="020B0604020202020204" pitchFamily="34" charset="0"/>
                <a:ea typeface="汉仪旗黑-55简" panose="00020600040101010101" charset="-128"/>
              </a:rPr>
              <a:t>加班</a:t>
            </a:r>
            <a:endParaRPr lang="ja-JP" altLang="en-US" sz="1800" b="1" dirty="0">
              <a:latin typeface="Arial" panose="020B0604020202020204" pitchFamily="34" charset="0"/>
              <a:ea typeface="汉仪旗黑-55简" panose="00020600040101010101" charset="-128"/>
            </a:endParaRPr>
          </a:p>
        </p:txBody>
      </p:sp>
      <p:sp>
        <p:nvSpPr>
          <p:cNvPr id="6157" name="Rectangle 52"/>
          <p:cNvSpPr/>
          <p:nvPr/>
        </p:nvSpPr>
        <p:spPr>
          <a:xfrm>
            <a:off x="914400" y="4364038"/>
            <a:ext cx="3505200" cy="506412"/>
          </a:xfrm>
          <a:prstGeom prst="rect">
            <a:avLst/>
          </a:prstGeom>
          <a:noFill/>
          <a:ln w="12700" cap="flat" cmpd="sng">
            <a:solidFill>
              <a:schemeClr val="tx1"/>
            </a:solidFill>
            <a:prstDash val="solid"/>
            <a:miter/>
            <a:headEnd type="none" w="med" len="med"/>
            <a:tailEnd type="none" w="med" len="med"/>
          </a:ln>
        </p:spPr>
        <p:txBody>
          <a:bodyPr wrap="none" lIns="92075" tIns="82800" rIns="92075" bIns="46038"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120000"/>
              </a:lnSpc>
              <a:spcBef>
                <a:spcPct val="0"/>
              </a:spcBef>
              <a:buNone/>
            </a:pPr>
            <a:r>
              <a:rPr lang="zh-CN" altLang="en-US" sz="1800" b="1" dirty="0">
                <a:latin typeface="Arial" panose="020B0604020202020204" pitchFamily="34" charset="0"/>
                <a:ea typeface="汉仪旗黑-55简" panose="00020600040101010101" charset="-128"/>
              </a:rPr>
              <a:t>作业员</a:t>
            </a:r>
            <a:r>
              <a:rPr lang="ja-JP" altLang="en-US" sz="1800" b="1" dirty="0">
                <a:latin typeface="Arial" panose="020B0604020202020204" pitchFamily="34" charset="0"/>
                <a:ea typeface="汉仪旗黑-55简" panose="00020600040101010101" charset="-128"/>
              </a:rPr>
              <a:t> </a:t>
            </a:r>
            <a:r>
              <a:rPr lang="ja-JP" altLang="en-US" sz="1800" b="1" dirty="0">
                <a:solidFill>
                  <a:schemeClr val="accent2"/>
                </a:solidFill>
                <a:latin typeface="Arial" panose="020B0604020202020204" pitchFamily="34" charset="0"/>
                <a:ea typeface="汉仪旗黑-55简" panose="00020600040101010101" charset="-128"/>
              </a:rPr>
              <a:t>９</a:t>
            </a:r>
            <a:r>
              <a:rPr lang="ja-JP" altLang="en-US" sz="1800" b="1" dirty="0">
                <a:solidFill>
                  <a:schemeClr val="accent2"/>
                </a:solidFill>
                <a:latin typeface="Arial" panose="020B0604020202020204" pitchFamily="34" charset="0"/>
                <a:ea typeface="汉仪旗黑-55简" panose="00020600040101010101" charset="-128"/>
              </a:rPr>
              <a:t>名</a:t>
            </a:r>
            <a:r>
              <a:rPr lang="ja-JP" altLang="en-US" sz="1800" b="1" dirty="0">
                <a:latin typeface="Arial" panose="020B0604020202020204" pitchFamily="34" charset="0"/>
                <a:ea typeface="汉仪旗黑-55简" panose="00020600040101010101" charset="-128"/>
              </a:rPr>
              <a:t>      </a:t>
            </a:r>
            <a:r>
              <a:rPr lang="zh-CN" altLang="en-US" sz="1800" b="1" dirty="0">
                <a:latin typeface="Arial" panose="020B0604020202020204" pitchFamily="34" charset="0"/>
                <a:ea typeface="汉仪旗黑-55简" panose="00020600040101010101" charset="-128"/>
              </a:rPr>
              <a:t>加班</a:t>
            </a:r>
            <a:r>
              <a:rPr lang="ja-JP" altLang="en-US" sz="1800" b="1" dirty="0">
                <a:latin typeface="Arial" panose="020B0604020202020204" pitchFamily="34" charset="0"/>
                <a:ea typeface="汉仪旗黑-55简" panose="00020600040101010101" charset="-128"/>
              </a:rPr>
              <a:t> ０．７Ｈ</a:t>
            </a:r>
            <a:endParaRPr lang="ja-JP" altLang="en-US" sz="1800" b="1" dirty="0">
              <a:latin typeface="Arial" panose="020B0604020202020204" pitchFamily="34" charset="0"/>
              <a:ea typeface="汉仪旗黑-55简" panose="00020600040101010101" charset="-128"/>
            </a:endParaRPr>
          </a:p>
        </p:txBody>
      </p:sp>
      <p:grpSp>
        <p:nvGrpSpPr>
          <p:cNvPr id="6158" name="Group 53"/>
          <p:cNvGrpSpPr/>
          <p:nvPr/>
        </p:nvGrpSpPr>
        <p:grpSpPr>
          <a:xfrm>
            <a:off x="1352550" y="5335588"/>
            <a:ext cx="311150" cy="142875"/>
            <a:chOff x="540" y="3386"/>
            <a:chExt cx="260" cy="156"/>
          </a:xfrm>
        </p:grpSpPr>
        <p:sp>
          <p:nvSpPr>
            <p:cNvPr id="6203" name="Oval 54"/>
            <p:cNvSpPr/>
            <p:nvPr/>
          </p:nvSpPr>
          <p:spPr>
            <a:xfrm>
              <a:off x="608" y="3386"/>
              <a:ext cx="104" cy="128"/>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04" name="Arc 55"/>
            <p:cNvSpPr/>
            <p:nvPr/>
          </p:nvSpPr>
          <p:spPr>
            <a:xfrm rot="10800000">
              <a:off x="540" y="3398"/>
              <a:ext cx="120" cy="144"/>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05" name="Arc 56"/>
            <p:cNvSpPr/>
            <p:nvPr/>
          </p:nvSpPr>
          <p:spPr>
            <a:xfrm rot="10800000">
              <a:off x="681" y="3398"/>
              <a:ext cx="119" cy="144"/>
            </a:xfrm>
            <a:custGeom>
              <a:avLst/>
              <a:gdLst/>
              <a:ahLst/>
              <a:cxnLst>
                <a:cxn ang="0">
                  <a:pos x="0" y="1"/>
                </a:cxn>
                <a:cxn ang="0">
                  <a:pos x="1" y="0"/>
                </a:cxn>
                <a:cxn ang="0">
                  <a:pos x="1" y="1"/>
                </a:cxn>
              </a:cxnLst>
              <a:pathLst>
                <a:path w="21414" h="21599" fill="none">
                  <a:moveTo>
                    <a:pt x="-1" y="18772"/>
                  </a:moveTo>
                  <a:cubicBezTo>
                    <a:pt x="1408" y="8096"/>
                    <a:pt x="10465" y="89"/>
                    <a:pt x="21233" y="-1"/>
                  </a:cubicBezTo>
                </a:path>
                <a:path w="21414" h="21599" stroke="0">
                  <a:moveTo>
                    <a:pt x="-1" y="18772"/>
                  </a:moveTo>
                  <a:cubicBezTo>
                    <a:pt x="1408" y="8096"/>
                    <a:pt x="10465" y="89"/>
                    <a:pt x="21233" y="-1"/>
                  </a:cubicBezTo>
                  <a:lnTo>
                    <a:pt x="21414" y="21599"/>
                  </a:lnTo>
                  <a:lnTo>
                    <a:pt x="-1" y="18772"/>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sp>
        <p:nvSpPr>
          <p:cNvPr id="6159" name="Rectangle 57"/>
          <p:cNvSpPr/>
          <p:nvPr/>
        </p:nvSpPr>
        <p:spPr>
          <a:xfrm>
            <a:off x="2514600" y="5638800"/>
            <a:ext cx="6324600" cy="755650"/>
          </a:xfrm>
          <a:prstGeom prst="rect">
            <a:avLst/>
          </a:prstGeom>
          <a:noFill/>
          <a:ln w="12700" cap="flat" cmpd="sng">
            <a:solidFill>
              <a:schemeClr val="tx1"/>
            </a:solidFill>
            <a:prstDash val="solid"/>
            <a:miter/>
            <a:headEnd type="none" w="med" len="med"/>
            <a:tailEnd type="none" w="med" len="med"/>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120000"/>
              </a:lnSpc>
              <a:spcBef>
                <a:spcPct val="0"/>
              </a:spcBef>
              <a:buNone/>
            </a:pPr>
            <a:r>
              <a:rPr lang="ja-JP" altLang="en-US" sz="1800" b="1" dirty="0">
                <a:latin typeface="Arial" panose="020B0604020202020204" pitchFamily="34" charset="0"/>
                <a:ea typeface="汉仪旗黑-55简" panose="00020600040101010101" charset="-128"/>
              </a:rPr>
              <a:t>月度 ： </a:t>
            </a:r>
            <a:r>
              <a:rPr lang="zh-CN" altLang="en-US" sz="1800" b="1" dirty="0">
                <a:latin typeface="Arial" panose="020B0604020202020204" pitchFamily="34" charset="0"/>
                <a:ea typeface="汉仪旗黑-55简" panose="00020600040101010101" charset="-128"/>
              </a:rPr>
              <a:t>变更作业分配</a:t>
            </a:r>
            <a:r>
              <a:rPr lang="ja-JP" altLang="en-US" sz="1800" b="1" dirty="0">
                <a:latin typeface="Arial" panose="020B0604020202020204" pitchFamily="34" charset="0"/>
                <a:ea typeface="汉仪旗黑-55简" panose="00020600040101010101" charset="-128"/>
              </a:rPr>
              <a:t>、</a:t>
            </a:r>
            <a:r>
              <a:rPr lang="zh-CN" altLang="en-US" sz="1800" b="1" dirty="0">
                <a:latin typeface="Arial" panose="020B0604020202020204" pitchFamily="34" charset="0"/>
                <a:ea typeface="汉仪旗黑-55简" panose="00020600040101010101" charset="-128"/>
              </a:rPr>
              <a:t>节省一个人</a:t>
            </a:r>
            <a:r>
              <a:rPr lang="ja-JP" altLang="en-US" sz="1800" b="1" dirty="0">
                <a:latin typeface="Arial" panose="020B0604020202020204" pitchFamily="34" charset="0"/>
                <a:ea typeface="汉仪旗黑-55简" panose="00020600040101010101" charset="-128"/>
              </a:rPr>
              <a:t>  →  </a:t>
            </a:r>
            <a:r>
              <a:rPr lang="zh-CN" altLang="en-US" sz="1800" b="1" dirty="0">
                <a:solidFill>
                  <a:srgbClr val="FF0000"/>
                </a:solidFill>
                <a:latin typeface="Arial" panose="020B0604020202020204" pitchFamily="34" charset="0"/>
                <a:ea typeface="汉仪旗黑-55简" panose="00020600040101010101" charset="-128"/>
              </a:rPr>
              <a:t>维持生产性</a:t>
            </a:r>
            <a:endParaRPr lang="ja-JP" altLang="en-US" sz="1800" b="1" dirty="0">
              <a:solidFill>
                <a:srgbClr val="FF0000"/>
              </a:solidFill>
              <a:latin typeface="Arial" panose="020B0604020202020204" pitchFamily="34" charset="0"/>
              <a:ea typeface="汉仪旗黑-55简" panose="00020600040101010101" charset="-128"/>
            </a:endParaRPr>
          </a:p>
          <a:p>
            <a:pPr marL="0" lvl="0" indent="0" eaLnBrk="1" hangingPunct="1">
              <a:lnSpc>
                <a:spcPct val="120000"/>
              </a:lnSpc>
              <a:spcBef>
                <a:spcPct val="0"/>
              </a:spcBef>
              <a:buNone/>
            </a:pPr>
            <a:r>
              <a:rPr lang="ja-JP" altLang="en-US" sz="1800" b="1" dirty="0">
                <a:latin typeface="Arial" panose="020B0604020202020204" pitchFamily="34" charset="0"/>
                <a:ea typeface="汉仪旗黑-55简" panose="00020600040101010101" charset="-128"/>
              </a:rPr>
              <a:t>日常 ： </a:t>
            </a:r>
            <a:r>
              <a:rPr lang="zh-CN" altLang="en-US" sz="1800" b="1" dirty="0">
                <a:latin typeface="Arial" panose="020B0604020202020204" pitchFamily="34" charset="0"/>
                <a:ea typeface="汉仪旗黑-55简" panose="00020600040101010101" charset="-128"/>
              </a:rPr>
              <a:t>进一步减少</a:t>
            </a:r>
            <a:r>
              <a:rPr lang="ja-JP" altLang="en-US" sz="1800" b="1" dirty="0">
                <a:latin typeface="Arial" panose="020B0604020202020204" pitchFamily="34" charset="0"/>
                <a:ea typeface="汉仪旗黑-55简" panose="00020600040101010101" charset="-128"/>
              </a:rPr>
              <a:t>０．７</a:t>
            </a:r>
            <a:r>
              <a:rPr lang="zh-CN" altLang="en-US" sz="1800" b="1" dirty="0">
                <a:latin typeface="Arial" panose="020B0604020202020204" pitchFamily="34" charset="0"/>
                <a:ea typeface="汉仪旗黑-55简" panose="00020600040101010101" charset="-128"/>
              </a:rPr>
              <a:t>Ｈ加班时间</a:t>
            </a:r>
            <a:r>
              <a:rPr lang="ja-JP" altLang="en-US" sz="1800" b="1" dirty="0">
                <a:latin typeface="Arial" panose="020B0604020202020204" pitchFamily="34" charset="0"/>
                <a:ea typeface="汉仪旗黑-55简" panose="00020600040101010101" charset="-128"/>
              </a:rPr>
              <a:t>  → </a:t>
            </a:r>
            <a:r>
              <a:rPr lang="zh-CN" altLang="en-US" sz="1800" b="1" dirty="0">
                <a:solidFill>
                  <a:srgbClr val="FF0000"/>
                </a:solidFill>
                <a:latin typeface="Arial" panose="020B0604020202020204" pitchFamily="34" charset="0"/>
                <a:ea typeface="汉仪旗黑-55简" panose="00020600040101010101" charset="-128"/>
              </a:rPr>
              <a:t>提高生产性</a:t>
            </a:r>
            <a:r>
              <a:rPr lang="ja-JP" altLang="en-US" sz="1800" b="1" dirty="0">
                <a:latin typeface="Arial" panose="020B0604020202020204" pitchFamily="34" charset="0"/>
                <a:ea typeface="汉仪旗黑-55简" panose="00020600040101010101" charset="-128"/>
              </a:rPr>
              <a:t> </a:t>
            </a:r>
            <a:endParaRPr lang="ja-JP" altLang="en-US" sz="1800" b="1" dirty="0">
              <a:solidFill>
                <a:srgbClr val="FF0000"/>
              </a:solidFill>
              <a:latin typeface="Arial" panose="020B0604020202020204" pitchFamily="34" charset="0"/>
              <a:ea typeface="汉仪旗黑-55简" panose="00020600040101010101" charset="-128"/>
            </a:endParaRPr>
          </a:p>
        </p:txBody>
      </p:sp>
      <p:sp>
        <p:nvSpPr>
          <p:cNvPr id="6160" name="Rectangle 58"/>
          <p:cNvSpPr/>
          <p:nvPr/>
        </p:nvSpPr>
        <p:spPr>
          <a:xfrm>
            <a:off x="960438" y="5516563"/>
            <a:ext cx="1330325" cy="368300"/>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1800" b="1" dirty="0">
                <a:solidFill>
                  <a:schemeClr val="accent2"/>
                </a:solidFill>
                <a:latin typeface="Arial" panose="020B0604020202020204" pitchFamily="34" charset="0"/>
                <a:ea typeface="汉仪旗黑-55简" panose="00020600040101010101" charset="-128"/>
              </a:rPr>
              <a:t>做别的作业</a:t>
            </a:r>
            <a:endParaRPr lang="zh-CN" altLang="en-US" sz="1800" b="1" dirty="0">
              <a:solidFill>
                <a:schemeClr val="accent2"/>
              </a:solidFill>
              <a:latin typeface="Arial" panose="020B0604020202020204" pitchFamily="34" charset="0"/>
              <a:ea typeface="汉仪旗黑-55简" panose="00020600040101010101" charset="-128"/>
            </a:endParaRPr>
          </a:p>
        </p:txBody>
      </p:sp>
      <p:sp>
        <p:nvSpPr>
          <p:cNvPr id="6161" name="Freeform 59"/>
          <p:cNvSpPr/>
          <p:nvPr/>
        </p:nvSpPr>
        <p:spPr>
          <a:xfrm>
            <a:off x="1741488" y="5221288"/>
            <a:ext cx="333375" cy="249237"/>
          </a:xfrm>
          <a:custGeom>
            <a:avLst/>
            <a:gdLst/>
            <a:ahLst/>
            <a:cxnLst>
              <a:cxn ang="0">
                <a:pos x="0" y="162248654"/>
              </a:cxn>
              <a:cxn ang="0">
                <a:pos x="118504656" y="230067061"/>
              </a:cxn>
              <a:cxn ang="0">
                <a:pos x="118504656" y="198304631"/>
              </a:cxn>
              <a:cxn ang="0">
                <a:pos x="167048358" y="198304631"/>
              </a:cxn>
              <a:cxn ang="0">
                <a:pos x="212737461" y="198304631"/>
              </a:cxn>
              <a:cxn ang="0">
                <a:pos x="256998668" y="189719390"/>
              </a:cxn>
              <a:cxn ang="0">
                <a:pos x="295548289" y="181993969"/>
              </a:cxn>
              <a:cxn ang="0">
                <a:pos x="329814220" y="170833896"/>
              </a:cxn>
              <a:cxn ang="0">
                <a:pos x="356941864" y="154523234"/>
              </a:cxn>
              <a:cxn ang="0">
                <a:pos x="379785819" y="138212572"/>
              </a:cxn>
              <a:cxn ang="0">
                <a:pos x="386925301" y="130486225"/>
              </a:cxn>
              <a:cxn ang="0">
                <a:pos x="392635692" y="118467257"/>
              </a:cxn>
              <a:cxn ang="0">
                <a:pos x="395491485" y="110741836"/>
              </a:cxn>
              <a:cxn ang="0">
                <a:pos x="396919382" y="98722868"/>
              </a:cxn>
              <a:cxn ang="0">
                <a:pos x="396919382" y="0"/>
              </a:cxn>
              <a:cxn ang="0">
                <a:pos x="278414726" y="0"/>
              </a:cxn>
              <a:cxn ang="0">
                <a:pos x="278414726" y="98722868"/>
              </a:cxn>
              <a:cxn ang="0">
                <a:pos x="276986829" y="106449215"/>
              </a:cxn>
              <a:cxn ang="0">
                <a:pos x="269848542" y="110741836"/>
              </a:cxn>
              <a:cxn ang="0">
                <a:pos x="258426565" y="115033531"/>
              </a:cxn>
              <a:cxn ang="0">
                <a:pos x="244148794" y="121900983"/>
              </a:cxn>
              <a:cxn ang="0">
                <a:pos x="228443128" y="126193604"/>
              </a:cxn>
              <a:cxn ang="0">
                <a:pos x="209881668" y="126193604"/>
              </a:cxn>
              <a:cxn ang="0">
                <a:pos x="167048358" y="130486225"/>
              </a:cxn>
              <a:cxn ang="0">
                <a:pos x="118504656" y="130486225"/>
              </a:cxn>
              <a:cxn ang="0">
                <a:pos x="118504656" y="98722868"/>
              </a:cxn>
              <a:cxn ang="0">
                <a:pos x="0" y="162248654"/>
              </a:cxn>
            </a:cxnLst>
            <a:pathLst>
              <a:path w="279" h="269">
                <a:moveTo>
                  <a:pt x="0" y="189"/>
                </a:moveTo>
                <a:lnTo>
                  <a:pt x="83" y="268"/>
                </a:lnTo>
                <a:lnTo>
                  <a:pt x="83" y="231"/>
                </a:lnTo>
                <a:lnTo>
                  <a:pt x="117" y="231"/>
                </a:lnTo>
                <a:lnTo>
                  <a:pt x="149" y="231"/>
                </a:lnTo>
                <a:lnTo>
                  <a:pt x="180" y="221"/>
                </a:lnTo>
                <a:lnTo>
                  <a:pt x="207" y="212"/>
                </a:lnTo>
                <a:lnTo>
                  <a:pt x="231" y="199"/>
                </a:lnTo>
                <a:lnTo>
                  <a:pt x="250" y="180"/>
                </a:lnTo>
                <a:lnTo>
                  <a:pt x="266" y="161"/>
                </a:lnTo>
                <a:lnTo>
                  <a:pt x="271" y="152"/>
                </a:lnTo>
                <a:lnTo>
                  <a:pt x="275" y="138"/>
                </a:lnTo>
                <a:lnTo>
                  <a:pt x="277" y="129"/>
                </a:lnTo>
                <a:lnTo>
                  <a:pt x="278" y="115"/>
                </a:lnTo>
                <a:lnTo>
                  <a:pt x="278" y="0"/>
                </a:lnTo>
                <a:lnTo>
                  <a:pt x="195" y="0"/>
                </a:lnTo>
                <a:lnTo>
                  <a:pt x="195" y="115"/>
                </a:lnTo>
                <a:lnTo>
                  <a:pt x="194" y="124"/>
                </a:lnTo>
                <a:lnTo>
                  <a:pt x="189" y="129"/>
                </a:lnTo>
                <a:lnTo>
                  <a:pt x="181" y="134"/>
                </a:lnTo>
                <a:lnTo>
                  <a:pt x="171" y="142"/>
                </a:lnTo>
                <a:lnTo>
                  <a:pt x="160" y="147"/>
                </a:lnTo>
                <a:lnTo>
                  <a:pt x="147" y="147"/>
                </a:lnTo>
                <a:lnTo>
                  <a:pt x="117" y="152"/>
                </a:lnTo>
                <a:lnTo>
                  <a:pt x="83" y="152"/>
                </a:lnTo>
                <a:lnTo>
                  <a:pt x="83" y="115"/>
                </a:lnTo>
                <a:lnTo>
                  <a:pt x="0" y="189"/>
                </a:lnTo>
              </a:path>
            </a:pathLst>
          </a:custGeom>
          <a:noFill/>
          <a:ln w="19050" cap="rnd" cmpd="sng">
            <a:solidFill>
              <a:schemeClr val="tx1">
                <a:alpha val="100000"/>
              </a:schemeClr>
            </a:solidFill>
            <a:prstDash val="solid"/>
            <a:round/>
            <a:headEnd type="none" w="sm" len="sm"/>
            <a:tailEnd type="none" w="sm" len="sm"/>
          </a:ln>
        </p:spPr>
        <p:txBody>
          <a:bodyPr/>
          <a:p>
            <a:endParaRPr lang="zh-CN" altLang="en-US"/>
          </a:p>
        </p:txBody>
      </p:sp>
      <p:grpSp>
        <p:nvGrpSpPr>
          <p:cNvPr id="6162" name="Group 60"/>
          <p:cNvGrpSpPr/>
          <p:nvPr/>
        </p:nvGrpSpPr>
        <p:grpSpPr>
          <a:xfrm>
            <a:off x="1066800" y="4976813"/>
            <a:ext cx="3225800" cy="136525"/>
            <a:chOff x="360" y="2999"/>
            <a:chExt cx="2702" cy="148"/>
          </a:xfrm>
        </p:grpSpPr>
        <p:grpSp>
          <p:nvGrpSpPr>
            <p:cNvPr id="6167" name="Group 61"/>
            <p:cNvGrpSpPr/>
            <p:nvPr/>
          </p:nvGrpSpPr>
          <p:grpSpPr>
            <a:xfrm>
              <a:off x="360" y="3004"/>
              <a:ext cx="254" cy="143"/>
              <a:chOff x="360" y="3004"/>
              <a:chExt cx="254" cy="143"/>
            </a:xfrm>
          </p:grpSpPr>
          <p:sp>
            <p:nvSpPr>
              <p:cNvPr id="6200" name="Oval 62"/>
              <p:cNvSpPr/>
              <p:nvPr/>
            </p:nvSpPr>
            <p:spPr>
              <a:xfrm>
                <a:off x="426" y="3004"/>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201" name="Arc 63"/>
              <p:cNvSpPr/>
              <p:nvPr/>
            </p:nvSpPr>
            <p:spPr>
              <a:xfrm rot="10800000">
                <a:off x="360" y="3015"/>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202" name="Arc 64"/>
              <p:cNvSpPr/>
              <p:nvPr/>
            </p:nvSpPr>
            <p:spPr>
              <a:xfrm rot="10800000">
                <a:off x="498" y="3015"/>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168" name="Group 65"/>
            <p:cNvGrpSpPr/>
            <p:nvPr/>
          </p:nvGrpSpPr>
          <p:grpSpPr>
            <a:xfrm>
              <a:off x="666" y="3004"/>
              <a:ext cx="254" cy="143"/>
              <a:chOff x="666" y="3004"/>
              <a:chExt cx="254" cy="143"/>
            </a:xfrm>
          </p:grpSpPr>
          <p:sp>
            <p:nvSpPr>
              <p:cNvPr id="6197" name="Oval 66"/>
              <p:cNvSpPr/>
              <p:nvPr/>
            </p:nvSpPr>
            <p:spPr>
              <a:xfrm>
                <a:off x="732" y="3004"/>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98" name="Arc 67"/>
              <p:cNvSpPr/>
              <p:nvPr/>
            </p:nvSpPr>
            <p:spPr>
              <a:xfrm rot="10800000">
                <a:off x="666" y="3015"/>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199" name="Arc 68"/>
              <p:cNvSpPr/>
              <p:nvPr/>
            </p:nvSpPr>
            <p:spPr>
              <a:xfrm rot="10800000">
                <a:off x="804" y="3015"/>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169" name="Group 69"/>
            <p:cNvGrpSpPr/>
            <p:nvPr/>
          </p:nvGrpSpPr>
          <p:grpSpPr>
            <a:xfrm>
              <a:off x="1278" y="3004"/>
              <a:ext cx="254" cy="143"/>
              <a:chOff x="1278" y="3004"/>
              <a:chExt cx="254" cy="143"/>
            </a:xfrm>
          </p:grpSpPr>
          <p:sp>
            <p:nvSpPr>
              <p:cNvPr id="6194" name="Oval 70"/>
              <p:cNvSpPr/>
              <p:nvPr/>
            </p:nvSpPr>
            <p:spPr>
              <a:xfrm>
                <a:off x="1344" y="3004"/>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95" name="Arc 71"/>
              <p:cNvSpPr/>
              <p:nvPr/>
            </p:nvSpPr>
            <p:spPr>
              <a:xfrm rot="10800000">
                <a:off x="1278" y="3015"/>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196" name="Arc 72"/>
              <p:cNvSpPr/>
              <p:nvPr/>
            </p:nvSpPr>
            <p:spPr>
              <a:xfrm rot="10800000">
                <a:off x="1416" y="3015"/>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170" name="Group 73"/>
            <p:cNvGrpSpPr/>
            <p:nvPr/>
          </p:nvGrpSpPr>
          <p:grpSpPr>
            <a:xfrm>
              <a:off x="972" y="3004"/>
              <a:ext cx="254" cy="143"/>
              <a:chOff x="972" y="3004"/>
              <a:chExt cx="254" cy="143"/>
            </a:xfrm>
          </p:grpSpPr>
          <p:sp>
            <p:nvSpPr>
              <p:cNvPr id="6191" name="Oval 74"/>
              <p:cNvSpPr/>
              <p:nvPr/>
            </p:nvSpPr>
            <p:spPr>
              <a:xfrm>
                <a:off x="1038" y="3004"/>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92" name="Arc 75"/>
              <p:cNvSpPr/>
              <p:nvPr/>
            </p:nvSpPr>
            <p:spPr>
              <a:xfrm rot="10800000">
                <a:off x="972" y="3015"/>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193" name="Arc 76"/>
              <p:cNvSpPr/>
              <p:nvPr/>
            </p:nvSpPr>
            <p:spPr>
              <a:xfrm rot="10800000">
                <a:off x="1110" y="3015"/>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171" name="Group 77"/>
            <p:cNvGrpSpPr/>
            <p:nvPr/>
          </p:nvGrpSpPr>
          <p:grpSpPr>
            <a:xfrm>
              <a:off x="1584" y="3004"/>
              <a:ext cx="254" cy="143"/>
              <a:chOff x="1584" y="3004"/>
              <a:chExt cx="254" cy="143"/>
            </a:xfrm>
          </p:grpSpPr>
          <p:sp>
            <p:nvSpPr>
              <p:cNvPr id="6188" name="Oval 78"/>
              <p:cNvSpPr/>
              <p:nvPr/>
            </p:nvSpPr>
            <p:spPr>
              <a:xfrm>
                <a:off x="1650" y="3004"/>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89" name="Arc 79"/>
              <p:cNvSpPr/>
              <p:nvPr/>
            </p:nvSpPr>
            <p:spPr>
              <a:xfrm rot="10800000">
                <a:off x="1584" y="3015"/>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190" name="Arc 80"/>
              <p:cNvSpPr/>
              <p:nvPr/>
            </p:nvSpPr>
            <p:spPr>
              <a:xfrm rot="10800000">
                <a:off x="1722" y="3015"/>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172" name="Group 81"/>
            <p:cNvGrpSpPr/>
            <p:nvPr/>
          </p:nvGrpSpPr>
          <p:grpSpPr>
            <a:xfrm>
              <a:off x="2502" y="3004"/>
              <a:ext cx="254" cy="143"/>
              <a:chOff x="2502" y="3004"/>
              <a:chExt cx="254" cy="143"/>
            </a:xfrm>
          </p:grpSpPr>
          <p:sp>
            <p:nvSpPr>
              <p:cNvPr id="6185" name="Oval 82"/>
              <p:cNvSpPr/>
              <p:nvPr/>
            </p:nvSpPr>
            <p:spPr>
              <a:xfrm>
                <a:off x="2568" y="3004"/>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86" name="Arc 83"/>
              <p:cNvSpPr/>
              <p:nvPr/>
            </p:nvSpPr>
            <p:spPr>
              <a:xfrm rot="10800000">
                <a:off x="2502" y="3015"/>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187" name="Arc 84"/>
              <p:cNvSpPr/>
              <p:nvPr/>
            </p:nvSpPr>
            <p:spPr>
              <a:xfrm rot="10800000">
                <a:off x="2640" y="3015"/>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173" name="Group 85"/>
            <p:cNvGrpSpPr/>
            <p:nvPr/>
          </p:nvGrpSpPr>
          <p:grpSpPr>
            <a:xfrm>
              <a:off x="2196" y="3004"/>
              <a:ext cx="254" cy="143"/>
              <a:chOff x="2196" y="3004"/>
              <a:chExt cx="254" cy="143"/>
            </a:xfrm>
          </p:grpSpPr>
          <p:sp>
            <p:nvSpPr>
              <p:cNvPr id="6182" name="Oval 86"/>
              <p:cNvSpPr/>
              <p:nvPr/>
            </p:nvSpPr>
            <p:spPr>
              <a:xfrm>
                <a:off x="2262" y="3004"/>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83" name="Arc 87"/>
              <p:cNvSpPr/>
              <p:nvPr/>
            </p:nvSpPr>
            <p:spPr>
              <a:xfrm rot="10800000">
                <a:off x="2196" y="3015"/>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184" name="Arc 88"/>
              <p:cNvSpPr/>
              <p:nvPr/>
            </p:nvSpPr>
            <p:spPr>
              <a:xfrm rot="10800000">
                <a:off x="2334" y="3015"/>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174" name="Group 89"/>
            <p:cNvGrpSpPr/>
            <p:nvPr/>
          </p:nvGrpSpPr>
          <p:grpSpPr>
            <a:xfrm>
              <a:off x="1890" y="2999"/>
              <a:ext cx="254" cy="143"/>
              <a:chOff x="1890" y="2999"/>
              <a:chExt cx="254" cy="143"/>
            </a:xfrm>
          </p:grpSpPr>
          <p:sp>
            <p:nvSpPr>
              <p:cNvPr id="6179" name="Oval 90"/>
              <p:cNvSpPr/>
              <p:nvPr/>
            </p:nvSpPr>
            <p:spPr>
              <a:xfrm>
                <a:off x="1956" y="2999"/>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80" name="Arc 91"/>
              <p:cNvSpPr/>
              <p:nvPr/>
            </p:nvSpPr>
            <p:spPr>
              <a:xfrm rot="10800000">
                <a:off x="1890" y="3010"/>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181" name="Arc 92"/>
              <p:cNvSpPr/>
              <p:nvPr/>
            </p:nvSpPr>
            <p:spPr>
              <a:xfrm rot="10800000">
                <a:off x="2028" y="3010"/>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nvGrpSpPr>
            <p:cNvPr id="6175" name="Group 93"/>
            <p:cNvGrpSpPr/>
            <p:nvPr/>
          </p:nvGrpSpPr>
          <p:grpSpPr>
            <a:xfrm>
              <a:off x="2808" y="2999"/>
              <a:ext cx="254" cy="143"/>
              <a:chOff x="2808" y="2999"/>
              <a:chExt cx="254" cy="143"/>
            </a:xfrm>
          </p:grpSpPr>
          <p:sp>
            <p:nvSpPr>
              <p:cNvPr id="6176" name="Oval 94"/>
              <p:cNvSpPr/>
              <p:nvPr/>
            </p:nvSpPr>
            <p:spPr>
              <a:xfrm>
                <a:off x="2874" y="2999"/>
                <a:ext cx="102" cy="117"/>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177" name="Arc 95"/>
              <p:cNvSpPr/>
              <p:nvPr/>
            </p:nvSpPr>
            <p:spPr>
              <a:xfrm rot="10800000">
                <a:off x="2808" y="3010"/>
                <a:ext cx="117" cy="132"/>
              </a:xfrm>
              <a:custGeom>
                <a:avLst/>
                <a:gdLst/>
                <a:ahLst/>
                <a:cxnLst>
                  <a:cxn ang="0">
                    <a:pos x="0" y="0"/>
                  </a:cxn>
                  <a:cxn ang="0">
                    <a:pos x="1" y="1"/>
                  </a:cxn>
                  <a:cxn ang="0">
                    <a:pos x="0" y="1"/>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sp>
            <p:nvSpPr>
              <p:cNvPr id="6178" name="Arc 96"/>
              <p:cNvSpPr/>
              <p:nvPr/>
            </p:nvSpPr>
            <p:spPr>
              <a:xfrm rot="10800000">
                <a:off x="2946" y="3010"/>
                <a:ext cx="116" cy="132"/>
              </a:xfrm>
              <a:custGeom>
                <a:avLst/>
                <a:gdLst/>
                <a:ahLst/>
                <a:cxnLst>
                  <a:cxn ang="0">
                    <a:pos x="0" y="1"/>
                  </a:cxn>
                  <a:cxn ang="0">
                    <a:pos x="1" y="0"/>
                  </a:cxn>
                  <a:cxn ang="0">
                    <a:pos x="1" y="1"/>
                  </a:cxn>
                </a:cxnLst>
                <a:pathLst>
                  <a:path w="21399" h="21599" fill="none">
                    <a:moveTo>
                      <a:pt x="0" y="18656"/>
                    </a:moveTo>
                    <a:cubicBezTo>
                      <a:pt x="1461" y="8034"/>
                      <a:pt x="10492" y="91"/>
                      <a:pt x="21213" y="-1"/>
                    </a:cubicBezTo>
                  </a:path>
                  <a:path w="21399" h="21599" stroke="0">
                    <a:moveTo>
                      <a:pt x="0" y="18656"/>
                    </a:moveTo>
                    <a:cubicBezTo>
                      <a:pt x="1461" y="8034"/>
                      <a:pt x="10492" y="91"/>
                      <a:pt x="21213" y="-1"/>
                    </a:cubicBezTo>
                    <a:lnTo>
                      <a:pt x="21399" y="21599"/>
                    </a:lnTo>
                    <a:lnTo>
                      <a:pt x="0" y="18656"/>
                    </a:lnTo>
                    <a:close/>
                  </a:path>
                </a:pathLst>
              </a:custGeom>
              <a:noFill/>
              <a:ln w="28575" cap="rnd" cmpd="sng">
                <a:solidFill>
                  <a:schemeClr val="tx1">
                    <a:alpha val="100000"/>
                  </a:schemeClr>
                </a:solidFill>
                <a:prstDash val="solid"/>
                <a:round/>
                <a:headEnd type="none" w="sm" len="sm"/>
                <a:tailEnd type="none" w="sm" len="sm"/>
              </a:ln>
            </p:spPr>
            <p:txBody>
              <a:bodyPr/>
              <a:p>
                <a:endParaRPr lang="zh-CN" altLang="en-US"/>
              </a:p>
            </p:txBody>
          </p:sp>
        </p:grpSp>
      </p:grpSp>
      <p:sp>
        <p:nvSpPr>
          <p:cNvPr id="6163" name="Rectangle 97"/>
          <p:cNvSpPr/>
          <p:nvPr/>
        </p:nvSpPr>
        <p:spPr>
          <a:xfrm>
            <a:off x="990600" y="990600"/>
            <a:ext cx="948055" cy="398780"/>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spcBef>
                <a:spcPct val="0"/>
              </a:spcBef>
              <a:buNone/>
            </a:pPr>
            <a:r>
              <a:rPr lang="zh-CN" altLang="en-US" sz="2000" b="1" dirty="0">
                <a:latin typeface="Arial" panose="020B0604020202020204" pitchFamily="34" charset="0"/>
                <a:ea typeface="汉仪旗黑-55简" panose="00020600040101010101" charset="-128"/>
              </a:rPr>
              <a:t>组装线</a:t>
            </a:r>
            <a:endParaRPr lang="zh-CN" altLang="en-US" sz="2000" b="1" dirty="0">
              <a:latin typeface="Arial" panose="020B0604020202020204" pitchFamily="34" charset="0"/>
              <a:ea typeface="汉仪旗黑-55简" panose="00020600040101010101" charset="-128"/>
            </a:endParaRPr>
          </a:p>
        </p:txBody>
      </p:sp>
      <p:sp>
        <p:nvSpPr>
          <p:cNvPr id="6164" name="AutoShape 98"/>
          <p:cNvSpPr/>
          <p:nvPr/>
        </p:nvSpPr>
        <p:spPr>
          <a:xfrm>
            <a:off x="1905000" y="2514600"/>
            <a:ext cx="4251325" cy="457200"/>
          </a:xfrm>
          <a:prstGeom prst="roundRect">
            <a:avLst>
              <a:gd name="adj" fmla="val 16667"/>
            </a:avLst>
          </a:prstGeom>
          <a:noFill/>
          <a:ln w="12700" cap="flat" cmpd="sng">
            <a:solidFill>
              <a:schemeClr val="tx1"/>
            </a:solidFill>
            <a:prstDash val="solid"/>
            <a:headEnd type="none" w="sm" len="sm"/>
            <a:tailEnd type="none" w="sm" len="sm"/>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1800" b="1" dirty="0">
                <a:latin typeface="Arial" panose="020B0604020202020204" pitchFamily="34" charset="0"/>
                <a:ea typeface="汉仪旗黑-55简" panose="00020600040101010101" charset="-128"/>
              </a:rPr>
              <a:t>以定时生产为目标而降低加班时间的活动</a:t>
            </a:r>
            <a:endParaRPr lang="zh-CN" altLang="en-US" sz="1800" b="1" dirty="0">
              <a:latin typeface="Arial" panose="020B0604020202020204" pitchFamily="34" charset="0"/>
              <a:ea typeface="汉仪旗黑-55简" panose="00020600040101010101" charset="-128"/>
            </a:endParaRPr>
          </a:p>
        </p:txBody>
      </p:sp>
      <p:sp>
        <p:nvSpPr>
          <p:cNvPr id="6165" name="Rectangle 99"/>
          <p:cNvSpPr/>
          <p:nvPr/>
        </p:nvSpPr>
        <p:spPr>
          <a:xfrm>
            <a:off x="609600" y="304800"/>
            <a:ext cx="3657600" cy="460375"/>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defTabSz="762000" eaLnBrk="1" hangingPunct="1">
              <a:spcBef>
                <a:spcPct val="0"/>
              </a:spcBef>
              <a:buNone/>
            </a:pPr>
            <a:r>
              <a:rPr lang="ja-JP" altLang="en-US" sz="2400" b="1" dirty="0">
                <a:latin typeface="Arial" panose="020B0604020202020204" pitchFamily="34" charset="0"/>
                <a:ea typeface="汉仪文黑-85W" panose="00020600040101010101" charset="-122"/>
              </a:rPr>
              <a:t>（２）</a:t>
            </a:r>
            <a:r>
              <a:rPr lang="ja-JP" altLang="en-US" sz="2400" b="1" dirty="0">
                <a:latin typeface="Arial" panose="020B0604020202020204" pitchFamily="34" charset="0"/>
                <a:ea typeface="汉仪文黑-85W" panose="00020600040101010101" charset="-122"/>
              </a:rPr>
              <a:t>少人化</a:t>
            </a:r>
            <a:r>
              <a:rPr lang="zh-CN" altLang="en-US" sz="2400" b="1" dirty="0">
                <a:latin typeface="Arial" panose="020B0604020202020204" pitchFamily="34" charset="0"/>
                <a:ea typeface="汉仪文黑-85W" panose="00020600040101010101" charset="-122"/>
              </a:rPr>
              <a:t>的例子</a:t>
            </a:r>
            <a:endParaRPr lang="ja-JP" altLang="en-US" sz="2400" b="1" dirty="0">
              <a:latin typeface="Arial" panose="020B0604020202020204" pitchFamily="34" charset="0"/>
              <a:ea typeface="汉仪文黑-85W" panose="00020600040101010101" charset="-122"/>
            </a:endParaRPr>
          </a:p>
        </p:txBody>
      </p:sp>
      <p:sp>
        <p:nvSpPr>
          <p:cNvPr id="6166" name="AutoShape 100"/>
          <p:cNvSpPr/>
          <p:nvPr/>
        </p:nvSpPr>
        <p:spPr>
          <a:xfrm>
            <a:off x="4584700" y="4371975"/>
            <a:ext cx="3721100" cy="655638"/>
          </a:xfrm>
          <a:prstGeom prst="roundRect">
            <a:avLst>
              <a:gd name="adj" fmla="val 12333"/>
            </a:avLst>
          </a:prstGeom>
          <a:noFill/>
          <a:ln w="12700"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7F2B1AC3-3253-4B57-9360-013047986EF4}"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32771" name="Text Box 2"/>
          <p:cNvSpPr txBox="1"/>
          <p:nvPr/>
        </p:nvSpPr>
        <p:spPr>
          <a:xfrm>
            <a:off x="558800" y="1524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sp>
        <p:nvSpPr>
          <p:cNvPr id="32772" name="Text Box 120"/>
          <p:cNvSpPr txBox="1"/>
          <p:nvPr/>
        </p:nvSpPr>
        <p:spPr>
          <a:xfrm>
            <a:off x="4699000" y="960438"/>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（秒）</a:t>
            </a:r>
            <a:endParaRPr lang="ja-JP" altLang="en-US" sz="1200" b="1" dirty="0">
              <a:latin typeface="Arial" panose="020B0604020202020204" pitchFamily="34" charset="0"/>
              <a:ea typeface="汉仪文黑-85W" panose="00020600040101010101" charset="-122"/>
            </a:endParaRPr>
          </a:p>
        </p:txBody>
      </p:sp>
      <p:sp>
        <p:nvSpPr>
          <p:cNvPr id="32773" name="Freeform 121"/>
          <p:cNvSpPr/>
          <p:nvPr/>
        </p:nvSpPr>
        <p:spPr>
          <a:xfrm>
            <a:off x="5051425" y="1195388"/>
            <a:ext cx="1828800" cy="1044575"/>
          </a:xfrm>
          <a:custGeom>
            <a:avLst/>
            <a:gdLst/>
            <a:ahLst/>
            <a:cxnLst>
              <a:cxn ang="0">
                <a:pos x="0" y="0"/>
              </a:cxn>
              <a:cxn ang="0">
                <a:pos x="0" y="1136600969"/>
              </a:cxn>
              <a:cxn ang="0">
                <a:pos x="2147483646" y="1136600969"/>
              </a:cxn>
            </a:cxnLst>
            <a:pathLst>
              <a:path w="1152" h="960">
                <a:moveTo>
                  <a:pt x="0" y="0"/>
                </a:moveTo>
                <a:lnTo>
                  <a:pt x="0" y="960"/>
                </a:lnTo>
                <a:lnTo>
                  <a:pt x="1152" y="96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2774" name="Text Box 122"/>
          <p:cNvSpPr txBox="1"/>
          <p:nvPr/>
        </p:nvSpPr>
        <p:spPr>
          <a:xfrm>
            <a:off x="4699000" y="1144588"/>
            <a:ext cx="400050"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５０</a:t>
            </a:r>
            <a:endParaRPr lang="ja-JP" altLang="en-US" sz="1000" dirty="0">
              <a:latin typeface="Arial" panose="020B0604020202020204" pitchFamily="34" charset="0"/>
              <a:ea typeface="汉仪旗黑-55简" panose="00020600040101010101" charset="-128"/>
            </a:endParaRPr>
          </a:p>
        </p:txBody>
      </p:sp>
      <p:sp>
        <p:nvSpPr>
          <p:cNvPr id="32775" name="Text Box 123"/>
          <p:cNvSpPr txBox="1"/>
          <p:nvPr/>
        </p:nvSpPr>
        <p:spPr>
          <a:xfrm>
            <a:off x="4699000" y="1624013"/>
            <a:ext cx="400050"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２５</a:t>
            </a:r>
            <a:endParaRPr lang="ja-JP" altLang="en-US" sz="1000" dirty="0">
              <a:latin typeface="Arial" panose="020B0604020202020204" pitchFamily="34" charset="0"/>
              <a:ea typeface="汉仪旗黑-55简" panose="00020600040101010101" charset="-128"/>
            </a:endParaRPr>
          </a:p>
        </p:txBody>
      </p:sp>
      <p:sp>
        <p:nvSpPr>
          <p:cNvPr id="32776" name="Text Box 124"/>
          <p:cNvSpPr txBox="1"/>
          <p:nvPr/>
        </p:nvSpPr>
        <p:spPr>
          <a:xfrm>
            <a:off x="4756150" y="2111375"/>
            <a:ext cx="40005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０</a:t>
            </a:r>
            <a:endParaRPr lang="ja-JP" altLang="en-US" sz="1000" dirty="0">
              <a:latin typeface="Arial" panose="020B0604020202020204" pitchFamily="34" charset="0"/>
              <a:ea typeface="汉仪旗黑-55简" panose="00020600040101010101" charset="-128"/>
            </a:endParaRPr>
          </a:p>
        </p:txBody>
      </p:sp>
      <p:sp>
        <p:nvSpPr>
          <p:cNvPr id="32777" name="Line 125"/>
          <p:cNvSpPr/>
          <p:nvPr/>
        </p:nvSpPr>
        <p:spPr>
          <a:xfrm>
            <a:off x="5003800" y="1770063"/>
            <a:ext cx="47625" cy="0"/>
          </a:xfrm>
          <a:prstGeom prst="line">
            <a:avLst/>
          </a:prstGeom>
          <a:ln w="9525" cap="flat" cmpd="sng">
            <a:solidFill>
              <a:schemeClr val="tx1"/>
            </a:solidFill>
            <a:prstDash val="solid"/>
            <a:headEnd type="none" w="med" len="med"/>
            <a:tailEnd type="none" w="med" len="med"/>
          </a:ln>
        </p:spPr>
      </p:sp>
      <p:sp>
        <p:nvSpPr>
          <p:cNvPr id="32778" name="Line 126"/>
          <p:cNvSpPr/>
          <p:nvPr/>
        </p:nvSpPr>
        <p:spPr>
          <a:xfrm>
            <a:off x="5003800" y="1300163"/>
            <a:ext cx="47625" cy="0"/>
          </a:xfrm>
          <a:prstGeom prst="line">
            <a:avLst/>
          </a:prstGeom>
          <a:ln w="9525" cap="flat" cmpd="sng">
            <a:solidFill>
              <a:schemeClr val="tx1"/>
            </a:solidFill>
            <a:prstDash val="solid"/>
            <a:headEnd type="none" w="med" len="med"/>
            <a:tailEnd type="none" w="med" len="med"/>
          </a:ln>
        </p:spPr>
      </p:sp>
      <p:sp>
        <p:nvSpPr>
          <p:cNvPr id="32779" name="Rectangle 127"/>
          <p:cNvSpPr/>
          <p:nvPr/>
        </p:nvSpPr>
        <p:spPr>
          <a:xfrm>
            <a:off x="5280025" y="1300163"/>
            <a:ext cx="533400" cy="9398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780" name="Rectangle 128" descr="右上がり対角線"/>
          <p:cNvSpPr/>
          <p:nvPr/>
        </p:nvSpPr>
        <p:spPr>
          <a:xfrm>
            <a:off x="6042025" y="1706563"/>
            <a:ext cx="533400" cy="533400"/>
          </a:xfrm>
          <a:prstGeom prst="rect">
            <a:avLst/>
          </a:prstGeom>
          <a:blipFill rotWithShape="0">
            <a:blip r:embed="rId1"/>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781" name="Text Box 129"/>
          <p:cNvSpPr txBox="1"/>
          <p:nvPr/>
        </p:nvSpPr>
        <p:spPr>
          <a:xfrm>
            <a:off x="5076825" y="2239963"/>
            <a:ext cx="1008063"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正作业员</a:t>
            </a:r>
            <a:endParaRPr lang="zh-CN" altLang="en-US" sz="1200" b="1" dirty="0">
              <a:latin typeface="Arial" panose="020B0604020202020204" pitchFamily="34" charset="0"/>
              <a:ea typeface="汉仪旗黑-55简" panose="00020600040101010101" charset="-128"/>
            </a:endParaRPr>
          </a:p>
        </p:txBody>
      </p:sp>
      <p:sp>
        <p:nvSpPr>
          <p:cNvPr id="32782" name="Text Box 130"/>
          <p:cNvSpPr txBox="1"/>
          <p:nvPr/>
        </p:nvSpPr>
        <p:spPr>
          <a:xfrm>
            <a:off x="5848350" y="2239963"/>
            <a:ext cx="89535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瓶颈</a:t>
            </a:r>
            <a:r>
              <a:rPr lang="ja-JP" altLang="en-US" sz="1200" b="1" dirty="0">
                <a:latin typeface="Arial" panose="020B0604020202020204" pitchFamily="34" charset="0"/>
                <a:ea typeface="汉仪旗黑-55简" panose="00020600040101010101" charset="-128"/>
              </a:rPr>
              <a:t>ＭＴ</a:t>
            </a:r>
            <a:endParaRPr lang="ja-JP" altLang="en-US" sz="1200" b="1" dirty="0">
              <a:latin typeface="Arial" panose="020B0604020202020204" pitchFamily="34" charset="0"/>
              <a:ea typeface="汉仪旗黑-55简" panose="00020600040101010101" charset="-128"/>
            </a:endParaRPr>
          </a:p>
        </p:txBody>
      </p:sp>
      <p:sp>
        <p:nvSpPr>
          <p:cNvPr id="32783" name="Text Box 131"/>
          <p:cNvSpPr txBox="1"/>
          <p:nvPr/>
        </p:nvSpPr>
        <p:spPr>
          <a:xfrm>
            <a:off x="5257800" y="1036638"/>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５０秒</a:t>
            </a:r>
            <a:endParaRPr lang="ja-JP" altLang="en-US" sz="1200" b="1" dirty="0">
              <a:latin typeface="Arial" panose="020B0604020202020204" pitchFamily="34" charset="0"/>
              <a:ea typeface="汉仪旗黑-55简" panose="00020600040101010101" charset="-128"/>
            </a:endParaRPr>
          </a:p>
        </p:txBody>
      </p:sp>
      <p:sp>
        <p:nvSpPr>
          <p:cNvPr id="32784" name="Line 132"/>
          <p:cNvSpPr/>
          <p:nvPr/>
        </p:nvSpPr>
        <p:spPr>
          <a:xfrm>
            <a:off x="5051425" y="1706563"/>
            <a:ext cx="1676400" cy="0"/>
          </a:xfrm>
          <a:prstGeom prst="line">
            <a:avLst/>
          </a:prstGeom>
          <a:ln w="9525" cap="flat" cmpd="sng">
            <a:solidFill>
              <a:schemeClr val="tx1"/>
            </a:solidFill>
            <a:prstDash val="solid"/>
            <a:headEnd type="none" w="med" len="med"/>
            <a:tailEnd type="none" w="med" len="med"/>
          </a:ln>
        </p:spPr>
      </p:sp>
      <p:sp>
        <p:nvSpPr>
          <p:cNvPr id="32785" name="Text Box 133"/>
          <p:cNvSpPr txBox="1"/>
          <p:nvPr/>
        </p:nvSpPr>
        <p:spPr>
          <a:xfrm>
            <a:off x="6705600" y="1603375"/>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３０秒</a:t>
            </a:r>
            <a:endParaRPr lang="ja-JP" altLang="en-US" sz="1200" b="1" dirty="0">
              <a:latin typeface="Arial" panose="020B0604020202020204" pitchFamily="34" charset="0"/>
              <a:ea typeface="汉仪旗黑-55简" panose="00020600040101010101" charset="-128"/>
            </a:endParaRPr>
          </a:p>
        </p:txBody>
      </p:sp>
      <p:sp>
        <p:nvSpPr>
          <p:cNvPr id="32786" name="Text Box 134"/>
          <p:cNvSpPr txBox="1"/>
          <p:nvPr/>
        </p:nvSpPr>
        <p:spPr>
          <a:xfrm>
            <a:off x="3098800" y="24161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７</a:t>
            </a:r>
            <a:endParaRPr lang="ja-JP" altLang="en-US" sz="1200" dirty="0">
              <a:latin typeface="Arial" panose="020B0604020202020204" pitchFamily="34" charset="0"/>
              <a:ea typeface="汉仪旗黑-55简" panose="00020600040101010101" charset="-128"/>
            </a:endParaRPr>
          </a:p>
        </p:txBody>
      </p:sp>
      <p:sp>
        <p:nvSpPr>
          <p:cNvPr id="32787" name="Text Box 135"/>
          <p:cNvSpPr txBox="1"/>
          <p:nvPr/>
        </p:nvSpPr>
        <p:spPr>
          <a:xfrm>
            <a:off x="2565400" y="24161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６</a:t>
            </a:r>
            <a:endParaRPr lang="ja-JP" altLang="en-US" sz="1200" dirty="0">
              <a:latin typeface="Arial" panose="020B0604020202020204" pitchFamily="34" charset="0"/>
              <a:ea typeface="汉仪旗黑-55简" panose="00020600040101010101" charset="-128"/>
            </a:endParaRPr>
          </a:p>
        </p:txBody>
      </p:sp>
      <p:sp>
        <p:nvSpPr>
          <p:cNvPr id="32788" name="Text Box 136"/>
          <p:cNvSpPr txBox="1"/>
          <p:nvPr/>
        </p:nvSpPr>
        <p:spPr>
          <a:xfrm>
            <a:off x="2032000" y="24161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５</a:t>
            </a:r>
            <a:endParaRPr lang="ja-JP" altLang="en-US" sz="1200" dirty="0">
              <a:latin typeface="Arial" panose="020B0604020202020204" pitchFamily="34" charset="0"/>
              <a:ea typeface="汉仪旗黑-55简" panose="00020600040101010101" charset="-128"/>
            </a:endParaRPr>
          </a:p>
        </p:txBody>
      </p:sp>
      <p:sp>
        <p:nvSpPr>
          <p:cNvPr id="32789" name="Text Box 137"/>
          <p:cNvSpPr txBox="1"/>
          <p:nvPr/>
        </p:nvSpPr>
        <p:spPr>
          <a:xfrm>
            <a:off x="3556000" y="1757363"/>
            <a:ext cx="533400" cy="160655"/>
          </a:xfrm>
          <a:prstGeom prst="rect">
            <a:avLst/>
          </a:prstGeom>
          <a:noFill/>
          <a:ln w="9525" cap="flat" cmpd="sng">
            <a:solidFill>
              <a:schemeClr val="tx1"/>
            </a:solidFill>
            <a:prstDash val="solid"/>
            <a:miter/>
            <a:headEnd type="none" w="med" len="med"/>
            <a:tailEnd type="none" w="med" len="med"/>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105000"/>
              </a:lnSpc>
              <a:spcBef>
                <a:spcPct val="50000"/>
              </a:spcBef>
              <a:buNone/>
            </a:pPr>
            <a:r>
              <a:rPr lang="ja-JP" altLang="en-US" sz="1000" dirty="0">
                <a:latin typeface="Arial" panose="020B0604020202020204" pitchFamily="34" charset="0"/>
                <a:ea typeface="汉仪旗黑-55简" panose="00020600040101010101" charset="-128"/>
              </a:rPr>
              <a:t>粗　材</a:t>
            </a:r>
            <a:endParaRPr lang="ja-JP" altLang="en-US" sz="1000" dirty="0">
              <a:latin typeface="Arial" panose="020B0604020202020204" pitchFamily="34" charset="0"/>
              <a:ea typeface="汉仪旗黑-55简" panose="00020600040101010101" charset="-128"/>
            </a:endParaRPr>
          </a:p>
        </p:txBody>
      </p:sp>
      <p:sp>
        <p:nvSpPr>
          <p:cNvPr id="32790" name="Text Box 138"/>
          <p:cNvSpPr txBox="1"/>
          <p:nvPr/>
        </p:nvSpPr>
        <p:spPr>
          <a:xfrm>
            <a:off x="1498600" y="19208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４</a:t>
            </a:r>
            <a:endParaRPr lang="ja-JP" altLang="en-US" sz="1200" dirty="0">
              <a:latin typeface="Arial" panose="020B0604020202020204" pitchFamily="34" charset="0"/>
              <a:ea typeface="汉仪旗黑-55简" panose="00020600040101010101" charset="-128"/>
            </a:endParaRPr>
          </a:p>
        </p:txBody>
      </p:sp>
      <p:sp>
        <p:nvSpPr>
          <p:cNvPr id="32791" name="Text Box 139"/>
          <p:cNvSpPr txBox="1"/>
          <p:nvPr/>
        </p:nvSpPr>
        <p:spPr>
          <a:xfrm>
            <a:off x="3098800" y="14255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１</a:t>
            </a:r>
            <a:endParaRPr lang="ja-JP" altLang="en-US" sz="1200" dirty="0">
              <a:latin typeface="Arial" panose="020B0604020202020204" pitchFamily="34" charset="0"/>
              <a:ea typeface="汉仪旗黑-55简" panose="00020600040101010101" charset="-128"/>
            </a:endParaRPr>
          </a:p>
        </p:txBody>
      </p:sp>
      <p:sp>
        <p:nvSpPr>
          <p:cNvPr id="32792" name="Text Box 140" descr="右上がり対角線"/>
          <p:cNvSpPr txBox="1"/>
          <p:nvPr/>
        </p:nvSpPr>
        <p:spPr>
          <a:xfrm>
            <a:off x="2565400" y="1425575"/>
            <a:ext cx="381000" cy="275590"/>
          </a:xfrm>
          <a:prstGeom prst="rect">
            <a:avLst/>
          </a:prstGeom>
          <a:blipFill rotWithShape="0">
            <a:blip r:embed="rId1"/>
          </a:blip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２</a:t>
            </a:r>
            <a:endParaRPr lang="ja-JP" altLang="en-US" sz="1200" dirty="0">
              <a:latin typeface="Arial" panose="020B0604020202020204" pitchFamily="34" charset="0"/>
              <a:ea typeface="汉仪旗黑-55简" panose="00020600040101010101" charset="-128"/>
            </a:endParaRPr>
          </a:p>
        </p:txBody>
      </p:sp>
      <p:sp>
        <p:nvSpPr>
          <p:cNvPr id="32793" name="Text Box 141"/>
          <p:cNvSpPr txBox="1"/>
          <p:nvPr/>
        </p:nvSpPr>
        <p:spPr>
          <a:xfrm>
            <a:off x="2032000" y="14255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３</a:t>
            </a:r>
            <a:endParaRPr lang="ja-JP" altLang="en-US" sz="1200" dirty="0">
              <a:latin typeface="Arial" panose="020B0604020202020204" pitchFamily="34" charset="0"/>
              <a:ea typeface="汉仪旗黑-55简" panose="00020600040101010101" charset="-128"/>
            </a:endParaRPr>
          </a:p>
        </p:txBody>
      </p:sp>
      <p:sp>
        <p:nvSpPr>
          <p:cNvPr id="32794" name="Text Box 142"/>
          <p:cNvSpPr txBox="1"/>
          <p:nvPr/>
        </p:nvSpPr>
        <p:spPr>
          <a:xfrm>
            <a:off x="3556000" y="2171700"/>
            <a:ext cx="584200" cy="153670"/>
          </a:xfrm>
          <a:prstGeom prst="rect">
            <a:avLst/>
          </a:prstGeom>
          <a:noFill/>
          <a:ln w="9525">
            <a:noFill/>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000" dirty="0">
                <a:latin typeface="Arial" panose="020B0604020202020204" pitchFamily="34" charset="0"/>
                <a:ea typeface="汉仪旗黑-55简" panose="00020600040101010101" charset="-128"/>
              </a:rPr>
              <a:t>流动台数</a:t>
            </a:r>
            <a:endParaRPr lang="zh-CN" altLang="en-US" sz="1000" dirty="0">
              <a:latin typeface="Arial" panose="020B0604020202020204" pitchFamily="34" charset="0"/>
              <a:ea typeface="汉仪旗黑-55简" panose="00020600040101010101" charset="-128"/>
            </a:endParaRPr>
          </a:p>
        </p:txBody>
      </p:sp>
      <p:grpSp>
        <p:nvGrpSpPr>
          <p:cNvPr id="32795" name="Group 143"/>
          <p:cNvGrpSpPr/>
          <p:nvPr/>
        </p:nvGrpSpPr>
        <p:grpSpPr>
          <a:xfrm>
            <a:off x="2794000" y="1989138"/>
            <a:ext cx="381000" cy="180975"/>
            <a:chOff x="1176" y="2400"/>
            <a:chExt cx="240" cy="96"/>
          </a:xfrm>
        </p:grpSpPr>
        <p:sp>
          <p:nvSpPr>
            <p:cNvPr id="32928" name="Oval 144"/>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929" name="AutoShape 145"/>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32796" name="Oval 146" descr="右上がり対角線"/>
          <p:cNvSpPr/>
          <p:nvPr/>
        </p:nvSpPr>
        <p:spPr>
          <a:xfrm flipV="1">
            <a:off x="4308475" y="2441575"/>
            <a:ext cx="152400" cy="152400"/>
          </a:xfrm>
          <a:prstGeom prst="ellipse">
            <a:avLst/>
          </a:prstGeom>
          <a:blipFill rotWithShape="0">
            <a:blip r:embed="rId1"/>
          </a:blip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797" name="AutoShape 147" descr="右上がり対角線"/>
          <p:cNvSpPr/>
          <p:nvPr/>
        </p:nvSpPr>
        <p:spPr>
          <a:xfrm rot="10790278" flipV="1">
            <a:off x="4305300" y="2319338"/>
            <a:ext cx="152400" cy="38100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798" name="Text Box 148"/>
          <p:cNvSpPr txBox="1"/>
          <p:nvPr/>
        </p:nvSpPr>
        <p:spPr>
          <a:xfrm>
            <a:off x="3098800" y="2166938"/>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⑦</a:t>
            </a:r>
            <a:endParaRPr lang="ja-JP" altLang="en-US" sz="1000" dirty="0">
              <a:latin typeface="Arial" panose="020B0604020202020204" pitchFamily="34" charset="0"/>
              <a:ea typeface="汉仪旗黑-55简" panose="00020600040101010101" charset="-128"/>
            </a:endParaRPr>
          </a:p>
        </p:txBody>
      </p:sp>
      <p:sp>
        <p:nvSpPr>
          <p:cNvPr id="32799" name="Text Box 149"/>
          <p:cNvSpPr txBox="1"/>
          <p:nvPr/>
        </p:nvSpPr>
        <p:spPr>
          <a:xfrm>
            <a:off x="2571750" y="2179638"/>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⑥</a:t>
            </a:r>
            <a:endParaRPr lang="ja-JP" altLang="en-US" sz="1000" dirty="0">
              <a:latin typeface="Arial" panose="020B0604020202020204" pitchFamily="34" charset="0"/>
              <a:ea typeface="汉仪旗黑-55简" panose="00020600040101010101" charset="-128"/>
            </a:endParaRPr>
          </a:p>
        </p:txBody>
      </p:sp>
      <p:sp>
        <p:nvSpPr>
          <p:cNvPr id="32800" name="Text Box 150"/>
          <p:cNvSpPr txBox="1"/>
          <p:nvPr/>
        </p:nvSpPr>
        <p:spPr>
          <a:xfrm>
            <a:off x="2032000" y="2166938"/>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⑤</a:t>
            </a:r>
            <a:endParaRPr lang="ja-JP" altLang="en-US" sz="1000" dirty="0">
              <a:latin typeface="Arial" panose="020B0604020202020204" pitchFamily="34" charset="0"/>
              <a:ea typeface="汉仪旗黑-55简" panose="00020600040101010101" charset="-128"/>
            </a:endParaRPr>
          </a:p>
        </p:txBody>
      </p:sp>
      <p:sp>
        <p:nvSpPr>
          <p:cNvPr id="32801" name="Text Box 151"/>
          <p:cNvSpPr txBox="1"/>
          <p:nvPr/>
        </p:nvSpPr>
        <p:spPr>
          <a:xfrm>
            <a:off x="1803400" y="1938338"/>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④</a:t>
            </a:r>
            <a:endParaRPr lang="ja-JP" altLang="en-US" sz="1000" dirty="0">
              <a:latin typeface="Arial" panose="020B0604020202020204" pitchFamily="34" charset="0"/>
              <a:ea typeface="汉仪旗黑-55简" panose="00020600040101010101" charset="-128"/>
            </a:endParaRPr>
          </a:p>
        </p:txBody>
      </p:sp>
      <p:sp>
        <p:nvSpPr>
          <p:cNvPr id="32802" name="Text Box 152"/>
          <p:cNvSpPr txBox="1"/>
          <p:nvPr/>
        </p:nvSpPr>
        <p:spPr>
          <a:xfrm>
            <a:off x="2032000" y="1709738"/>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③</a:t>
            </a:r>
            <a:endParaRPr lang="ja-JP" altLang="en-US" sz="1000" dirty="0">
              <a:latin typeface="Arial" panose="020B0604020202020204" pitchFamily="34" charset="0"/>
              <a:ea typeface="汉仪旗黑-55简" panose="00020600040101010101" charset="-128"/>
            </a:endParaRPr>
          </a:p>
        </p:txBody>
      </p:sp>
      <p:sp>
        <p:nvSpPr>
          <p:cNvPr id="32803" name="Text Box 153"/>
          <p:cNvSpPr txBox="1"/>
          <p:nvPr/>
        </p:nvSpPr>
        <p:spPr>
          <a:xfrm>
            <a:off x="2565400" y="1709738"/>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②</a:t>
            </a:r>
            <a:endParaRPr lang="ja-JP" altLang="en-US" sz="1000" dirty="0">
              <a:latin typeface="Arial" panose="020B0604020202020204" pitchFamily="34" charset="0"/>
              <a:ea typeface="汉仪旗黑-55简" panose="00020600040101010101" charset="-128"/>
            </a:endParaRPr>
          </a:p>
        </p:txBody>
      </p:sp>
      <p:sp>
        <p:nvSpPr>
          <p:cNvPr id="32804" name="Text Box 154"/>
          <p:cNvSpPr txBox="1"/>
          <p:nvPr/>
        </p:nvSpPr>
        <p:spPr>
          <a:xfrm>
            <a:off x="3098800" y="1709738"/>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①</a:t>
            </a:r>
            <a:endParaRPr lang="ja-JP" altLang="en-US" sz="1000" dirty="0">
              <a:latin typeface="Arial" panose="020B0604020202020204" pitchFamily="34" charset="0"/>
              <a:ea typeface="汉仪旗黑-55简" panose="00020600040101010101" charset="-128"/>
            </a:endParaRPr>
          </a:p>
        </p:txBody>
      </p:sp>
      <p:sp>
        <p:nvSpPr>
          <p:cNvPr id="32805" name="Text Box 155"/>
          <p:cNvSpPr txBox="1"/>
          <p:nvPr/>
        </p:nvSpPr>
        <p:spPr>
          <a:xfrm>
            <a:off x="3276600" y="2705100"/>
            <a:ext cx="12954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线外</a:t>
            </a:r>
            <a:endParaRPr lang="zh-CN" altLang="en-US" sz="1200" b="1" dirty="0">
              <a:latin typeface="Arial" panose="020B0604020202020204" pitchFamily="34" charset="0"/>
              <a:ea typeface="汉仪旗黑-55简" panose="00020600040101010101" charset="-128"/>
            </a:endParaRPr>
          </a:p>
        </p:txBody>
      </p:sp>
      <p:sp>
        <p:nvSpPr>
          <p:cNvPr id="32806" name="Line 156"/>
          <p:cNvSpPr/>
          <p:nvPr/>
        </p:nvSpPr>
        <p:spPr>
          <a:xfrm flipH="1" flipV="1">
            <a:off x="3295650" y="1919288"/>
            <a:ext cx="0" cy="304800"/>
          </a:xfrm>
          <a:prstGeom prst="line">
            <a:avLst/>
          </a:prstGeom>
          <a:ln w="9525" cap="flat" cmpd="sng">
            <a:solidFill>
              <a:schemeClr val="tx1"/>
            </a:solidFill>
            <a:prstDash val="sysDot"/>
            <a:headEnd type="none" w="med" len="med"/>
            <a:tailEnd type="arrow" w="med" len="med"/>
          </a:ln>
        </p:spPr>
      </p:sp>
      <p:sp>
        <p:nvSpPr>
          <p:cNvPr id="32807" name="Line 157"/>
          <p:cNvSpPr/>
          <p:nvPr/>
        </p:nvSpPr>
        <p:spPr>
          <a:xfrm>
            <a:off x="2822575" y="1843088"/>
            <a:ext cx="381000" cy="0"/>
          </a:xfrm>
          <a:prstGeom prst="line">
            <a:avLst/>
          </a:prstGeom>
          <a:ln w="9525" cap="flat" cmpd="sng">
            <a:solidFill>
              <a:schemeClr val="tx1"/>
            </a:solidFill>
            <a:prstDash val="solid"/>
            <a:headEnd type="none" w="med" len="med"/>
            <a:tailEnd type="none" w="med" len="med"/>
          </a:ln>
        </p:spPr>
      </p:sp>
      <p:sp>
        <p:nvSpPr>
          <p:cNvPr id="32808" name="Line 158"/>
          <p:cNvSpPr/>
          <p:nvPr/>
        </p:nvSpPr>
        <p:spPr>
          <a:xfrm>
            <a:off x="2289175" y="1843088"/>
            <a:ext cx="381000" cy="0"/>
          </a:xfrm>
          <a:prstGeom prst="line">
            <a:avLst/>
          </a:prstGeom>
          <a:ln w="9525" cap="flat" cmpd="sng">
            <a:solidFill>
              <a:schemeClr val="tx1"/>
            </a:solidFill>
            <a:prstDash val="solid"/>
            <a:headEnd type="none" w="med" len="med"/>
            <a:tailEnd type="none" w="med" len="med"/>
          </a:ln>
        </p:spPr>
      </p:sp>
      <p:sp>
        <p:nvSpPr>
          <p:cNvPr id="32809" name="Freeform 159"/>
          <p:cNvSpPr/>
          <p:nvPr/>
        </p:nvSpPr>
        <p:spPr>
          <a:xfrm>
            <a:off x="2025650" y="1871663"/>
            <a:ext cx="149225" cy="142875"/>
          </a:xfrm>
          <a:custGeom>
            <a:avLst/>
            <a:gdLst/>
            <a:ahLst/>
            <a:cxnLst>
              <a:cxn ang="0">
                <a:pos x="0" y="226814063"/>
              </a:cxn>
              <a:cxn ang="0">
                <a:pos x="236894688" y="0"/>
              </a:cxn>
            </a:cxnLst>
            <a:pathLst>
              <a:path w="94" h="90">
                <a:moveTo>
                  <a:pt x="0" y="90"/>
                </a:moveTo>
                <a:lnTo>
                  <a:pt x="94"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2810" name="Freeform 160"/>
          <p:cNvSpPr/>
          <p:nvPr/>
        </p:nvSpPr>
        <p:spPr>
          <a:xfrm>
            <a:off x="2012950" y="2122488"/>
            <a:ext cx="152400" cy="146050"/>
          </a:xfrm>
          <a:custGeom>
            <a:avLst/>
            <a:gdLst/>
            <a:ahLst/>
            <a:cxnLst>
              <a:cxn ang="0">
                <a:pos x="0" y="0"/>
              </a:cxn>
              <a:cxn ang="0">
                <a:pos x="241935000" y="231854375"/>
              </a:cxn>
            </a:cxnLst>
            <a:pathLst>
              <a:path w="96" h="92">
                <a:moveTo>
                  <a:pt x="0" y="0"/>
                </a:moveTo>
                <a:lnTo>
                  <a:pt x="96" y="92"/>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2811" name="Text Box 161"/>
          <p:cNvSpPr txBox="1"/>
          <p:nvPr/>
        </p:nvSpPr>
        <p:spPr>
          <a:xfrm>
            <a:off x="1041400" y="4275138"/>
            <a:ext cx="29972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latin typeface="Arial" panose="020B0604020202020204" pitchFamily="34" charset="0"/>
                <a:ea typeface="汉仪旗黑-55简" panose="00020600040101010101" charset="-128"/>
              </a:rPr>
              <a:t>线外进入</a:t>
            </a:r>
            <a:r>
              <a:rPr lang="ja-JP" altLang="en-US" sz="1400" b="1" dirty="0">
                <a:latin typeface="Arial" panose="020B0604020202020204" pitchFamily="34" charset="0"/>
                <a:ea typeface="汉仪旗黑-55简" panose="00020600040101010101" charset="-128"/>
              </a:rPr>
              <a:t>１</a:t>
            </a:r>
            <a:r>
              <a:rPr lang="zh-CN" altLang="en-US" sz="1400" b="1" dirty="0">
                <a:latin typeface="Arial" panose="020B0604020202020204" pitchFamily="34" charset="0"/>
                <a:ea typeface="汉仪旗黑-55简" panose="00020600040101010101" charset="-128"/>
              </a:rPr>
              <a:t>线支援的话</a:t>
            </a:r>
            <a:endParaRPr lang="ja-JP" altLang="en-US" sz="1400" b="1" dirty="0">
              <a:latin typeface="Arial" panose="020B0604020202020204" pitchFamily="34" charset="0"/>
              <a:ea typeface="汉仪旗黑-55简" panose="00020600040101010101" charset="-128"/>
            </a:endParaRPr>
          </a:p>
        </p:txBody>
      </p:sp>
      <p:sp>
        <p:nvSpPr>
          <p:cNvPr id="32812" name="Text Box 162"/>
          <p:cNvSpPr txBox="1"/>
          <p:nvPr/>
        </p:nvSpPr>
        <p:spPr>
          <a:xfrm>
            <a:off x="1371600" y="5467350"/>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４</a:t>
            </a:r>
            <a:endParaRPr lang="ja-JP" altLang="en-US" sz="1200" dirty="0">
              <a:latin typeface="Arial" panose="020B0604020202020204" pitchFamily="34" charset="0"/>
              <a:ea typeface="汉仪旗黑-55简" panose="00020600040101010101" charset="-128"/>
            </a:endParaRPr>
          </a:p>
        </p:txBody>
      </p:sp>
      <p:sp>
        <p:nvSpPr>
          <p:cNvPr id="32813" name="Text Box 163"/>
          <p:cNvSpPr txBox="1"/>
          <p:nvPr/>
        </p:nvSpPr>
        <p:spPr>
          <a:xfrm>
            <a:off x="1676400" y="5484813"/>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文黑-85W" panose="00020600040101010101" charset="-122"/>
              </a:rPr>
              <a:t>③</a:t>
            </a:r>
            <a:endParaRPr lang="ja-JP" altLang="en-US" sz="1000" dirty="0">
              <a:latin typeface="Arial" panose="020B0604020202020204" pitchFamily="34" charset="0"/>
              <a:ea typeface="汉仪文黑-85W" panose="00020600040101010101" charset="-122"/>
            </a:endParaRPr>
          </a:p>
        </p:txBody>
      </p:sp>
      <p:sp>
        <p:nvSpPr>
          <p:cNvPr id="32814" name="Line 164"/>
          <p:cNvSpPr/>
          <p:nvPr/>
        </p:nvSpPr>
        <p:spPr>
          <a:xfrm>
            <a:off x="3152775" y="5456238"/>
            <a:ext cx="0" cy="323850"/>
          </a:xfrm>
          <a:prstGeom prst="line">
            <a:avLst/>
          </a:prstGeom>
          <a:ln w="9525" cap="rnd" cmpd="sng">
            <a:solidFill>
              <a:schemeClr val="tx1"/>
            </a:solidFill>
            <a:prstDash val="sysDot"/>
            <a:headEnd type="none" w="med" len="med"/>
            <a:tailEnd type="arrow" w="med" len="med"/>
          </a:ln>
        </p:spPr>
      </p:sp>
      <p:sp>
        <p:nvSpPr>
          <p:cNvPr id="32815" name="Freeform 165"/>
          <p:cNvSpPr/>
          <p:nvPr/>
        </p:nvSpPr>
        <p:spPr>
          <a:xfrm>
            <a:off x="2698750" y="5422900"/>
            <a:ext cx="387350" cy="330200"/>
          </a:xfrm>
          <a:custGeom>
            <a:avLst/>
            <a:gdLst/>
            <a:ahLst/>
            <a:cxnLst>
              <a:cxn ang="0">
                <a:pos x="0" y="524192500"/>
              </a:cxn>
              <a:cxn ang="0">
                <a:pos x="614918125" y="0"/>
              </a:cxn>
            </a:cxnLst>
            <a:pathLst>
              <a:path w="244" h="208">
                <a:moveTo>
                  <a:pt x="0" y="208"/>
                </a:moveTo>
                <a:lnTo>
                  <a:pt x="244"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2816" name="Freeform 166"/>
          <p:cNvSpPr/>
          <p:nvPr/>
        </p:nvSpPr>
        <p:spPr>
          <a:xfrm>
            <a:off x="2216150" y="5454650"/>
            <a:ext cx="374650" cy="349250"/>
          </a:xfrm>
          <a:custGeom>
            <a:avLst/>
            <a:gdLst/>
            <a:ahLst/>
            <a:cxnLst>
              <a:cxn ang="0">
                <a:pos x="594756875" y="0"/>
              </a:cxn>
              <a:cxn ang="0">
                <a:pos x="0" y="554434375"/>
              </a:cxn>
            </a:cxnLst>
            <a:pathLst>
              <a:path w="236" h="220">
                <a:moveTo>
                  <a:pt x="236" y="0"/>
                </a:moveTo>
                <a:lnTo>
                  <a:pt x="0" y="220"/>
                </a:lnTo>
              </a:path>
            </a:pathLst>
          </a:custGeom>
          <a:noFill/>
          <a:ln w="9525" cap="rnd" cmpd="sng">
            <a:solidFill>
              <a:schemeClr val="tx1">
                <a:alpha val="100000"/>
              </a:schemeClr>
            </a:solidFill>
            <a:prstDash val="sysDot"/>
            <a:round/>
            <a:headEnd type="arrow" w="med" len="med"/>
            <a:tailEnd type="none" w="med" len="med"/>
          </a:ln>
        </p:spPr>
        <p:txBody>
          <a:bodyPr/>
          <a:p>
            <a:endParaRPr lang="zh-CN" altLang="en-US"/>
          </a:p>
        </p:txBody>
      </p:sp>
      <p:sp>
        <p:nvSpPr>
          <p:cNvPr id="32817" name="Freeform 167"/>
          <p:cNvSpPr/>
          <p:nvPr/>
        </p:nvSpPr>
        <p:spPr>
          <a:xfrm>
            <a:off x="1898650" y="5418138"/>
            <a:ext cx="149225" cy="138112"/>
          </a:xfrm>
          <a:custGeom>
            <a:avLst/>
            <a:gdLst/>
            <a:ahLst/>
            <a:cxnLst>
              <a:cxn ang="0">
                <a:pos x="0" y="219252006"/>
              </a:cxn>
              <a:cxn ang="0">
                <a:pos x="236894688" y="0"/>
              </a:cxn>
            </a:cxnLst>
            <a:pathLst>
              <a:path w="94" h="87">
                <a:moveTo>
                  <a:pt x="0" y="87"/>
                </a:moveTo>
                <a:lnTo>
                  <a:pt x="94" y="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2818" name="Freeform 168"/>
          <p:cNvSpPr/>
          <p:nvPr/>
        </p:nvSpPr>
        <p:spPr>
          <a:xfrm>
            <a:off x="1911350" y="5664200"/>
            <a:ext cx="139700" cy="127000"/>
          </a:xfrm>
          <a:custGeom>
            <a:avLst/>
            <a:gdLst/>
            <a:ahLst/>
            <a:cxnLst>
              <a:cxn ang="0">
                <a:pos x="0" y="0"/>
              </a:cxn>
              <a:cxn ang="0">
                <a:pos x="221773750" y="201612500"/>
              </a:cxn>
            </a:cxnLst>
            <a:pathLst>
              <a:path w="88" h="80">
                <a:moveTo>
                  <a:pt x="0" y="0"/>
                </a:moveTo>
                <a:lnTo>
                  <a:pt x="88" y="8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2819" name="Text Box 169"/>
          <p:cNvSpPr txBox="1"/>
          <p:nvPr/>
        </p:nvSpPr>
        <p:spPr>
          <a:xfrm>
            <a:off x="1447800" y="6202363"/>
            <a:ext cx="26670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600" b="1" dirty="0">
                <a:latin typeface="Arial" panose="020B0604020202020204" pitchFamily="34" charset="0"/>
                <a:ea typeface="汉仪文黑-85W" panose="00020600040101010101" charset="-122"/>
              </a:rPr>
              <a:t>缩短机械循环时间</a:t>
            </a:r>
            <a:endParaRPr lang="zh-CN" altLang="en-US" sz="1600" b="1" dirty="0">
              <a:latin typeface="Arial" panose="020B0604020202020204" pitchFamily="34" charset="0"/>
              <a:ea typeface="汉仪文黑-85W" panose="00020600040101010101" charset="-122"/>
            </a:endParaRPr>
          </a:p>
        </p:txBody>
      </p:sp>
      <p:sp>
        <p:nvSpPr>
          <p:cNvPr id="32820" name="Oval 170" descr="右上がり対角線"/>
          <p:cNvSpPr/>
          <p:nvPr/>
        </p:nvSpPr>
        <p:spPr>
          <a:xfrm flipV="1">
            <a:off x="2886075" y="5581650"/>
            <a:ext cx="152400" cy="152400"/>
          </a:xfrm>
          <a:prstGeom prst="ellipse">
            <a:avLst/>
          </a:prstGeom>
          <a:blipFill rotWithShape="0">
            <a:blip r:embed="rId1"/>
          </a:blip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21" name="AutoShape 171" descr="右上がり対角線"/>
          <p:cNvSpPr/>
          <p:nvPr/>
        </p:nvSpPr>
        <p:spPr>
          <a:xfrm rot="-5400000">
            <a:off x="2890838" y="5475288"/>
            <a:ext cx="130175" cy="381000"/>
          </a:xfrm>
          <a:prstGeom prst="leftBracket">
            <a:avLst>
              <a:gd name="adj" fmla="val 132926"/>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22" name="AutoShape 172"/>
          <p:cNvSpPr/>
          <p:nvPr/>
        </p:nvSpPr>
        <p:spPr>
          <a:xfrm>
            <a:off x="5765800" y="2497138"/>
            <a:ext cx="257175" cy="228600"/>
          </a:xfrm>
          <a:prstGeom prst="downArrow">
            <a:avLst>
              <a:gd name="adj1" fmla="val 50000"/>
              <a:gd name="adj2" fmla="val 25000"/>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23" name="Freeform 173"/>
          <p:cNvSpPr/>
          <p:nvPr/>
        </p:nvSpPr>
        <p:spPr>
          <a:xfrm>
            <a:off x="4879975" y="2986088"/>
            <a:ext cx="2514600" cy="1176337"/>
          </a:xfrm>
          <a:custGeom>
            <a:avLst/>
            <a:gdLst/>
            <a:ahLst/>
            <a:cxnLst>
              <a:cxn ang="0">
                <a:pos x="0" y="0"/>
              </a:cxn>
              <a:cxn ang="0">
                <a:pos x="0" y="1441425768"/>
              </a:cxn>
              <a:cxn ang="0">
                <a:pos x="2147483646" y="1441425768"/>
              </a:cxn>
            </a:cxnLst>
            <a:pathLst>
              <a:path w="1152" h="960">
                <a:moveTo>
                  <a:pt x="0" y="0"/>
                </a:moveTo>
                <a:lnTo>
                  <a:pt x="0" y="960"/>
                </a:lnTo>
                <a:lnTo>
                  <a:pt x="1152" y="96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2824" name="Text Box 174"/>
          <p:cNvSpPr txBox="1"/>
          <p:nvPr/>
        </p:nvSpPr>
        <p:spPr>
          <a:xfrm>
            <a:off x="4575175" y="2751138"/>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（秒）</a:t>
            </a:r>
            <a:endParaRPr lang="ja-JP" altLang="en-US" sz="1200" b="1" dirty="0">
              <a:latin typeface="Arial" panose="020B0604020202020204" pitchFamily="34" charset="0"/>
              <a:ea typeface="汉仪旗黑-55简" panose="00020600040101010101" charset="-128"/>
            </a:endParaRPr>
          </a:p>
        </p:txBody>
      </p:sp>
      <p:sp>
        <p:nvSpPr>
          <p:cNvPr id="32825" name="Text Box 175"/>
          <p:cNvSpPr txBox="1"/>
          <p:nvPr/>
        </p:nvSpPr>
        <p:spPr>
          <a:xfrm>
            <a:off x="4527550" y="2971800"/>
            <a:ext cx="425450"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５０</a:t>
            </a:r>
            <a:endParaRPr lang="ja-JP" altLang="en-US" sz="1000" dirty="0">
              <a:latin typeface="Arial" panose="020B0604020202020204" pitchFamily="34" charset="0"/>
              <a:ea typeface="汉仪旗黑-55简" panose="00020600040101010101" charset="-128"/>
            </a:endParaRPr>
          </a:p>
        </p:txBody>
      </p:sp>
      <p:sp>
        <p:nvSpPr>
          <p:cNvPr id="32826" name="Text Box 176"/>
          <p:cNvSpPr txBox="1"/>
          <p:nvPr/>
        </p:nvSpPr>
        <p:spPr>
          <a:xfrm>
            <a:off x="4527550" y="3502025"/>
            <a:ext cx="425450" cy="398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２５</a:t>
            </a:r>
            <a:endParaRPr lang="ja-JP" altLang="en-US" sz="1000" dirty="0">
              <a:latin typeface="Arial" panose="020B0604020202020204" pitchFamily="34" charset="0"/>
              <a:ea typeface="汉仪旗黑-55简" panose="00020600040101010101" charset="-128"/>
            </a:endParaRPr>
          </a:p>
        </p:txBody>
      </p:sp>
      <p:sp>
        <p:nvSpPr>
          <p:cNvPr id="32827" name="Text Box 177"/>
          <p:cNvSpPr txBox="1"/>
          <p:nvPr/>
        </p:nvSpPr>
        <p:spPr>
          <a:xfrm>
            <a:off x="4651375" y="4030663"/>
            <a:ext cx="3048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０</a:t>
            </a:r>
            <a:endParaRPr lang="ja-JP" altLang="en-US" sz="1000" dirty="0">
              <a:latin typeface="Arial" panose="020B0604020202020204" pitchFamily="34" charset="0"/>
              <a:ea typeface="汉仪旗黑-55简" panose="00020600040101010101" charset="-128"/>
            </a:endParaRPr>
          </a:p>
        </p:txBody>
      </p:sp>
      <p:sp>
        <p:nvSpPr>
          <p:cNvPr id="32828" name="Line 178"/>
          <p:cNvSpPr/>
          <p:nvPr/>
        </p:nvSpPr>
        <p:spPr>
          <a:xfrm>
            <a:off x="4832350" y="3633788"/>
            <a:ext cx="47625" cy="0"/>
          </a:xfrm>
          <a:prstGeom prst="line">
            <a:avLst/>
          </a:prstGeom>
          <a:ln w="9525" cap="flat" cmpd="sng">
            <a:solidFill>
              <a:schemeClr val="tx1"/>
            </a:solidFill>
            <a:prstDash val="solid"/>
            <a:headEnd type="none" w="med" len="med"/>
            <a:tailEnd type="none" w="med" len="med"/>
          </a:ln>
        </p:spPr>
      </p:sp>
      <p:sp>
        <p:nvSpPr>
          <p:cNvPr id="32829" name="Line 179"/>
          <p:cNvSpPr/>
          <p:nvPr/>
        </p:nvSpPr>
        <p:spPr>
          <a:xfrm>
            <a:off x="4832350" y="3103563"/>
            <a:ext cx="47625" cy="0"/>
          </a:xfrm>
          <a:prstGeom prst="line">
            <a:avLst/>
          </a:prstGeom>
          <a:ln w="9525" cap="flat" cmpd="sng">
            <a:solidFill>
              <a:schemeClr val="tx1"/>
            </a:solidFill>
            <a:prstDash val="solid"/>
            <a:headEnd type="none" w="med" len="med"/>
            <a:tailEnd type="none" w="med" len="med"/>
          </a:ln>
        </p:spPr>
      </p:sp>
      <p:sp>
        <p:nvSpPr>
          <p:cNvPr id="32830" name="Rectangle 180"/>
          <p:cNvSpPr/>
          <p:nvPr/>
        </p:nvSpPr>
        <p:spPr>
          <a:xfrm>
            <a:off x="5108575" y="3703638"/>
            <a:ext cx="533400" cy="45878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31" name="Rectangle 181" descr="右上がり対角線"/>
          <p:cNvSpPr/>
          <p:nvPr/>
        </p:nvSpPr>
        <p:spPr>
          <a:xfrm>
            <a:off x="6632575" y="3525838"/>
            <a:ext cx="533400" cy="636587"/>
          </a:xfrm>
          <a:prstGeom prst="rect">
            <a:avLst/>
          </a:prstGeom>
          <a:blipFill rotWithShape="0">
            <a:blip r:embed="rId1"/>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32" name="Text Box 182"/>
          <p:cNvSpPr txBox="1"/>
          <p:nvPr/>
        </p:nvSpPr>
        <p:spPr>
          <a:xfrm>
            <a:off x="5832475" y="4162425"/>
            <a:ext cx="796925"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正作业员</a:t>
            </a:r>
            <a:endParaRPr lang="zh-CN" altLang="en-US" sz="1200" b="1" dirty="0">
              <a:latin typeface="Arial" panose="020B0604020202020204" pitchFamily="34" charset="0"/>
              <a:ea typeface="汉仪旗黑-55简" panose="00020600040101010101" charset="-128"/>
            </a:endParaRPr>
          </a:p>
        </p:txBody>
      </p:sp>
      <p:sp>
        <p:nvSpPr>
          <p:cNvPr id="32833" name="Text Box 183"/>
          <p:cNvSpPr txBox="1"/>
          <p:nvPr/>
        </p:nvSpPr>
        <p:spPr>
          <a:xfrm>
            <a:off x="6540500" y="4162425"/>
            <a:ext cx="10033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瓶颈</a:t>
            </a:r>
            <a:r>
              <a:rPr lang="ja-JP" altLang="en-US" sz="1200" b="1" dirty="0">
                <a:latin typeface="Arial" panose="020B0604020202020204" pitchFamily="34" charset="0"/>
                <a:ea typeface="汉仪旗黑-55简" panose="00020600040101010101" charset="-128"/>
              </a:rPr>
              <a:t>ＭＴ</a:t>
            </a:r>
            <a:endParaRPr lang="ja-JP" altLang="en-US" sz="1200" b="1" dirty="0">
              <a:latin typeface="Arial" panose="020B0604020202020204" pitchFamily="34" charset="0"/>
              <a:ea typeface="汉仪旗黑-55简" panose="00020600040101010101" charset="-128"/>
            </a:endParaRPr>
          </a:p>
        </p:txBody>
      </p:sp>
      <p:sp>
        <p:nvSpPr>
          <p:cNvPr id="32834" name="Line 184"/>
          <p:cNvSpPr/>
          <p:nvPr/>
        </p:nvSpPr>
        <p:spPr>
          <a:xfrm>
            <a:off x="4879975" y="3525838"/>
            <a:ext cx="2447925" cy="0"/>
          </a:xfrm>
          <a:prstGeom prst="line">
            <a:avLst/>
          </a:prstGeom>
          <a:ln w="9525" cap="flat" cmpd="sng">
            <a:solidFill>
              <a:schemeClr val="tx1"/>
            </a:solidFill>
            <a:prstDash val="solid"/>
            <a:headEnd type="none" w="med" len="med"/>
            <a:tailEnd type="none" w="med" len="med"/>
          </a:ln>
        </p:spPr>
      </p:sp>
      <p:sp>
        <p:nvSpPr>
          <p:cNvPr id="32835" name="Text Box 185"/>
          <p:cNvSpPr txBox="1"/>
          <p:nvPr/>
        </p:nvSpPr>
        <p:spPr>
          <a:xfrm>
            <a:off x="7267575" y="3436938"/>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３０秒</a:t>
            </a:r>
            <a:endParaRPr lang="ja-JP" altLang="en-US" sz="1200" b="1" dirty="0">
              <a:latin typeface="Arial" panose="020B0604020202020204" pitchFamily="34" charset="0"/>
              <a:ea typeface="汉仪旗黑-55简" panose="00020600040101010101" charset="-128"/>
            </a:endParaRPr>
          </a:p>
        </p:txBody>
      </p:sp>
      <p:sp>
        <p:nvSpPr>
          <p:cNvPr id="32836" name="Text Box 186"/>
          <p:cNvSpPr txBox="1"/>
          <p:nvPr/>
        </p:nvSpPr>
        <p:spPr>
          <a:xfrm>
            <a:off x="5181600" y="2971800"/>
            <a:ext cx="9144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latin typeface="Arial" panose="020B0604020202020204" pitchFamily="34" charset="0"/>
                <a:ea typeface="汉仪旗黑-55简" panose="00020600040101010101" charset="-128"/>
              </a:rPr>
              <a:t>待工</a:t>
            </a:r>
            <a:endParaRPr lang="zh-CN" altLang="en-US" sz="1400" b="1" dirty="0">
              <a:latin typeface="Arial" panose="020B0604020202020204" pitchFamily="34" charset="0"/>
              <a:ea typeface="汉仪旗黑-55简" panose="00020600040101010101" charset="-128"/>
            </a:endParaRPr>
          </a:p>
        </p:txBody>
      </p:sp>
      <p:sp>
        <p:nvSpPr>
          <p:cNvPr id="32837" name="Freeform 187"/>
          <p:cNvSpPr/>
          <p:nvPr/>
        </p:nvSpPr>
        <p:spPr>
          <a:xfrm>
            <a:off x="5346700" y="3259138"/>
            <a:ext cx="241300" cy="355600"/>
          </a:xfrm>
          <a:custGeom>
            <a:avLst/>
            <a:gdLst/>
            <a:ahLst/>
            <a:cxnLst>
              <a:cxn ang="0">
                <a:pos x="383063750" y="0"/>
              </a:cxn>
              <a:cxn ang="0">
                <a:pos x="0" y="564515000"/>
              </a:cxn>
            </a:cxnLst>
            <a:pathLst>
              <a:path w="152" h="224">
                <a:moveTo>
                  <a:pt x="152" y="0"/>
                </a:moveTo>
                <a:lnTo>
                  <a:pt x="0" y="224"/>
                </a:lnTo>
              </a:path>
            </a:pathLst>
          </a:custGeom>
          <a:noFill/>
          <a:ln w="9525" cap="flat" cmpd="sng">
            <a:solidFill>
              <a:schemeClr val="tx1">
                <a:alpha val="100000"/>
              </a:schemeClr>
            </a:solidFill>
            <a:prstDash val="solid"/>
            <a:round/>
            <a:headEnd type="none" w="med" len="med"/>
            <a:tailEnd type="triangle" w="med" len="med"/>
          </a:ln>
        </p:spPr>
        <p:txBody>
          <a:bodyPr/>
          <a:p>
            <a:endParaRPr lang="zh-CN" altLang="en-US"/>
          </a:p>
        </p:txBody>
      </p:sp>
      <p:sp>
        <p:nvSpPr>
          <p:cNvPr id="32838" name="Freeform 188"/>
          <p:cNvSpPr/>
          <p:nvPr/>
        </p:nvSpPr>
        <p:spPr>
          <a:xfrm>
            <a:off x="4899025" y="4778375"/>
            <a:ext cx="2514600" cy="1177925"/>
          </a:xfrm>
          <a:custGeom>
            <a:avLst/>
            <a:gdLst/>
            <a:ahLst/>
            <a:cxnLst>
              <a:cxn ang="0">
                <a:pos x="0" y="0"/>
              </a:cxn>
              <a:cxn ang="0">
                <a:pos x="0" y="1445320110"/>
              </a:cxn>
              <a:cxn ang="0">
                <a:pos x="2147483646" y="1445320110"/>
              </a:cxn>
            </a:cxnLst>
            <a:pathLst>
              <a:path w="1152" h="960">
                <a:moveTo>
                  <a:pt x="0" y="0"/>
                </a:moveTo>
                <a:lnTo>
                  <a:pt x="0" y="960"/>
                </a:lnTo>
                <a:lnTo>
                  <a:pt x="1152" y="960"/>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2839" name="Text Box 189"/>
          <p:cNvSpPr txBox="1"/>
          <p:nvPr/>
        </p:nvSpPr>
        <p:spPr>
          <a:xfrm>
            <a:off x="4594225" y="4541838"/>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（秒）</a:t>
            </a:r>
            <a:endParaRPr lang="ja-JP" altLang="en-US" sz="1200" b="1" dirty="0">
              <a:latin typeface="Arial" panose="020B0604020202020204" pitchFamily="34" charset="0"/>
              <a:ea typeface="汉仪旗黑-55简" panose="00020600040101010101" charset="-128"/>
            </a:endParaRPr>
          </a:p>
        </p:txBody>
      </p:sp>
      <p:sp>
        <p:nvSpPr>
          <p:cNvPr id="32840" name="Text Box 190"/>
          <p:cNvSpPr txBox="1"/>
          <p:nvPr/>
        </p:nvSpPr>
        <p:spPr>
          <a:xfrm>
            <a:off x="4425950" y="4783138"/>
            <a:ext cx="6096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５０</a:t>
            </a:r>
            <a:endParaRPr lang="ja-JP" altLang="en-US" sz="1000" dirty="0">
              <a:latin typeface="Arial" panose="020B0604020202020204" pitchFamily="34" charset="0"/>
              <a:ea typeface="汉仪旗黑-55简" panose="00020600040101010101" charset="-128"/>
            </a:endParaRPr>
          </a:p>
        </p:txBody>
      </p:sp>
      <p:sp>
        <p:nvSpPr>
          <p:cNvPr id="32841" name="Text Box 191"/>
          <p:cNvSpPr txBox="1"/>
          <p:nvPr/>
        </p:nvSpPr>
        <p:spPr>
          <a:xfrm>
            <a:off x="4425950" y="5324475"/>
            <a:ext cx="6096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２５</a:t>
            </a:r>
            <a:endParaRPr lang="ja-JP" altLang="en-US" sz="1000" dirty="0">
              <a:latin typeface="Arial" panose="020B0604020202020204" pitchFamily="34" charset="0"/>
              <a:ea typeface="汉仪旗黑-55简" panose="00020600040101010101" charset="-128"/>
            </a:endParaRPr>
          </a:p>
        </p:txBody>
      </p:sp>
      <p:sp>
        <p:nvSpPr>
          <p:cNvPr id="32842" name="Text Box 192"/>
          <p:cNvSpPr txBox="1"/>
          <p:nvPr/>
        </p:nvSpPr>
        <p:spPr>
          <a:xfrm>
            <a:off x="4546600" y="5826125"/>
            <a:ext cx="42545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０</a:t>
            </a:r>
            <a:endParaRPr lang="ja-JP" altLang="en-US" sz="1000" dirty="0">
              <a:latin typeface="Arial" panose="020B0604020202020204" pitchFamily="34" charset="0"/>
              <a:ea typeface="汉仪旗黑-55简" panose="00020600040101010101" charset="-128"/>
            </a:endParaRPr>
          </a:p>
        </p:txBody>
      </p:sp>
      <p:sp>
        <p:nvSpPr>
          <p:cNvPr id="32843" name="Line 193"/>
          <p:cNvSpPr/>
          <p:nvPr/>
        </p:nvSpPr>
        <p:spPr>
          <a:xfrm>
            <a:off x="4851400" y="5426075"/>
            <a:ext cx="47625" cy="0"/>
          </a:xfrm>
          <a:prstGeom prst="line">
            <a:avLst/>
          </a:prstGeom>
          <a:ln w="9525" cap="flat" cmpd="sng">
            <a:solidFill>
              <a:schemeClr val="tx1"/>
            </a:solidFill>
            <a:prstDash val="solid"/>
            <a:headEnd type="none" w="med" len="med"/>
            <a:tailEnd type="none" w="med" len="med"/>
          </a:ln>
        </p:spPr>
      </p:sp>
      <p:sp>
        <p:nvSpPr>
          <p:cNvPr id="32844" name="Line 194"/>
          <p:cNvSpPr/>
          <p:nvPr/>
        </p:nvSpPr>
        <p:spPr>
          <a:xfrm>
            <a:off x="4851400" y="4895850"/>
            <a:ext cx="47625" cy="0"/>
          </a:xfrm>
          <a:prstGeom prst="line">
            <a:avLst/>
          </a:prstGeom>
          <a:ln w="9525" cap="flat" cmpd="sng">
            <a:solidFill>
              <a:schemeClr val="tx1"/>
            </a:solidFill>
            <a:prstDash val="solid"/>
            <a:headEnd type="none" w="med" len="med"/>
            <a:tailEnd type="none" w="med" len="med"/>
          </a:ln>
        </p:spPr>
      </p:sp>
      <p:sp>
        <p:nvSpPr>
          <p:cNvPr id="32845" name="Rectangle 195"/>
          <p:cNvSpPr/>
          <p:nvPr/>
        </p:nvSpPr>
        <p:spPr>
          <a:xfrm>
            <a:off x="5127625" y="5426075"/>
            <a:ext cx="533400" cy="53022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46" name="Rectangle 196" descr="右上がり対角線"/>
          <p:cNvSpPr/>
          <p:nvPr/>
        </p:nvSpPr>
        <p:spPr>
          <a:xfrm>
            <a:off x="6651625" y="5426075"/>
            <a:ext cx="533400" cy="530225"/>
          </a:xfrm>
          <a:prstGeom prst="rect">
            <a:avLst/>
          </a:prstGeom>
          <a:blipFill rotWithShape="0">
            <a:blip r:embed="rId1"/>
          </a:blip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47" name="Rectangle 197"/>
          <p:cNvSpPr/>
          <p:nvPr/>
        </p:nvSpPr>
        <p:spPr>
          <a:xfrm>
            <a:off x="5889625" y="5426075"/>
            <a:ext cx="533400" cy="53022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48" name="Text Box 198"/>
          <p:cNvSpPr txBox="1"/>
          <p:nvPr/>
        </p:nvSpPr>
        <p:spPr>
          <a:xfrm>
            <a:off x="5724525" y="5954713"/>
            <a:ext cx="828675"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正作业员</a:t>
            </a:r>
            <a:endParaRPr lang="zh-CN" altLang="en-US" sz="1200" b="1" dirty="0">
              <a:latin typeface="Arial" panose="020B0604020202020204" pitchFamily="34" charset="0"/>
              <a:ea typeface="汉仪旗黑-55简" panose="00020600040101010101" charset="-128"/>
            </a:endParaRPr>
          </a:p>
        </p:txBody>
      </p:sp>
      <p:sp>
        <p:nvSpPr>
          <p:cNvPr id="32849" name="Text Box 199"/>
          <p:cNvSpPr txBox="1"/>
          <p:nvPr/>
        </p:nvSpPr>
        <p:spPr>
          <a:xfrm>
            <a:off x="4648200" y="5954713"/>
            <a:ext cx="13970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线外</a:t>
            </a:r>
            <a:endParaRPr lang="zh-CN" altLang="en-US" sz="1200" b="1" dirty="0">
              <a:latin typeface="Arial" panose="020B0604020202020204" pitchFamily="34" charset="0"/>
              <a:ea typeface="汉仪旗黑-55简" panose="00020600040101010101" charset="-128"/>
            </a:endParaRPr>
          </a:p>
        </p:txBody>
      </p:sp>
      <p:sp>
        <p:nvSpPr>
          <p:cNvPr id="32850" name="Text Box 200"/>
          <p:cNvSpPr txBox="1"/>
          <p:nvPr/>
        </p:nvSpPr>
        <p:spPr>
          <a:xfrm>
            <a:off x="6515100" y="5956300"/>
            <a:ext cx="828675"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瓶颈</a:t>
            </a:r>
            <a:r>
              <a:rPr lang="ja-JP" altLang="en-US" sz="1200" b="1" dirty="0">
                <a:latin typeface="Arial" panose="020B0604020202020204" pitchFamily="34" charset="0"/>
                <a:ea typeface="汉仪旗黑-55简" panose="00020600040101010101" charset="-128"/>
              </a:rPr>
              <a:t>ＭＴ</a:t>
            </a:r>
            <a:endParaRPr lang="ja-JP" altLang="en-US" sz="1200" b="1" dirty="0">
              <a:latin typeface="Arial" panose="020B0604020202020204" pitchFamily="34" charset="0"/>
              <a:ea typeface="汉仪旗黑-55简" panose="00020600040101010101" charset="-128"/>
            </a:endParaRPr>
          </a:p>
        </p:txBody>
      </p:sp>
      <p:sp>
        <p:nvSpPr>
          <p:cNvPr id="32851" name="Line 201"/>
          <p:cNvSpPr/>
          <p:nvPr/>
        </p:nvSpPr>
        <p:spPr>
          <a:xfrm>
            <a:off x="4899025" y="5426075"/>
            <a:ext cx="2438400" cy="0"/>
          </a:xfrm>
          <a:prstGeom prst="line">
            <a:avLst/>
          </a:prstGeom>
          <a:ln w="9525" cap="flat" cmpd="sng">
            <a:solidFill>
              <a:schemeClr val="tx1"/>
            </a:solidFill>
            <a:prstDash val="solid"/>
            <a:headEnd type="none" w="med" len="med"/>
            <a:tailEnd type="none" w="med" len="med"/>
          </a:ln>
        </p:spPr>
      </p:sp>
      <p:sp>
        <p:nvSpPr>
          <p:cNvPr id="32852" name="Text Box 202"/>
          <p:cNvSpPr txBox="1"/>
          <p:nvPr/>
        </p:nvSpPr>
        <p:spPr>
          <a:xfrm>
            <a:off x="7286625" y="5322888"/>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２５秒</a:t>
            </a:r>
            <a:endParaRPr lang="ja-JP" altLang="en-US" sz="1200" b="1" dirty="0">
              <a:latin typeface="Arial" panose="020B0604020202020204" pitchFamily="34" charset="0"/>
              <a:ea typeface="汉仪旗黑-55简" panose="00020600040101010101" charset="-128"/>
            </a:endParaRPr>
          </a:p>
        </p:txBody>
      </p:sp>
      <p:sp>
        <p:nvSpPr>
          <p:cNvPr id="32853" name="Text Box 203"/>
          <p:cNvSpPr txBox="1"/>
          <p:nvPr/>
        </p:nvSpPr>
        <p:spPr>
          <a:xfrm>
            <a:off x="5105400" y="5084763"/>
            <a:ext cx="24638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缩短瓶颈</a:t>
            </a:r>
            <a:r>
              <a:rPr lang="ja-JP" altLang="en-US" sz="1200" b="1" dirty="0">
                <a:latin typeface="Arial" panose="020B0604020202020204" pitchFamily="34" charset="0"/>
                <a:ea typeface="汉仪旗黑-55简" panose="00020600040101010101" charset="-128"/>
              </a:rPr>
              <a:t>ＭＴ</a:t>
            </a:r>
            <a:r>
              <a:rPr lang="zh-CN" altLang="en-US" sz="1200" b="1" dirty="0">
                <a:latin typeface="Arial" panose="020B0604020202020204" pitchFamily="34" charset="0"/>
                <a:ea typeface="汉仪旗黑-55简" panose="00020600040101010101" charset="-128"/>
              </a:rPr>
              <a:t>消除待工</a:t>
            </a:r>
            <a:endParaRPr lang="ja-JP" altLang="en-US" sz="1200" b="1" dirty="0">
              <a:latin typeface="Arial" panose="020B0604020202020204" pitchFamily="34" charset="0"/>
              <a:ea typeface="汉仪旗黑-55简" panose="00020600040101010101" charset="-128"/>
            </a:endParaRPr>
          </a:p>
        </p:txBody>
      </p:sp>
      <p:sp>
        <p:nvSpPr>
          <p:cNvPr id="32854" name="Line 204"/>
          <p:cNvSpPr/>
          <p:nvPr/>
        </p:nvSpPr>
        <p:spPr>
          <a:xfrm flipH="1">
            <a:off x="5384800" y="5303838"/>
            <a:ext cx="152400" cy="152400"/>
          </a:xfrm>
          <a:prstGeom prst="line">
            <a:avLst/>
          </a:prstGeom>
          <a:ln w="9525" cap="flat" cmpd="sng">
            <a:solidFill>
              <a:schemeClr val="tx1"/>
            </a:solidFill>
            <a:prstDash val="solid"/>
            <a:headEnd type="none" w="med" len="med"/>
            <a:tailEnd type="triangle" w="med" len="med"/>
          </a:ln>
        </p:spPr>
      </p:sp>
      <p:sp>
        <p:nvSpPr>
          <p:cNvPr id="32855" name="AutoShape 205"/>
          <p:cNvSpPr/>
          <p:nvPr/>
        </p:nvSpPr>
        <p:spPr>
          <a:xfrm>
            <a:off x="5765800" y="4430713"/>
            <a:ext cx="257175" cy="228600"/>
          </a:xfrm>
          <a:prstGeom prst="downArrow">
            <a:avLst>
              <a:gd name="adj1" fmla="val 50000"/>
              <a:gd name="adj2" fmla="val 25000"/>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56" name="Line 206"/>
          <p:cNvSpPr/>
          <p:nvPr/>
        </p:nvSpPr>
        <p:spPr>
          <a:xfrm>
            <a:off x="5029200" y="1447800"/>
            <a:ext cx="1981200" cy="0"/>
          </a:xfrm>
          <a:prstGeom prst="line">
            <a:avLst/>
          </a:prstGeom>
          <a:ln w="9525" cap="flat" cmpd="sng">
            <a:solidFill>
              <a:schemeClr val="tx1"/>
            </a:solidFill>
            <a:prstDash val="dash"/>
            <a:headEnd type="none" w="med" len="med"/>
            <a:tailEnd type="none" w="med" len="med"/>
          </a:ln>
        </p:spPr>
      </p:sp>
      <p:sp>
        <p:nvSpPr>
          <p:cNvPr id="32857" name="Text Box 207"/>
          <p:cNvSpPr txBox="1"/>
          <p:nvPr/>
        </p:nvSpPr>
        <p:spPr>
          <a:xfrm>
            <a:off x="7010400" y="1354138"/>
            <a:ext cx="1114425"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Ｔ．Ｔ＝４０秒</a:t>
            </a:r>
            <a:endParaRPr lang="ja-JP" altLang="en-US" sz="1200" b="1" dirty="0">
              <a:latin typeface="Arial" panose="020B0604020202020204" pitchFamily="34" charset="0"/>
              <a:ea typeface="汉仪文黑-85W" panose="00020600040101010101" charset="-122"/>
            </a:endParaRPr>
          </a:p>
        </p:txBody>
      </p:sp>
      <p:sp>
        <p:nvSpPr>
          <p:cNvPr id="32858" name="Line 208"/>
          <p:cNvSpPr/>
          <p:nvPr/>
        </p:nvSpPr>
        <p:spPr>
          <a:xfrm>
            <a:off x="4851400" y="3286125"/>
            <a:ext cx="2133600" cy="0"/>
          </a:xfrm>
          <a:prstGeom prst="line">
            <a:avLst/>
          </a:prstGeom>
          <a:ln w="9525" cap="flat" cmpd="sng">
            <a:solidFill>
              <a:schemeClr val="tx1"/>
            </a:solidFill>
            <a:prstDash val="dash"/>
            <a:headEnd type="none" w="med" len="med"/>
            <a:tailEnd type="none" w="med" len="med"/>
          </a:ln>
        </p:spPr>
      </p:sp>
      <p:sp>
        <p:nvSpPr>
          <p:cNvPr id="32859" name="Text Box 209"/>
          <p:cNvSpPr txBox="1"/>
          <p:nvPr/>
        </p:nvSpPr>
        <p:spPr>
          <a:xfrm>
            <a:off x="7242175" y="3187700"/>
            <a:ext cx="1114425"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Ｔ．Ｔ＝４０秒</a:t>
            </a:r>
            <a:endParaRPr lang="ja-JP" altLang="en-US" sz="1200" b="1" dirty="0">
              <a:latin typeface="Arial" panose="020B0604020202020204" pitchFamily="34" charset="0"/>
              <a:ea typeface="汉仪旗黑-55简" panose="00020600040101010101" charset="-128"/>
            </a:endParaRPr>
          </a:p>
        </p:txBody>
      </p:sp>
      <p:sp>
        <p:nvSpPr>
          <p:cNvPr id="32860" name="Text Box 210"/>
          <p:cNvSpPr txBox="1"/>
          <p:nvPr/>
        </p:nvSpPr>
        <p:spPr>
          <a:xfrm>
            <a:off x="4737100" y="4152900"/>
            <a:ext cx="1219200" cy="275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旗黑-55简" panose="00020600040101010101" charset="-128"/>
              </a:rPr>
              <a:t>线外</a:t>
            </a:r>
            <a:endParaRPr lang="zh-CN" altLang="en-US" sz="1200" b="1" dirty="0">
              <a:latin typeface="Arial" panose="020B0604020202020204" pitchFamily="34" charset="0"/>
              <a:ea typeface="汉仪旗黑-55简" panose="00020600040101010101" charset="-128"/>
            </a:endParaRPr>
          </a:p>
        </p:txBody>
      </p:sp>
      <p:sp>
        <p:nvSpPr>
          <p:cNvPr id="32861" name="Text Box 211"/>
          <p:cNvSpPr txBox="1"/>
          <p:nvPr/>
        </p:nvSpPr>
        <p:spPr>
          <a:xfrm>
            <a:off x="2565400" y="3690938"/>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４</a:t>
            </a:r>
            <a:endParaRPr lang="ja-JP" altLang="en-US" sz="1200" dirty="0">
              <a:latin typeface="Arial" panose="020B0604020202020204" pitchFamily="34" charset="0"/>
              <a:ea typeface="汉仪旗黑-55简" panose="00020600040101010101" charset="-128"/>
            </a:endParaRPr>
          </a:p>
        </p:txBody>
      </p:sp>
      <p:sp>
        <p:nvSpPr>
          <p:cNvPr id="32862" name="Text Box 212"/>
          <p:cNvSpPr txBox="1"/>
          <p:nvPr/>
        </p:nvSpPr>
        <p:spPr>
          <a:xfrm>
            <a:off x="2032000" y="28733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２</a:t>
            </a:r>
            <a:endParaRPr lang="ja-JP" altLang="en-US" sz="1200" dirty="0">
              <a:latin typeface="Arial" panose="020B0604020202020204" pitchFamily="34" charset="0"/>
              <a:ea typeface="汉仪旗黑-55简" panose="00020600040101010101" charset="-128"/>
            </a:endParaRPr>
          </a:p>
        </p:txBody>
      </p:sp>
      <p:sp>
        <p:nvSpPr>
          <p:cNvPr id="32863" name="Text Box 213"/>
          <p:cNvSpPr txBox="1"/>
          <p:nvPr/>
        </p:nvSpPr>
        <p:spPr>
          <a:xfrm>
            <a:off x="2565400" y="28733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１</a:t>
            </a:r>
            <a:endParaRPr lang="ja-JP" altLang="en-US" sz="1200" dirty="0">
              <a:latin typeface="Arial" panose="020B0604020202020204" pitchFamily="34" charset="0"/>
              <a:ea typeface="汉仪旗黑-55简" panose="00020600040101010101" charset="-128"/>
            </a:endParaRPr>
          </a:p>
        </p:txBody>
      </p:sp>
      <p:sp>
        <p:nvSpPr>
          <p:cNvPr id="32864" name="Freeform 214"/>
          <p:cNvSpPr/>
          <p:nvPr/>
        </p:nvSpPr>
        <p:spPr>
          <a:xfrm>
            <a:off x="3403600" y="2014538"/>
            <a:ext cx="862013" cy="457200"/>
          </a:xfrm>
          <a:custGeom>
            <a:avLst/>
            <a:gdLst/>
            <a:ahLst/>
            <a:cxnLst>
              <a:cxn ang="0">
                <a:pos x="1368446431" y="725805000"/>
              </a:cxn>
              <a:cxn ang="0">
                <a:pos x="0" y="0"/>
              </a:cxn>
            </a:cxnLst>
            <a:pathLst>
              <a:path w="543" h="288">
                <a:moveTo>
                  <a:pt x="543" y="288"/>
                </a:moveTo>
                <a:lnTo>
                  <a:pt x="0" y="0"/>
                </a:lnTo>
              </a:path>
            </a:pathLst>
          </a:custGeom>
          <a:noFill/>
          <a:ln w="9525" cap="flat" cmpd="sng">
            <a:solidFill>
              <a:schemeClr val="tx1">
                <a:alpha val="100000"/>
              </a:schemeClr>
            </a:solidFill>
            <a:prstDash val="solid"/>
            <a:round/>
            <a:headEnd type="none" w="med" len="med"/>
            <a:tailEnd type="triangle" w="med" len="med"/>
          </a:ln>
        </p:spPr>
        <p:txBody>
          <a:bodyPr/>
          <a:p>
            <a:endParaRPr lang="zh-CN" altLang="en-US"/>
          </a:p>
        </p:txBody>
      </p:sp>
      <p:sp>
        <p:nvSpPr>
          <p:cNvPr id="32865" name="Oval 215"/>
          <p:cNvSpPr/>
          <p:nvPr/>
        </p:nvSpPr>
        <p:spPr>
          <a:xfrm>
            <a:off x="3213100" y="3678238"/>
            <a:ext cx="152400" cy="152400"/>
          </a:xfrm>
          <a:prstGeom prst="ellipse">
            <a:avLst/>
          </a:prstGeom>
          <a:noFill/>
          <a:ln w="9525" cap="flat" cmpd="sng">
            <a:solidFill>
              <a:schemeClr val="tx1"/>
            </a:solidFill>
            <a:prstDash val="solid"/>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66" name="Oval 216"/>
          <p:cNvSpPr/>
          <p:nvPr/>
        </p:nvSpPr>
        <p:spPr>
          <a:xfrm>
            <a:off x="3908425" y="2366963"/>
            <a:ext cx="152400" cy="152400"/>
          </a:xfrm>
          <a:prstGeom prst="ellipse">
            <a:avLst/>
          </a:prstGeom>
          <a:noFill/>
          <a:ln w="9525" cap="flat" cmpd="sng">
            <a:solidFill>
              <a:schemeClr val="tx1"/>
            </a:solidFill>
            <a:prstDash val="solid"/>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67" name="Rectangle 217"/>
          <p:cNvSpPr/>
          <p:nvPr/>
        </p:nvSpPr>
        <p:spPr>
          <a:xfrm>
            <a:off x="3575050" y="2366963"/>
            <a:ext cx="533400" cy="152400"/>
          </a:xfrm>
          <a:prstGeom prst="rect">
            <a:avLst/>
          </a:prstGeom>
          <a:noFill/>
          <a:ln w="9525" cap="flat" cmpd="sng">
            <a:solidFill>
              <a:schemeClr val="tx1"/>
            </a:solidFill>
            <a:prstDash val="solid"/>
            <a:miter/>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68" name="Text Box 218"/>
          <p:cNvSpPr txBox="1"/>
          <p:nvPr/>
        </p:nvSpPr>
        <p:spPr>
          <a:xfrm>
            <a:off x="3035300" y="3462338"/>
            <a:ext cx="673100" cy="153670"/>
          </a:xfrm>
          <a:prstGeom prst="rect">
            <a:avLst/>
          </a:prstGeom>
          <a:noFill/>
          <a:ln w="9525">
            <a:noFill/>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000" dirty="0">
                <a:latin typeface="Arial" panose="020B0604020202020204" pitchFamily="34" charset="0"/>
                <a:ea typeface="汉仪旗黑-55简" panose="00020600040101010101" charset="-128"/>
              </a:rPr>
              <a:t>流动台数</a:t>
            </a:r>
            <a:endParaRPr lang="zh-CN" altLang="en-US" sz="1000" dirty="0">
              <a:latin typeface="Arial" panose="020B0604020202020204" pitchFamily="34" charset="0"/>
              <a:ea typeface="汉仪旗黑-55简" panose="00020600040101010101" charset="-128"/>
            </a:endParaRPr>
          </a:p>
        </p:txBody>
      </p:sp>
      <p:sp>
        <p:nvSpPr>
          <p:cNvPr id="32869" name="Oval 219"/>
          <p:cNvSpPr/>
          <p:nvPr/>
        </p:nvSpPr>
        <p:spPr>
          <a:xfrm>
            <a:off x="3362325" y="3676650"/>
            <a:ext cx="152400" cy="152400"/>
          </a:xfrm>
          <a:prstGeom prst="ellipse">
            <a:avLst/>
          </a:prstGeom>
          <a:noFill/>
          <a:ln w="9525" cap="flat" cmpd="sng">
            <a:solidFill>
              <a:schemeClr val="tx1"/>
            </a:solidFill>
            <a:prstDash val="solid"/>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70" name="Rectangle 220"/>
          <p:cNvSpPr/>
          <p:nvPr/>
        </p:nvSpPr>
        <p:spPr>
          <a:xfrm>
            <a:off x="3028950" y="3676650"/>
            <a:ext cx="533400" cy="152400"/>
          </a:xfrm>
          <a:prstGeom prst="rect">
            <a:avLst/>
          </a:prstGeom>
          <a:noFill/>
          <a:ln w="9525" cap="flat" cmpd="sng">
            <a:solidFill>
              <a:schemeClr val="tx1"/>
            </a:solidFill>
            <a:prstDash val="solid"/>
            <a:miter/>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71" name="Freeform 221"/>
          <p:cNvSpPr/>
          <p:nvPr/>
        </p:nvSpPr>
        <p:spPr>
          <a:xfrm>
            <a:off x="3556000" y="2605088"/>
            <a:ext cx="709613" cy="857250"/>
          </a:xfrm>
          <a:custGeom>
            <a:avLst/>
            <a:gdLst/>
            <a:ahLst/>
            <a:cxnLst>
              <a:cxn ang="0">
                <a:pos x="1126511431" y="0"/>
              </a:cxn>
              <a:cxn ang="0">
                <a:pos x="0" y="1360884375"/>
              </a:cxn>
            </a:cxnLst>
            <a:pathLst>
              <a:path w="447" h="540">
                <a:moveTo>
                  <a:pt x="447" y="0"/>
                </a:moveTo>
                <a:lnTo>
                  <a:pt x="0" y="540"/>
                </a:lnTo>
              </a:path>
            </a:pathLst>
          </a:custGeom>
          <a:noFill/>
          <a:ln w="9525" cap="flat" cmpd="sng">
            <a:solidFill>
              <a:schemeClr val="tx1">
                <a:alpha val="100000"/>
              </a:schemeClr>
            </a:solidFill>
            <a:prstDash val="solid"/>
            <a:round/>
            <a:headEnd type="none" w="med" len="med"/>
            <a:tailEnd type="triangle" w="med" len="med"/>
          </a:ln>
        </p:spPr>
        <p:txBody>
          <a:bodyPr/>
          <a:p>
            <a:endParaRPr lang="zh-CN" altLang="en-US"/>
          </a:p>
        </p:txBody>
      </p:sp>
      <p:sp>
        <p:nvSpPr>
          <p:cNvPr id="32872" name="Text Box 222"/>
          <p:cNvSpPr txBox="1"/>
          <p:nvPr/>
        </p:nvSpPr>
        <p:spPr>
          <a:xfrm>
            <a:off x="838200" y="1252538"/>
            <a:ext cx="604838" cy="184150"/>
          </a:xfrm>
          <a:prstGeom prst="rect">
            <a:avLst/>
          </a:prstGeom>
          <a:noFill/>
          <a:ln w="9525">
            <a:noFill/>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文黑-85W" panose="00020600040101010101" charset="-122"/>
              </a:rPr>
              <a:t>１</a:t>
            </a:r>
            <a:r>
              <a:rPr lang="zh-CN" altLang="en-US" sz="1200" b="1" dirty="0">
                <a:latin typeface="Arial" panose="020B0604020202020204" pitchFamily="34" charset="0"/>
                <a:ea typeface="汉仪文黑-85W" panose="00020600040101010101" charset="-122"/>
              </a:rPr>
              <a:t>线</a:t>
            </a:r>
            <a:endParaRPr lang="ja-JP" altLang="en-US" sz="1200" b="1" dirty="0">
              <a:latin typeface="Arial" panose="020B0604020202020204" pitchFamily="34" charset="0"/>
              <a:ea typeface="汉仪文黑-85W" panose="00020600040101010101" charset="-122"/>
            </a:endParaRPr>
          </a:p>
        </p:txBody>
      </p:sp>
      <p:sp>
        <p:nvSpPr>
          <p:cNvPr id="32873" name="Text Box 223"/>
          <p:cNvSpPr txBox="1"/>
          <p:nvPr/>
        </p:nvSpPr>
        <p:spPr>
          <a:xfrm>
            <a:off x="2133600" y="1143000"/>
            <a:ext cx="1566863" cy="215265"/>
          </a:xfrm>
          <a:prstGeom prst="rect">
            <a:avLst/>
          </a:prstGeom>
          <a:noFill/>
          <a:ln w="9525">
            <a:noFill/>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latin typeface="Arial" panose="020B0604020202020204" pitchFamily="34" charset="0"/>
                <a:ea typeface="汉仪旗黑-55简" panose="00020600040101010101" charset="-128"/>
              </a:rPr>
              <a:t>瓶颈</a:t>
            </a:r>
            <a:r>
              <a:rPr lang="ja-JP" altLang="en-US" sz="1400" b="1" dirty="0">
                <a:latin typeface="Arial" panose="020B0604020202020204" pitchFamily="34" charset="0"/>
                <a:ea typeface="汉仪旗黑-55简" panose="00020600040101010101" charset="-128"/>
              </a:rPr>
              <a:t>ＭＴ＝３０秒</a:t>
            </a:r>
            <a:endParaRPr lang="ja-JP" altLang="en-US" sz="1400" b="1" dirty="0">
              <a:latin typeface="Arial" panose="020B0604020202020204" pitchFamily="34" charset="0"/>
              <a:ea typeface="汉仪旗黑-55简" panose="00020600040101010101" charset="-128"/>
            </a:endParaRPr>
          </a:p>
        </p:txBody>
      </p:sp>
      <p:sp>
        <p:nvSpPr>
          <p:cNvPr id="32874" name="Text Box 224"/>
          <p:cNvSpPr txBox="1"/>
          <p:nvPr/>
        </p:nvSpPr>
        <p:spPr>
          <a:xfrm>
            <a:off x="1905000" y="4541838"/>
            <a:ext cx="2306638" cy="430530"/>
          </a:xfrm>
          <a:prstGeom prst="rect">
            <a:avLst/>
          </a:prstGeom>
          <a:noFill/>
          <a:ln w="9525">
            <a:noFill/>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400" b="1" dirty="0">
                <a:latin typeface="Arial" panose="020B0604020202020204" pitchFamily="34" charset="0"/>
                <a:ea typeface="汉仪旗黑-55简" panose="00020600040101010101" charset="-128"/>
              </a:rPr>
              <a:t>ＭＴ＝ </a:t>
            </a:r>
            <a:r>
              <a:rPr lang="zh-CN" altLang="en-US" sz="1400" b="1" dirty="0">
                <a:latin typeface="Arial" panose="020B0604020202020204" pitchFamily="34" charset="0"/>
                <a:ea typeface="汉仪旗黑-55简" panose="00020600040101010101" charset="-128"/>
              </a:rPr>
              <a:t>从</a:t>
            </a:r>
            <a:r>
              <a:rPr lang="ja-JP" altLang="en-US" sz="1400" b="1" dirty="0">
                <a:latin typeface="Arial" panose="020B0604020202020204" pitchFamily="34" charset="0"/>
                <a:ea typeface="汉仪旗黑-55简" panose="00020600040101010101" charset="-128"/>
              </a:rPr>
              <a:t>３０秒→</a:t>
            </a:r>
            <a:r>
              <a:rPr lang="zh-CN" altLang="en-US" sz="1400" b="1" dirty="0">
                <a:latin typeface="Arial" panose="020B0604020202020204" pitchFamily="34" charset="0"/>
                <a:ea typeface="汉仪旗黑-55简" panose="00020600040101010101" charset="-128"/>
              </a:rPr>
              <a:t>改善到</a:t>
            </a:r>
            <a:r>
              <a:rPr lang="ja-JP" altLang="en-US" sz="1400" b="1" dirty="0">
                <a:latin typeface="Arial" panose="020B0604020202020204" pitchFamily="34" charset="0"/>
                <a:ea typeface="汉仪旗黑-55简" panose="00020600040101010101" charset="-128"/>
              </a:rPr>
              <a:t>２５</a:t>
            </a:r>
            <a:r>
              <a:rPr lang="zh-CN" altLang="en-US" sz="1400" b="1" dirty="0">
                <a:latin typeface="Arial" panose="020B0604020202020204" pitchFamily="34" charset="0"/>
                <a:ea typeface="汉仪旗黑-55简" panose="00020600040101010101" charset="-128"/>
              </a:rPr>
              <a:t>秒</a:t>
            </a:r>
            <a:endParaRPr lang="ja-JP" altLang="en-US" sz="1400" b="1" dirty="0">
              <a:latin typeface="Arial" panose="020B0604020202020204" pitchFamily="34" charset="0"/>
              <a:ea typeface="汉仪旗黑-55简" panose="00020600040101010101" charset="-128"/>
            </a:endParaRPr>
          </a:p>
        </p:txBody>
      </p:sp>
      <p:sp>
        <p:nvSpPr>
          <p:cNvPr id="32875" name="Text Box 225"/>
          <p:cNvSpPr txBox="1"/>
          <p:nvPr/>
        </p:nvSpPr>
        <p:spPr>
          <a:xfrm>
            <a:off x="3429000" y="5329238"/>
            <a:ext cx="533400" cy="160655"/>
          </a:xfrm>
          <a:prstGeom prst="rect">
            <a:avLst/>
          </a:prstGeom>
          <a:noFill/>
          <a:ln w="9525" cap="flat" cmpd="sng">
            <a:solidFill>
              <a:schemeClr val="tx1"/>
            </a:solidFill>
            <a:prstDash val="solid"/>
            <a:miter/>
            <a:headEnd type="none" w="med" len="med"/>
            <a:tailEnd type="none" w="med" len="med"/>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105000"/>
              </a:lnSpc>
              <a:spcBef>
                <a:spcPct val="50000"/>
              </a:spcBef>
              <a:buNone/>
            </a:pPr>
            <a:r>
              <a:rPr lang="ja-JP" altLang="en-US" sz="1000" dirty="0">
                <a:latin typeface="Arial" panose="020B0604020202020204" pitchFamily="34" charset="0"/>
                <a:ea typeface="汉仪旗黑-55简" panose="00020600040101010101" charset="-128"/>
              </a:rPr>
              <a:t>粗　材</a:t>
            </a:r>
            <a:endParaRPr lang="ja-JP" altLang="en-US" sz="1000" dirty="0">
              <a:latin typeface="Arial" panose="020B0604020202020204" pitchFamily="34" charset="0"/>
              <a:ea typeface="汉仪旗黑-55简" panose="00020600040101010101" charset="-128"/>
            </a:endParaRPr>
          </a:p>
        </p:txBody>
      </p:sp>
      <p:sp>
        <p:nvSpPr>
          <p:cNvPr id="32876" name="Text Box 226"/>
          <p:cNvSpPr txBox="1"/>
          <p:nvPr/>
        </p:nvSpPr>
        <p:spPr>
          <a:xfrm>
            <a:off x="2971800" y="5029200"/>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文黑-85W" panose="00020600040101010101" charset="-122"/>
              </a:rPr>
              <a:t>１</a:t>
            </a:r>
            <a:endParaRPr lang="ja-JP" altLang="en-US" sz="1200" dirty="0">
              <a:latin typeface="Arial" panose="020B0604020202020204" pitchFamily="34" charset="0"/>
              <a:ea typeface="汉仪文黑-85W" panose="00020600040101010101" charset="-122"/>
            </a:endParaRPr>
          </a:p>
        </p:txBody>
      </p:sp>
      <p:sp>
        <p:nvSpPr>
          <p:cNvPr id="32877" name="Text Box 227"/>
          <p:cNvSpPr txBox="1"/>
          <p:nvPr/>
        </p:nvSpPr>
        <p:spPr>
          <a:xfrm>
            <a:off x="2438400" y="5029200"/>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２</a:t>
            </a:r>
            <a:endParaRPr lang="ja-JP" altLang="en-US" sz="1200" dirty="0">
              <a:latin typeface="Arial" panose="020B0604020202020204" pitchFamily="34" charset="0"/>
              <a:ea typeface="汉仪旗黑-55简" panose="00020600040101010101" charset="-128"/>
            </a:endParaRPr>
          </a:p>
        </p:txBody>
      </p:sp>
      <p:sp>
        <p:nvSpPr>
          <p:cNvPr id="32878" name="Text Box 228"/>
          <p:cNvSpPr txBox="1"/>
          <p:nvPr/>
        </p:nvSpPr>
        <p:spPr>
          <a:xfrm>
            <a:off x="1905000" y="5029200"/>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３</a:t>
            </a:r>
            <a:endParaRPr lang="ja-JP" altLang="en-US" sz="1200" dirty="0">
              <a:latin typeface="Arial" panose="020B0604020202020204" pitchFamily="34" charset="0"/>
              <a:ea typeface="汉仪旗黑-55简" panose="00020600040101010101" charset="-128"/>
            </a:endParaRPr>
          </a:p>
        </p:txBody>
      </p:sp>
      <p:sp>
        <p:nvSpPr>
          <p:cNvPr id="32879" name="Text Box 229"/>
          <p:cNvSpPr txBox="1"/>
          <p:nvPr/>
        </p:nvSpPr>
        <p:spPr>
          <a:xfrm>
            <a:off x="1905000" y="5281613"/>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②</a:t>
            </a:r>
            <a:endParaRPr lang="ja-JP" altLang="en-US" sz="1000" dirty="0">
              <a:latin typeface="Arial" panose="020B0604020202020204" pitchFamily="34" charset="0"/>
              <a:ea typeface="汉仪旗黑-55简" panose="00020600040101010101" charset="-128"/>
            </a:endParaRPr>
          </a:p>
        </p:txBody>
      </p:sp>
      <p:sp>
        <p:nvSpPr>
          <p:cNvPr id="32880" name="Text Box 230"/>
          <p:cNvSpPr txBox="1"/>
          <p:nvPr/>
        </p:nvSpPr>
        <p:spPr>
          <a:xfrm>
            <a:off x="2438400" y="5281613"/>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文黑-85W" panose="00020600040101010101" charset="-122"/>
              </a:rPr>
              <a:t>①</a:t>
            </a:r>
            <a:endParaRPr lang="ja-JP" altLang="en-US" sz="1000" dirty="0">
              <a:latin typeface="Arial" panose="020B0604020202020204" pitchFamily="34" charset="0"/>
              <a:ea typeface="汉仪文黑-85W" panose="00020600040101010101" charset="-122"/>
            </a:endParaRPr>
          </a:p>
        </p:txBody>
      </p:sp>
      <p:sp>
        <p:nvSpPr>
          <p:cNvPr id="32881" name="Text Box 231"/>
          <p:cNvSpPr txBox="1"/>
          <p:nvPr/>
        </p:nvSpPr>
        <p:spPr>
          <a:xfrm>
            <a:off x="2971800" y="5281613"/>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①</a:t>
            </a:r>
            <a:endParaRPr lang="ja-JP" altLang="en-US" sz="1000" dirty="0">
              <a:latin typeface="Arial" panose="020B0604020202020204" pitchFamily="34" charset="0"/>
              <a:ea typeface="汉仪旗黑-55简" panose="00020600040101010101" charset="-128"/>
            </a:endParaRPr>
          </a:p>
        </p:txBody>
      </p:sp>
      <p:sp>
        <p:nvSpPr>
          <p:cNvPr id="32882" name="Line 232"/>
          <p:cNvSpPr/>
          <p:nvPr/>
        </p:nvSpPr>
        <p:spPr>
          <a:xfrm>
            <a:off x="2162175" y="5414963"/>
            <a:ext cx="381000" cy="0"/>
          </a:xfrm>
          <a:prstGeom prst="line">
            <a:avLst/>
          </a:prstGeom>
          <a:ln w="9525" cap="flat" cmpd="sng">
            <a:solidFill>
              <a:schemeClr val="tx1"/>
            </a:solidFill>
            <a:prstDash val="solid"/>
            <a:headEnd type="none" w="med" len="med"/>
            <a:tailEnd type="none" w="med" len="med"/>
          </a:ln>
        </p:spPr>
      </p:sp>
      <p:sp>
        <p:nvSpPr>
          <p:cNvPr id="32883" name="Text Box 233"/>
          <p:cNvSpPr txBox="1"/>
          <p:nvPr/>
        </p:nvSpPr>
        <p:spPr>
          <a:xfrm>
            <a:off x="2971800" y="5894388"/>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７</a:t>
            </a:r>
            <a:endParaRPr lang="ja-JP" altLang="en-US" sz="1200" dirty="0">
              <a:latin typeface="Arial" panose="020B0604020202020204" pitchFamily="34" charset="0"/>
              <a:ea typeface="汉仪旗黑-55简" panose="00020600040101010101" charset="-128"/>
            </a:endParaRPr>
          </a:p>
        </p:txBody>
      </p:sp>
      <p:sp>
        <p:nvSpPr>
          <p:cNvPr id="32884" name="Text Box 234"/>
          <p:cNvSpPr txBox="1"/>
          <p:nvPr/>
        </p:nvSpPr>
        <p:spPr>
          <a:xfrm>
            <a:off x="2438400" y="5894388"/>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６</a:t>
            </a:r>
            <a:endParaRPr lang="ja-JP" altLang="en-US" sz="1200" dirty="0">
              <a:latin typeface="Arial" panose="020B0604020202020204" pitchFamily="34" charset="0"/>
              <a:ea typeface="汉仪旗黑-55简" panose="00020600040101010101" charset="-128"/>
            </a:endParaRPr>
          </a:p>
        </p:txBody>
      </p:sp>
      <p:sp>
        <p:nvSpPr>
          <p:cNvPr id="32885" name="Text Box 235"/>
          <p:cNvSpPr txBox="1"/>
          <p:nvPr/>
        </p:nvSpPr>
        <p:spPr>
          <a:xfrm>
            <a:off x="1905000" y="5894388"/>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５</a:t>
            </a:r>
            <a:endParaRPr lang="ja-JP" altLang="en-US" sz="1200" dirty="0">
              <a:latin typeface="Arial" panose="020B0604020202020204" pitchFamily="34" charset="0"/>
              <a:ea typeface="汉仪旗黑-55简" panose="00020600040101010101" charset="-128"/>
            </a:endParaRPr>
          </a:p>
        </p:txBody>
      </p:sp>
      <p:sp>
        <p:nvSpPr>
          <p:cNvPr id="32886" name="Text Box 236"/>
          <p:cNvSpPr txBox="1"/>
          <p:nvPr/>
        </p:nvSpPr>
        <p:spPr>
          <a:xfrm>
            <a:off x="3448050" y="5649913"/>
            <a:ext cx="533400" cy="307340"/>
          </a:xfrm>
          <a:prstGeom prst="rect">
            <a:avLst/>
          </a:prstGeom>
          <a:noFill/>
          <a:ln w="9525">
            <a:noFill/>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000" dirty="0">
                <a:latin typeface="Arial" panose="020B0604020202020204" pitchFamily="34" charset="0"/>
                <a:ea typeface="汉仪旗黑-55简" panose="00020600040101010101" charset="-128"/>
              </a:rPr>
              <a:t>流动台数</a:t>
            </a:r>
            <a:endParaRPr lang="zh-CN" altLang="en-US" sz="1000" dirty="0">
              <a:latin typeface="Arial" panose="020B0604020202020204" pitchFamily="34" charset="0"/>
              <a:ea typeface="汉仪旗黑-55简" panose="00020600040101010101" charset="-128"/>
            </a:endParaRPr>
          </a:p>
        </p:txBody>
      </p:sp>
      <p:sp>
        <p:nvSpPr>
          <p:cNvPr id="32887" name="Oval 237"/>
          <p:cNvSpPr/>
          <p:nvPr/>
        </p:nvSpPr>
        <p:spPr>
          <a:xfrm>
            <a:off x="3629025" y="5845175"/>
            <a:ext cx="152400" cy="152400"/>
          </a:xfrm>
          <a:prstGeom prst="ellipse">
            <a:avLst/>
          </a:prstGeom>
          <a:noFill/>
          <a:ln w="9525" cap="flat" cmpd="sng">
            <a:solidFill>
              <a:schemeClr val="tx1"/>
            </a:solidFill>
            <a:prstDash val="solid"/>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88" name="Oval 238"/>
          <p:cNvSpPr/>
          <p:nvPr/>
        </p:nvSpPr>
        <p:spPr>
          <a:xfrm>
            <a:off x="3781425" y="5845175"/>
            <a:ext cx="152400" cy="152400"/>
          </a:xfrm>
          <a:prstGeom prst="ellipse">
            <a:avLst/>
          </a:prstGeom>
          <a:noFill/>
          <a:ln w="9525" cap="flat" cmpd="sng">
            <a:solidFill>
              <a:schemeClr val="tx1"/>
            </a:solidFill>
            <a:prstDash val="solid"/>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89" name="Rectangle 239"/>
          <p:cNvSpPr/>
          <p:nvPr/>
        </p:nvSpPr>
        <p:spPr>
          <a:xfrm>
            <a:off x="3448050" y="5845175"/>
            <a:ext cx="533400" cy="152400"/>
          </a:xfrm>
          <a:prstGeom prst="rect">
            <a:avLst/>
          </a:prstGeom>
          <a:noFill/>
          <a:ln w="9525" cap="flat" cmpd="sng">
            <a:solidFill>
              <a:schemeClr val="tx1"/>
            </a:solidFill>
            <a:prstDash val="solid"/>
            <a:miter/>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890" name="Text Box 240"/>
          <p:cNvSpPr txBox="1"/>
          <p:nvPr/>
        </p:nvSpPr>
        <p:spPr>
          <a:xfrm>
            <a:off x="2984500" y="5695950"/>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③</a:t>
            </a:r>
            <a:endParaRPr lang="ja-JP" altLang="en-US" sz="1000" dirty="0">
              <a:latin typeface="Arial" panose="020B0604020202020204" pitchFamily="34" charset="0"/>
              <a:ea typeface="汉仪旗黑-55简" panose="00020600040101010101" charset="-128"/>
            </a:endParaRPr>
          </a:p>
        </p:txBody>
      </p:sp>
      <p:sp>
        <p:nvSpPr>
          <p:cNvPr id="32891" name="Text Box 241"/>
          <p:cNvSpPr txBox="1"/>
          <p:nvPr/>
        </p:nvSpPr>
        <p:spPr>
          <a:xfrm>
            <a:off x="2451100" y="5695950"/>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②</a:t>
            </a:r>
            <a:endParaRPr lang="ja-JP" altLang="en-US" sz="1000" dirty="0">
              <a:latin typeface="Arial" panose="020B0604020202020204" pitchFamily="34" charset="0"/>
              <a:ea typeface="汉仪旗黑-55简" panose="00020600040101010101" charset="-128"/>
            </a:endParaRPr>
          </a:p>
        </p:txBody>
      </p:sp>
      <p:sp>
        <p:nvSpPr>
          <p:cNvPr id="32892" name="Text Box 242"/>
          <p:cNvSpPr txBox="1"/>
          <p:nvPr/>
        </p:nvSpPr>
        <p:spPr>
          <a:xfrm>
            <a:off x="1949450" y="5689600"/>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④</a:t>
            </a:r>
            <a:endParaRPr lang="ja-JP" altLang="en-US" sz="1000" dirty="0">
              <a:latin typeface="Arial" panose="020B0604020202020204" pitchFamily="34" charset="0"/>
              <a:ea typeface="汉仪旗黑-55简" panose="00020600040101010101" charset="-128"/>
            </a:endParaRPr>
          </a:p>
        </p:txBody>
      </p:sp>
      <p:sp>
        <p:nvSpPr>
          <p:cNvPr id="32893" name="Line 243"/>
          <p:cNvSpPr/>
          <p:nvPr/>
        </p:nvSpPr>
        <p:spPr>
          <a:xfrm flipV="1">
            <a:off x="2717800" y="5816600"/>
            <a:ext cx="381000" cy="0"/>
          </a:xfrm>
          <a:prstGeom prst="line">
            <a:avLst/>
          </a:prstGeom>
          <a:ln w="9525" cap="flat" cmpd="sng">
            <a:solidFill>
              <a:schemeClr val="tx1"/>
            </a:solidFill>
            <a:prstDash val="solid"/>
            <a:headEnd type="none" w="med" len="med"/>
            <a:tailEnd type="none" w="med" len="med"/>
          </a:ln>
        </p:spPr>
      </p:sp>
      <p:sp>
        <p:nvSpPr>
          <p:cNvPr id="32894" name="Text Box 244"/>
          <p:cNvSpPr txBox="1"/>
          <p:nvPr/>
        </p:nvSpPr>
        <p:spPr>
          <a:xfrm>
            <a:off x="5029200" y="609600"/>
            <a:ext cx="18288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文黑-85W" panose="00020600040101010101" charset="-122"/>
              </a:rPr>
              <a:t>１</a:t>
            </a:r>
            <a:r>
              <a:rPr lang="zh-CN" altLang="en-US" sz="1600" b="1" dirty="0">
                <a:latin typeface="Arial" panose="020B0604020202020204" pitchFamily="34" charset="0"/>
                <a:ea typeface="汉仪文黑-85W" panose="00020600040101010101" charset="-122"/>
              </a:rPr>
              <a:t>线的情况</a:t>
            </a:r>
            <a:endParaRPr lang="ja-JP" altLang="en-US" sz="1600" b="1" dirty="0">
              <a:latin typeface="Arial" panose="020B0604020202020204" pitchFamily="34" charset="0"/>
              <a:ea typeface="汉仪文黑-85W" panose="00020600040101010101" charset="-122"/>
            </a:endParaRPr>
          </a:p>
        </p:txBody>
      </p:sp>
      <p:sp>
        <p:nvSpPr>
          <p:cNvPr id="32895" name="Text Box 245"/>
          <p:cNvSpPr txBox="1"/>
          <p:nvPr/>
        </p:nvSpPr>
        <p:spPr>
          <a:xfrm>
            <a:off x="3022600" y="3081338"/>
            <a:ext cx="533400" cy="160655"/>
          </a:xfrm>
          <a:prstGeom prst="rect">
            <a:avLst/>
          </a:prstGeom>
          <a:noFill/>
          <a:ln w="9525" cap="flat" cmpd="sng">
            <a:solidFill>
              <a:schemeClr val="tx1"/>
            </a:solidFill>
            <a:prstDash val="solid"/>
            <a:miter/>
            <a:headEnd type="none" w="med" len="med"/>
            <a:tailEnd type="none" w="med" len="med"/>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105000"/>
              </a:lnSpc>
              <a:spcBef>
                <a:spcPct val="50000"/>
              </a:spcBef>
              <a:buNone/>
            </a:pPr>
            <a:r>
              <a:rPr lang="ja-JP" altLang="en-US" sz="1000" dirty="0">
                <a:latin typeface="Arial" panose="020B0604020202020204" pitchFamily="34" charset="0"/>
                <a:ea typeface="汉仪旗黑-55简" panose="00020600040101010101" charset="-128"/>
              </a:rPr>
              <a:t>粗　材</a:t>
            </a:r>
            <a:endParaRPr lang="ja-JP" altLang="en-US" sz="1000" dirty="0">
              <a:latin typeface="Arial" panose="020B0604020202020204" pitchFamily="34" charset="0"/>
              <a:ea typeface="汉仪旗黑-55简" panose="00020600040101010101" charset="-128"/>
            </a:endParaRPr>
          </a:p>
        </p:txBody>
      </p:sp>
      <p:sp>
        <p:nvSpPr>
          <p:cNvPr id="32896" name="Text Box 246"/>
          <p:cNvSpPr txBox="1"/>
          <p:nvPr/>
        </p:nvSpPr>
        <p:spPr>
          <a:xfrm>
            <a:off x="838200" y="1582738"/>
            <a:ext cx="949325"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１．２５人工</a:t>
            </a:r>
            <a:endParaRPr lang="ja-JP" altLang="en-US" sz="1200" b="1" dirty="0">
              <a:latin typeface="Arial" panose="020B0604020202020204" pitchFamily="34" charset="0"/>
              <a:ea typeface="汉仪旗黑-55简" panose="00020600040101010101" charset="-128"/>
            </a:endParaRPr>
          </a:p>
        </p:txBody>
      </p:sp>
      <p:sp>
        <p:nvSpPr>
          <p:cNvPr id="32897" name="Text Box 247"/>
          <p:cNvSpPr txBox="1"/>
          <p:nvPr/>
        </p:nvSpPr>
        <p:spPr>
          <a:xfrm>
            <a:off x="838200" y="1404938"/>
            <a:ext cx="1114425"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Ｔ．Ｔ＝４０秒</a:t>
            </a:r>
            <a:endParaRPr lang="ja-JP" altLang="en-US" sz="1200" b="1" dirty="0">
              <a:latin typeface="Arial" panose="020B0604020202020204" pitchFamily="34" charset="0"/>
              <a:ea typeface="汉仪旗黑-55简" panose="00020600040101010101" charset="-128"/>
            </a:endParaRPr>
          </a:p>
        </p:txBody>
      </p:sp>
      <p:sp>
        <p:nvSpPr>
          <p:cNvPr id="32898" name="Text Box 248"/>
          <p:cNvSpPr txBox="1"/>
          <p:nvPr/>
        </p:nvSpPr>
        <p:spPr>
          <a:xfrm>
            <a:off x="923925" y="2735263"/>
            <a:ext cx="533400" cy="184150"/>
          </a:xfrm>
          <a:prstGeom prst="rect">
            <a:avLst/>
          </a:prstGeom>
          <a:noFill/>
          <a:ln w="9525">
            <a:noFill/>
          </a:ln>
        </p:spPr>
        <p:txBody>
          <a:bodyPr lIns="18000" tIns="0" rIns="18000" bIns="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２</a:t>
            </a:r>
            <a:r>
              <a:rPr lang="zh-CN" altLang="en-US" sz="1200" b="1" dirty="0">
                <a:latin typeface="Arial" panose="020B0604020202020204" pitchFamily="34" charset="0"/>
                <a:ea typeface="汉仪旗黑-55简" panose="00020600040101010101" charset="-128"/>
              </a:rPr>
              <a:t>线</a:t>
            </a:r>
            <a:endParaRPr lang="ja-JP" altLang="en-US" sz="1200" b="1" dirty="0">
              <a:latin typeface="Arial" panose="020B0604020202020204" pitchFamily="34" charset="0"/>
              <a:ea typeface="汉仪旗黑-55简" panose="00020600040101010101" charset="-128"/>
            </a:endParaRPr>
          </a:p>
        </p:txBody>
      </p:sp>
      <p:sp>
        <p:nvSpPr>
          <p:cNvPr id="32899" name="Text Box 249"/>
          <p:cNvSpPr txBox="1"/>
          <p:nvPr/>
        </p:nvSpPr>
        <p:spPr>
          <a:xfrm>
            <a:off x="838200" y="3065463"/>
            <a:ext cx="8382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１．３人工</a:t>
            </a:r>
            <a:endParaRPr lang="ja-JP" altLang="en-US" sz="1200" b="1" dirty="0">
              <a:latin typeface="Arial" panose="020B0604020202020204" pitchFamily="34" charset="0"/>
              <a:ea typeface="汉仪旗黑-55简" panose="00020600040101010101" charset="-128"/>
            </a:endParaRPr>
          </a:p>
        </p:txBody>
      </p:sp>
      <p:sp>
        <p:nvSpPr>
          <p:cNvPr id="32900" name="Text Box 250"/>
          <p:cNvSpPr txBox="1"/>
          <p:nvPr/>
        </p:nvSpPr>
        <p:spPr>
          <a:xfrm>
            <a:off x="838200" y="2890838"/>
            <a:ext cx="1114425"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Ｔ．Ｔ＝６０秒</a:t>
            </a:r>
            <a:endParaRPr lang="ja-JP" altLang="en-US" sz="1200" b="1" dirty="0">
              <a:latin typeface="Arial" panose="020B0604020202020204" pitchFamily="34" charset="0"/>
              <a:ea typeface="汉仪旗黑-55简" panose="00020600040101010101" charset="-128"/>
            </a:endParaRPr>
          </a:p>
        </p:txBody>
      </p:sp>
      <p:sp>
        <p:nvSpPr>
          <p:cNvPr id="32901" name="Oval 251"/>
          <p:cNvSpPr/>
          <p:nvPr/>
        </p:nvSpPr>
        <p:spPr>
          <a:xfrm>
            <a:off x="3048000" y="3678238"/>
            <a:ext cx="152400" cy="152400"/>
          </a:xfrm>
          <a:prstGeom prst="ellipse">
            <a:avLst/>
          </a:prstGeom>
          <a:noFill/>
          <a:ln w="9525" cap="flat" cmpd="sng">
            <a:solidFill>
              <a:schemeClr val="tx1"/>
            </a:solidFill>
            <a:prstDash val="solid"/>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902" name="Text Box 252"/>
          <p:cNvSpPr txBox="1"/>
          <p:nvPr/>
        </p:nvSpPr>
        <p:spPr>
          <a:xfrm>
            <a:off x="5486400" y="2725738"/>
            <a:ext cx="16764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第１</a:t>
            </a:r>
            <a:r>
              <a:rPr lang="zh-CN" altLang="en-US" sz="1600" b="1" dirty="0">
                <a:latin typeface="Arial" panose="020B0604020202020204" pitchFamily="34" charset="0"/>
                <a:ea typeface="汉仪旗黑-55简" panose="00020600040101010101" charset="-128"/>
              </a:rPr>
              <a:t>步骤</a:t>
            </a:r>
            <a:endParaRPr lang="ja-JP" altLang="en-US" sz="1600" b="1" dirty="0">
              <a:latin typeface="Arial" panose="020B0604020202020204" pitchFamily="34" charset="0"/>
              <a:ea typeface="汉仪旗黑-55简" panose="00020600040101010101" charset="-128"/>
            </a:endParaRPr>
          </a:p>
        </p:txBody>
      </p:sp>
      <p:sp>
        <p:nvSpPr>
          <p:cNvPr id="32903" name="Text Box 253"/>
          <p:cNvSpPr txBox="1"/>
          <p:nvPr/>
        </p:nvSpPr>
        <p:spPr>
          <a:xfrm>
            <a:off x="5467350" y="4660900"/>
            <a:ext cx="169545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第２</a:t>
            </a:r>
            <a:r>
              <a:rPr lang="zh-CN" altLang="en-US" sz="1600" b="1" dirty="0">
                <a:latin typeface="Arial" panose="020B0604020202020204" pitchFamily="34" charset="0"/>
                <a:ea typeface="汉仪旗黑-55简" panose="00020600040101010101" charset="-128"/>
              </a:rPr>
              <a:t>步骤</a:t>
            </a:r>
            <a:endParaRPr lang="ja-JP" altLang="en-US" sz="1600" b="1" dirty="0">
              <a:latin typeface="Arial" panose="020B0604020202020204" pitchFamily="34" charset="0"/>
              <a:ea typeface="汉仪旗黑-55简" panose="00020600040101010101" charset="-128"/>
            </a:endParaRPr>
          </a:p>
        </p:txBody>
      </p:sp>
      <p:sp>
        <p:nvSpPr>
          <p:cNvPr id="32904" name="Text Box 254"/>
          <p:cNvSpPr txBox="1"/>
          <p:nvPr/>
        </p:nvSpPr>
        <p:spPr>
          <a:xfrm>
            <a:off x="5842000" y="3513138"/>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３０秒</a:t>
            </a:r>
            <a:endParaRPr lang="ja-JP" altLang="en-US" sz="1200" b="1" dirty="0">
              <a:latin typeface="Arial" panose="020B0604020202020204" pitchFamily="34" charset="0"/>
              <a:ea typeface="汉仪旗黑-55简" panose="00020600040101010101" charset="-128"/>
            </a:endParaRPr>
          </a:p>
        </p:txBody>
      </p:sp>
      <p:sp>
        <p:nvSpPr>
          <p:cNvPr id="32905" name="Text Box 255"/>
          <p:cNvSpPr txBox="1"/>
          <p:nvPr/>
        </p:nvSpPr>
        <p:spPr>
          <a:xfrm>
            <a:off x="5080000" y="3703638"/>
            <a:ext cx="609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２０秒</a:t>
            </a:r>
            <a:endParaRPr lang="ja-JP" altLang="en-US" sz="1200" b="1" dirty="0">
              <a:latin typeface="Arial" panose="020B0604020202020204" pitchFamily="34" charset="0"/>
              <a:ea typeface="汉仪旗黑-55简" panose="00020600040101010101" charset="-128"/>
            </a:endParaRPr>
          </a:p>
        </p:txBody>
      </p:sp>
      <p:sp>
        <p:nvSpPr>
          <p:cNvPr id="32906" name="Text Box 256"/>
          <p:cNvSpPr txBox="1"/>
          <p:nvPr/>
        </p:nvSpPr>
        <p:spPr>
          <a:xfrm>
            <a:off x="2032000" y="3711575"/>
            <a:ext cx="381000" cy="27559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dirty="0">
                <a:latin typeface="Arial" panose="020B0604020202020204" pitchFamily="34" charset="0"/>
                <a:ea typeface="汉仪旗黑-55简" panose="00020600040101010101" charset="-128"/>
              </a:rPr>
              <a:t>３</a:t>
            </a:r>
            <a:endParaRPr lang="ja-JP" altLang="en-US" sz="1200" dirty="0">
              <a:latin typeface="Arial" panose="020B0604020202020204" pitchFamily="34" charset="0"/>
              <a:ea typeface="汉仪旗黑-55简" panose="00020600040101010101" charset="-128"/>
            </a:endParaRPr>
          </a:p>
        </p:txBody>
      </p:sp>
      <p:sp>
        <p:nvSpPr>
          <p:cNvPr id="32907" name="Text Box 257"/>
          <p:cNvSpPr txBox="1"/>
          <p:nvPr/>
        </p:nvSpPr>
        <p:spPr>
          <a:xfrm>
            <a:off x="2565400" y="3503613"/>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④</a:t>
            </a:r>
            <a:endParaRPr lang="ja-JP" altLang="en-US" sz="1000" dirty="0">
              <a:latin typeface="Arial" panose="020B0604020202020204" pitchFamily="34" charset="0"/>
              <a:ea typeface="汉仪旗黑-55简" panose="00020600040101010101" charset="-128"/>
            </a:endParaRPr>
          </a:p>
        </p:txBody>
      </p:sp>
      <p:sp>
        <p:nvSpPr>
          <p:cNvPr id="32908" name="Text Box 258"/>
          <p:cNvSpPr txBox="1"/>
          <p:nvPr/>
        </p:nvSpPr>
        <p:spPr>
          <a:xfrm>
            <a:off x="2032000" y="3509963"/>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③</a:t>
            </a:r>
            <a:endParaRPr lang="ja-JP" altLang="en-US" sz="1000" dirty="0">
              <a:latin typeface="Arial" panose="020B0604020202020204" pitchFamily="34" charset="0"/>
              <a:ea typeface="汉仪旗黑-55简" panose="00020600040101010101" charset="-128"/>
            </a:endParaRPr>
          </a:p>
        </p:txBody>
      </p:sp>
      <p:sp>
        <p:nvSpPr>
          <p:cNvPr id="32909" name="Text Box 259"/>
          <p:cNvSpPr txBox="1"/>
          <p:nvPr/>
        </p:nvSpPr>
        <p:spPr>
          <a:xfrm>
            <a:off x="2032000" y="3103563"/>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②</a:t>
            </a:r>
            <a:endParaRPr lang="ja-JP" altLang="en-US" sz="1000" dirty="0">
              <a:latin typeface="Arial" panose="020B0604020202020204" pitchFamily="34" charset="0"/>
              <a:ea typeface="汉仪旗黑-55简" panose="00020600040101010101" charset="-128"/>
            </a:endParaRPr>
          </a:p>
        </p:txBody>
      </p:sp>
      <p:sp>
        <p:nvSpPr>
          <p:cNvPr id="32910" name="Text Box 260"/>
          <p:cNvSpPr txBox="1"/>
          <p:nvPr/>
        </p:nvSpPr>
        <p:spPr>
          <a:xfrm>
            <a:off x="2565400" y="3103563"/>
            <a:ext cx="381000" cy="24511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000" dirty="0">
                <a:latin typeface="Arial" panose="020B0604020202020204" pitchFamily="34" charset="0"/>
                <a:ea typeface="汉仪旗黑-55简" panose="00020600040101010101" charset="-128"/>
              </a:rPr>
              <a:t>①</a:t>
            </a:r>
            <a:endParaRPr lang="ja-JP" altLang="en-US" sz="1000" dirty="0">
              <a:latin typeface="Arial" panose="020B0604020202020204" pitchFamily="34" charset="0"/>
              <a:ea typeface="汉仪旗黑-55简" panose="00020600040101010101" charset="-128"/>
            </a:endParaRPr>
          </a:p>
        </p:txBody>
      </p:sp>
      <p:sp>
        <p:nvSpPr>
          <p:cNvPr id="32911" name="Freeform 261"/>
          <p:cNvSpPr/>
          <p:nvPr/>
        </p:nvSpPr>
        <p:spPr>
          <a:xfrm>
            <a:off x="2755900" y="3281363"/>
            <a:ext cx="1588" cy="282575"/>
          </a:xfrm>
          <a:custGeom>
            <a:avLst/>
            <a:gdLst/>
            <a:ahLst/>
            <a:cxnLst>
              <a:cxn ang="0">
                <a:pos x="0" y="448587813"/>
              </a:cxn>
              <a:cxn ang="0">
                <a:pos x="2521744" y="0"/>
              </a:cxn>
            </a:cxnLst>
            <a:pathLst>
              <a:path w="1" h="178">
                <a:moveTo>
                  <a:pt x="0" y="178"/>
                </a:moveTo>
                <a:lnTo>
                  <a:pt x="1" y="0"/>
                </a:lnTo>
              </a:path>
            </a:pathLst>
          </a:custGeom>
          <a:noFill/>
          <a:ln w="9525" cap="flat" cmpd="sng">
            <a:solidFill>
              <a:schemeClr val="tx1">
                <a:alpha val="100000"/>
              </a:schemeClr>
            </a:solidFill>
            <a:prstDash val="sysDot"/>
            <a:round/>
            <a:headEnd type="none" w="med" len="med"/>
            <a:tailEnd type="arrow" w="med" len="med"/>
          </a:ln>
        </p:spPr>
        <p:txBody>
          <a:bodyPr/>
          <a:p>
            <a:endParaRPr lang="zh-CN" altLang="en-US"/>
          </a:p>
        </p:txBody>
      </p:sp>
      <p:sp>
        <p:nvSpPr>
          <p:cNvPr id="32912" name="Line 262"/>
          <p:cNvSpPr/>
          <p:nvPr/>
        </p:nvSpPr>
        <p:spPr>
          <a:xfrm>
            <a:off x="2289175" y="3236913"/>
            <a:ext cx="381000" cy="0"/>
          </a:xfrm>
          <a:prstGeom prst="line">
            <a:avLst/>
          </a:prstGeom>
          <a:ln w="9525" cap="flat" cmpd="sng">
            <a:solidFill>
              <a:schemeClr val="tx1"/>
            </a:solidFill>
            <a:prstDash val="solid"/>
            <a:headEnd type="none" w="med" len="med"/>
            <a:tailEnd type="none" w="med" len="med"/>
          </a:ln>
        </p:spPr>
      </p:sp>
      <p:sp>
        <p:nvSpPr>
          <p:cNvPr id="32913" name="Line 263"/>
          <p:cNvSpPr/>
          <p:nvPr/>
        </p:nvSpPr>
        <p:spPr>
          <a:xfrm>
            <a:off x="2216150" y="3303588"/>
            <a:ext cx="0" cy="304800"/>
          </a:xfrm>
          <a:prstGeom prst="line">
            <a:avLst/>
          </a:prstGeom>
          <a:ln w="9525" cap="flat" cmpd="sng">
            <a:solidFill>
              <a:schemeClr val="tx1"/>
            </a:solidFill>
            <a:prstDash val="solid"/>
            <a:headEnd type="none" w="med" len="med"/>
            <a:tailEnd type="none" w="med" len="med"/>
          </a:ln>
        </p:spPr>
      </p:sp>
      <p:grpSp>
        <p:nvGrpSpPr>
          <p:cNvPr id="32914" name="Group 264"/>
          <p:cNvGrpSpPr/>
          <p:nvPr/>
        </p:nvGrpSpPr>
        <p:grpSpPr>
          <a:xfrm>
            <a:off x="2298700" y="3354388"/>
            <a:ext cx="381000" cy="180975"/>
            <a:chOff x="1176" y="2400"/>
            <a:chExt cx="240" cy="96"/>
          </a:xfrm>
        </p:grpSpPr>
        <p:sp>
          <p:nvSpPr>
            <p:cNvPr id="32926" name="Oval 265"/>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927" name="AutoShape 266"/>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32915" name="Group 267"/>
          <p:cNvGrpSpPr/>
          <p:nvPr/>
        </p:nvGrpSpPr>
        <p:grpSpPr>
          <a:xfrm>
            <a:off x="2044700" y="5530850"/>
            <a:ext cx="381000" cy="180975"/>
            <a:chOff x="1176" y="2400"/>
            <a:chExt cx="240" cy="96"/>
          </a:xfrm>
        </p:grpSpPr>
        <p:sp>
          <p:nvSpPr>
            <p:cNvPr id="32924" name="Oval 26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925" name="AutoShape 26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32916" name="Rectangle 270"/>
          <p:cNvSpPr/>
          <p:nvPr/>
        </p:nvSpPr>
        <p:spPr>
          <a:xfrm>
            <a:off x="762000" y="914400"/>
            <a:ext cx="3784600" cy="3157538"/>
          </a:xfrm>
          <a:prstGeom prst="rect">
            <a:avLst/>
          </a:prstGeom>
          <a:noFill/>
          <a:ln w="9525" cap="flat" cmpd="sng">
            <a:solidFill>
              <a:schemeClr val="tx1"/>
            </a:solidFill>
            <a:prstDash val="dash"/>
            <a:miter/>
            <a:headEnd type="none" w="med" len="med"/>
            <a:tailEnd type="none" w="med" len="med"/>
          </a:ln>
        </p:spPr>
        <p:txBody>
          <a:bodyPr wrap="none" lIns="90000" tIns="46800" rIns="90000" bIns="46800"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2917" name="Line 271"/>
          <p:cNvSpPr/>
          <p:nvPr/>
        </p:nvSpPr>
        <p:spPr>
          <a:xfrm>
            <a:off x="4876800" y="5084763"/>
            <a:ext cx="2133600" cy="0"/>
          </a:xfrm>
          <a:prstGeom prst="line">
            <a:avLst/>
          </a:prstGeom>
          <a:ln w="9525" cap="flat" cmpd="sng">
            <a:solidFill>
              <a:schemeClr val="tx1"/>
            </a:solidFill>
            <a:prstDash val="dash"/>
            <a:headEnd type="none" w="med" len="med"/>
            <a:tailEnd type="none" w="med" len="med"/>
          </a:ln>
        </p:spPr>
      </p:sp>
      <p:sp>
        <p:nvSpPr>
          <p:cNvPr id="32918" name="Text Box 272"/>
          <p:cNvSpPr txBox="1"/>
          <p:nvPr/>
        </p:nvSpPr>
        <p:spPr>
          <a:xfrm>
            <a:off x="7267575" y="4948238"/>
            <a:ext cx="1114425"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200" b="1" dirty="0">
                <a:latin typeface="Arial" panose="020B0604020202020204" pitchFamily="34" charset="0"/>
                <a:ea typeface="汉仪旗黑-55简" panose="00020600040101010101" charset="-128"/>
              </a:rPr>
              <a:t>Ｔ．Ｔ＝４０秒</a:t>
            </a:r>
            <a:endParaRPr lang="ja-JP" altLang="en-US" sz="1200" b="1" dirty="0">
              <a:latin typeface="Arial" panose="020B0604020202020204" pitchFamily="34" charset="0"/>
              <a:ea typeface="汉仪旗黑-55简" panose="00020600040101010101" charset="-128"/>
            </a:endParaRPr>
          </a:p>
        </p:txBody>
      </p:sp>
      <p:sp>
        <p:nvSpPr>
          <p:cNvPr id="32919" name="Line 273"/>
          <p:cNvSpPr/>
          <p:nvPr/>
        </p:nvSpPr>
        <p:spPr>
          <a:xfrm>
            <a:off x="2832100" y="2300288"/>
            <a:ext cx="381000" cy="0"/>
          </a:xfrm>
          <a:prstGeom prst="line">
            <a:avLst/>
          </a:prstGeom>
          <a:ln w="9525" cap="flat" cmpd="sng">
            <a:solidFill>
              <a:schemeClr val="tx1"/>
            </a:solidFill>
            <a:prstDash val="solid"/>
            <a:headEnd type="none" w="med" len="med"/>
            <a:tailEnd type="none" w="med" len="med"/>
          </a:ln>
        </p:spPr>
      </p:sp>
      <p:sp>
        <p:nvSpPr>
          <p:cNvPr id="32920" name="Line 274"/>
          <p:cNvSpPr/>
          <p:nvPr/>
        </p:nvSpPr>
        <p:spPr>
          <a:xfrm>
            <a:off x="2298700" y="2300288"/>
            <a:ext cx="381000" cy="0"/>
          </a:xfrm>
          <a:prstGeom prst="line">
            <a:avLst/>
          </a:prstGeom>
          <a:ln w="9525" cap="flat" cmpd="sng">
            <a:solidFill>
              <a:schemeClr val="tx1"/>
            </a:solidFill>
            <a:prstDash val="solid"/>
            <a:headEnd type="none" w="med" len="med"/>
            <a:tailEnd type="none" w="med" len="med"/>
          </a:ln>
        </p:spPr>
      </p:sp>
      <p:sp>
        <p:nvSpPr>
          <p:cNvPr id="32921" name="Line 275"/>
          <p:cNvSpPr/>
          <p:nvPr/>
        </p:nvSpPr>
        <p:spPr>
          <a:xfrm>
            <a:off x="2292350" y="3640138"/>
            <a:ext cx="381000" cy="0"/>
          </a:xfrm>
          <a:prstGeom prst="line">
            <a:avLst/>
          </a:prstGeom>
          <a:ln w="9525" cap="flat" cmpd="sng">
            <a:solidFill>
              <a:schemeClr val="tx1"/>
            </a:solidFill>
            <a:prstDash val="solid"/>
            <a:headEnd type="none" w="med" len="med"/>
            <a:tailEnd type="none" w="med" len="med"/>
          </a:ln>
        </p:spPr>
      </p:sp>
      <p:sp>
        <p:nvSpPr>
          <p:cNvPr id="32922" name="Line 276"/>
          <p:cNvSpPr/>
          <p:nvPr/>
        </p:nvSpPr>
        <p:spPr>
          <a:xfrm>
            <a:off x="2590800" y="4724400"/>
            <a:ext cx="0" cy="304800"/>
          </a:xfrm>
          <a:prstGeom prst="line">
            <a:avLst/>
          </a:prstGeom>
          <a:ln w="28575" cap="flat" cmpd="sng">
            <a:solidFill>
              <a:schemeClr val="tx1"/>
            </a:solidFill>
            <a:prstDash val="solid"/>
            <a:headEnd type="none" w="med" len="med"/>
            <a:tailEnd type="arrow" w="sm" len="sm"/>
          </a:ln>
        </p:spPr>
      </p:sp>
      <p:sp>
        <p:nvSpPr>
          <p:cNvPr id="32923" name="Rectangle 277" descr="右上がり対角線"/>
          <p:cNvSpPr/>
          <p:nvPr/>
        </p:nvSpPr>
        <p:spPr>
          <a:xfrm>
            <a:off x="5867400" y="3525838"/>
            <a:ext cx="533400" cy="633412"/>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43D7AB6-5BAB-4205-B3E5-DFCC5E2201CB}"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33795" name="Text Box 2"/>
          <p:cNvSpPr txBox="1"/>
          <p:nvPr/>
        </p:nvSpPr>
        <p:spPr>
          <a:xfrm>
            <a:off x="254000" y="1219200"/>
            <a:ext cx="33274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33796" name="Text Box 3"/>
          <p:cNvSpPr txBox="1"/>
          <p:nvPr/>
        </p:nvSpPr>
        <p:spPr>
          <a:xfrm>
            <a:off x="2489200" y="0"/>
            <a:ext cx="438785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3600" b="1" dirty="0">
                <a:latin typeface="Arial" panose="020B0604020202020204" pitchFamily="34" charset="0"/>
                <a:ea typeface="汉仪旗黑-55简" panose="00020600040101010101" charset="-128"/>
              </a:rPr>
              <a:t>异生产节拍</a:t>
            </a:r>
            <a:r>
              <a:rPr lang="ja-JP" altLang="en-US" sz="3600" b="1" dirty="0">
                <a:latin typeface="Arial" panose="020B0604020202020204" pitchFamily="34" charset="0"/>
                <a:ea typeface="汉仪旗黑-55简" panose="00020600040101010101" charset="-128"/>
              </a:rPr>
              <a:t>集合方式</a:t>
            </a:r>
            <a:endParaRPr lang="ja-JP" altLang="en-US" sz="3600" b="1" dirty="0">
              <a:latin typeface="Arial" panose="020B0604020202020204" pitchFamily="34" charset="0"/>
              <a:ea typeface="汉仪旗黑-55简" panose="00020600040101010101" charset="-128"/>
            </a:endParaRPr>
          </a:p>
        </p:txBody>
      </p:sp>
      <p:sp>
        <p:nvSpPr>
          <p:cNvPr id="33797" name="Text Box 4"/>
          <p:cNvSpPr txBox="1"/>
          <p:nvPr/>
        </p:nvSpPr>
        <p:spPr>
          <a:xfrm>
            <a:off x="177800" y="2590800"/>
            <a:ext cx="43180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33798" name="Text Box 5"/>
          <p:cNvSpPr txBox="1"/>
          <p:nvPr/>
        </p:nvSpPr>
        <p:spPr>
          <a:xfrm>
            <a:off x="533400" y="3195638"/>
            <a:ext cx="8229600" cy="3227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400" b="1" dirty="0">
                <a:latin typeface="Arial" panose="020B0604020202020204" pitchFamily="34" charset="0"/>
                <a:ea typeface="汉仪旗黑-55简" panose="00020600040101010101" charset="-128"/>
              </a:rPr>
              <a:t>１） </a:t>
            </a:r>
            <a:r>
              <a:rPr lang="zh-CN" altLang="en-US" sz="2400" b="1" dirty="0">
                <a:latin typeface="Arial" panose="020B0604020202020204" pitchFamily="34" charset="0"/>
                <a:ea typeface="汉仪旗黑-55简" panose="00020600040101010101" charset="-128"/>
              </a:rPr>
              <a:t>线外作业员</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en-US" altLang="ja-JP" sz="2400" b="1" dirty="0">
                <a:latin typeface="Arial" panose="020B0604020202020204" pitchFamily="34" charset="0"/>
                <a:ea typeface="汉仪旗黑-55简" panose="00020600040101010101" charset="-128"/>
              </a:rPr>
              <a:t>　（１） </a:t>
            </a:r>
            <a:r>
              <a:rPr lang="zh-CN" altLang="en-US" sz="2400" b="1" dirty="0">
                <a:latin typeface="Arial" panose="020B0604020202020204" pitchFamily="34" charset="0"/>
                <a:ea typeface="汉仪旗黑-55简" panose="00020600040101010101" charset="-128"/>
              </a:rPr>
              <a:t>在支援作业产线进行标准作业</a:t>
            </a:r>
            <a:r>
              <a:rPr lang="ja-JP" altLang="en-US" sz="2400" b="1" dirty="0">
                <a:latin typeface="Arial" panose="020B0604020202020204" pitchFamily="34" charset="0"/>
                <a:ea typeface="汉仪旗黑-55简" panose="00020600040101010101" charset="-128"/>
              </a:rPr>
              <a:t>。　</a:t>
            </a:r>
            <a:endParaRPr lang="ja-JP" altLang="en-US" sz="2400" b="1" dirty="0">
              <a:latin typeface="Arial" panose="020B0604020202020204" pitchFamily="34" charset="0"/>
              <a:ea typeface="汉仪旗黑-55简" panose="00020600040101010101" charset="-128"/>
            </a:endParaRPr>
          </a:p>
          <a:p>
            <a:pPr marL="0" lvl="0" indent="0" eaLnBrk="1" hangingPunct="1">
              <a:lnSpc>
                <a:spcPct val="3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正作业员</a:t>
            </a:r>
            <a:r>
              <a:rPr lang="ja-JP" altLang="en-US" sz="2400" b="1" dirty="0">
                <a:latin typeface="Arial" panose="020B0604020202020204" pitchFamily="34" charset="0"/>
                <a:ea typeface="汉仪旗黑-55简" panose="00020600040101010101" charset="-128"/>
              </a:rPr>
              <a:t>１人以上）</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（２） </a:t>
            </a:r>
            <a:r>
              <a:rPr lang="zh-CN" altLang="en-US" sz="2400" b="1" dirty="0">
                <a:latin typeface="Arial" panose="020B0604020202020204" pitchFamily="34" charset="0"/>
                <a:ea typeface="汉仪旗黑-55简" panose="00020600040101010101" charset="-128"/>
              </a:rPr>
              <a:t>代替正作业员进行标准作业</a:t>
            </a:r>
            <a:r>
              <a:rPr lang="ja-JP" altLang="en-US" sz="2400" b="1" dirty="0">
                <a:latin typeface="Arial" panose="020B0604020202020204" pitchFamily="34" charset="0"/>
                <a:ea typeface="汉仪旗黑-55简" panose="00020600040101010101" charset="-128"/>
              </a:rPr>
              <a:t>。　</a:t>
            </a:r>
            <a:endParaRPr lang="ja-JP" altLang="en-US" sz="2400" b="1" dirty="0">
              <a:latin typeface="Arial" panose="020B0604020202020204" pitchFamily="34" charset="0"/>
              <a:ea typeface="汉仪旗黑-55简" panose="00020600040101010101" charset="-128"/>
            </a:endParaRPr>
          </a:p>
          <a:p>
            <a:pPr marL="0" lvl="0" indent="0" eaLnBrk="1" hangingPunct="1">
              <a:lnSpc>
                <a:spcPct val="3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正作业员</a:t>
            </a:r>
            <a:r>
              <a:rPr lang="ja-JP" altLang="en-US" sz="2400" b="1" dirty="0">
                <a:latin typeface="Arial" panose="020B0604020202020204" pitchFamily="34" charset="0"/>
                <a:ea typeface="汉仪旗黑-55简" panose="00020600040101010101" charset="-128"/>
              </a:rPr>
              <a:t>０）</a:t>
            </a:r>
            <a:endParaRPr lang="ja-JP" altLang="en-US" sz="2400" b="1" dirty="0">
              <a:latin typeface="Arial" panose="020B0604020202020204" pitchFamily="34" charset="0"/>
              <a:ea typeface="汉仪旗黑-55简" panose="00020600040101010101" charset="-128"/>
            </a:endParaRPr>
          </a:p>
          <a:p>
            <a:pPr marL="0" lvl="0" indent="0" eaLnBrk="1" hangingPunct="1">
              <a:lnSpc>
                <a:spcPct val="30000"/>
              </a:lnSpc>
              <a:spcBef>
                <a:spcPct val="50000"/>
              </a:spcBef>
              <a:buNone/>
            </a:pPr>
            <a:r>
              <a:rPr lang="ja-JP" altLang="en-US" sz="2400" b="1" dirty="0">
                <a:latin typeface="Arial" panose="020B0604020202020204" pitchFamily="34" charset="0"/>
                <a:ea typeface="汉仪旗黑-55简" panose="00020600040101010101" charset="-128"/>
              </a:rPr>
              <a:t> ２） </a:t>
            </a:r>
            <a:r>
              <a:rPr lang="zh-CN" altLang="en-US" sz="2400" b="1" dirty="0">
                <a:latin typeface="Arial" panose="020B0604020202020204" pitchFamily="34" charset="0"/>
                <a:ea typeface="汉仪旗黑-55简" panose="00020600040101010101" charset="-128"/>
              </a:rPr>
              <a:t>正作业员</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与生产数的变动相吻合的作业员数的变化和因</a:t>
            </a:r>
            <a:r>
              <a:rPr lang="ja-JP" altLang="en-US" sz="2400" b="1" dirty="0">
                <a:latin typeface="Arial" panose="020B0604020202020204" pitchFamily="34" charset="0"/>
                <a:ea typeface="汉仪旗黑-55简" panose="00020600040101010101" charset="-128"/>
              </a:rPr>
              <a:t>日常</a:t>
            </a:r>
            <a:r>
              <a:rPr lang="zh-CN" altLang="en-US" sz="2400" b="1" dirty="0">
                <a:latin typeface="Arial" panose="020B0604020202020204" pitchFamily="34" charset="0"/>
                <a:ea typeface="汉仪旗黑-55简" panose="00020600040101010101" charset="-128"/>
              </a:rPr>
              <a:t>的生产</a:t>
            </a:r>
            <a:endParaRPr lang="ja-JP" altLang="en-US" sz="24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延迟通过线外支援，在作业范围变化时进行的标准作业</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33799" name="Text Box 6"/>
          <p:cNvSpPr txBox="1"/>
          <p:nvPr/>
        </p:nvSpPr>
        <p:spPr>
          <a:xfrm>
            <a:off x="762000" y="1752600"/>
            <a:ext cx="7543800" cy="6813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线外和正作业员是进行</a:t>
            </a:r>
            <a:r>
              <a:rPr lang="ja-JP" altLang="en-US" sz="2400" b="1" dirty="0">
                <a:latin typeface="Arial" panose="020B0604020202020204" pitchFamily="34" charset="0"/>
                <a:ea typeface="汉仪旗黑-55简" panose="00020600040101010101" charset="-128"/>
              </a:rPr>
              <a:t>２</a:t>
            </a:r>
            <a:r>
              <a:rPr lang="zh-CN" altLang="en-US" sz="2400" b="1" dirty="0">
                <a:latin typeface="Arial" panose="020B0604020202020204" pitchFamily="34" charset="0"/>
                <a:ea typeface="汉仪旗黑-55简" panose="00020600040101010101" charset="-128"/>
              </a:rPr>
              <a:t>种以上的标准作业</a:t>
            </a:r>
            <a:endParaRPr lang="ja-JP" altLang="en-US" sz="2400" b="1" dirty="0">
              <a:latin typeface="Arial" panose="020B0604020202020204" pitchFamily="34" charset="0"/>
              <a:ea typeface="汉仪旗黑-55简" panose="00020600040101010101" charset="-128"/>
            </a:endParaRPr>
          </a:p>
          <a:p>
            <a:pPr marL="0" lvl="0" indent="0" eaLnBrk="1" hangingPunct="1">
              <a:lnSpc>
                <a:spcPct val="30000"/>
              </a:lnSpc>
              <a:spcBef>
                <a:spcPct val="50000"/>
              </a:spcBef>
              <a:buNone/>
            </a:pPr>
            <a:r>
              <a:rPr lang="zh-CN" altLang="en-US" sz="2400" b="1" dirty="0">
                <a:latin typeface="Arial" panose="020B0604020202020204" pitchFamily="34" charset="0"/>
                <a:ea typeface="汉仪旗黑-55简" panose="00020600040101010101" charset="-128"/>
              </a:rPr>
              <a:t>所以需要培养</a:t>
            </a:r>
            <a:r>
              <a:rPr lang="ja-JP" altLang="en-US" sz="2400" b="1" dirty="0">
                <a:latin typeface="Arial" panose="020B0604020202020204" pitchFamily="34" charset="0"/>
                <a:ea typeface="汉仪旗黑-55简" panose="00020600040101010101" charset="-128"/>
              </a:rPr>
              <a:t>多能工。</a:t>
            </a:r>
            <a:endParaRPr lang="ja-JP" altLang="en-US" sz="2400" b="1" dirty="0">
              <a:latin typeface="Arial" panose="020B0604020202020204" pitchFamily="34" charset="0"/>
              <a:ea typeface="汉仪旗黑-55简" panose="00020600040101010101" charset="-128"/>
            </a:endParaRPr>
          </a:p>
        </p:txBody>
      </p:sp>
      <p:sp>
        <p:nvSpPr>
          <p:cNvPr id="33800" name="Rectangle 7"/>
          <p:cNvSpPr/>
          <p:nvPr/>
        </p:nvSpPr>
        <p:spPr>
          <a:xfrm>
            <a:off x="1600200" y="609600"/>
            <a:ext cx="56388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ja-JP" altLang="en-US" sz="3600" b="1" dirty="0">
                <a:latin typeface="Arial" panose="020B0604020202020204" pitchFamily="34" charset="0"/>
                <a:ea typeface="汉仪文黑-85W" panose="00020600040101010101" charset="-122"/>
              </a:rPr>
              <a:t>人</a:t>
            </a:r>
            <a:r>
              <a:rPr lang="zh-CN" altLang="en-US" sz="3600" b="1" dirty="0">
                <a:latin typeface="Arial" panose="020B0604020202020204" pitchFamily="34" charset="0"/>
                <a:ea typeface="汉仪文黑-85W" panose="00020600040101010101" charset="-122"/>
              </a:rPr>
              <a:t>的准备</a:t>
            </a:r>
            <a:r>
              <a:rPr lang="ja-JP" altLang="en-US" sz="3600" b="1" dirty="0">
                <a:latin typeface="Arial" panose="020B0604020202020204" pitchFamily="34" charset="0"/>
                <a:ea typeface="汉仪文黑-85W" panose="00020600040101010101" charset="-122"/>
              </a:rPr>
              <a:t>・多能工</a:t>
            </a:r>
            <a:r>
              <a:rPr lang="zh-CN" altLang="en-US" sz="3600" b="1" dirty="0">
                <a:latin typeface="Arial" panose="020B0604020202020204" pitchFamily="34" charset="0"/>
                <a:ea typeface="汉仪文黑-85W" panose="00020600040101010101" charset="-122"/>
              </a:rPr>
              <a:t>化训练</a:t>
            </a:r>
            <a:endParaRPr lang="ja-JP" altLang="en-US" sz="3600" b="1" dirty="0">
              <a:latin typeface="Arial" panose="020B0604020202020204" pitchFamily="34" charset="0"/>
              <a:ea typeface="汉仪文黑-85W" panose="00020600040101010101"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F3AE162D-E4D8-460F-A593-EB3B81EBE239}"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34819" name="Text Box 2"/>
          <p:cNvSpPr txBox="1"/>
          <p:nvPr/>
        </p:nvSpPr>
        <p:spPr>
          <a:xfrm>
            <a:off x="457200" y="296863"/>
            <a:ext cx="8229600" cy="15309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３）</a:t>
            </a:r>
            <a:r>
              <a:rPr lang="zh-CN" altLang="en-US" sz="2400" b="1" dirty="0">
                <a:latin typeface="Arial" panose="020B0604020202020204" pitchFamily="34" charset="0"/>
                <a:ea typeface="汉仪旗黑-55简" panose="00020600040101010101" charset="-128"/>
              </a:rPr>
              <a:t>通过技能评价把握作业员的能力</a:t>
            </a:r>
            <a:r>
              <a:rPr lang="ja-JP" altLang="en-US" sz="2400" b="1" dirty="0">
                <a:latin typeface="Arial" panose="020B0604020202020204" pitchFamily="34" charset="0"/>
                <a:ea typeface="汉仪旗黑-55简" panose="00020600040101010101" charset="-128"/>
              </a:rPr>
              <a:t> 。</a:t>
            </a:r>
            <a:endParaRPr lang="ja-JP" altLang="en-US" sz="24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ja-JP" altLang="en-US" sz="2400" b="1" dirty="0">
                <a:latin typeface="Arial" panose="020B0604020202020204" pitchFamily="34" charset="0"/>
                <a:ea typeface="汉仪旗黑-55简" panose="00020600040101010101" charset="-128"/>
              </a:rPr>
              <a:t>４） </a:t>
            </a:r>
            <a:r>
              <a:rPr lang="zh-CN" altLang="en-US" sz="2400" b="1" dirty="0">
                <a:latin typeface="Arial" panose="020B0604020202020204" pitchFamily="34" charset="0"/>
                <a:ea typeface="汉仪旗黑-55简" panose="00020600040101010101" charset="-128"/>
              </a:rPr>
              <a:t>面向与未来的展望，为了作业员在</a:t>
            </a:r>
            <a:r>
              <a:rPr lang="ja-JP" altLang="en-US" sz="2400" b="1" dirty="0">
                <a:latin typeface="Arial" panose="020B0604020202020204" pitchFamily="34" charset="0"/>
                <a:ea typeface="汉仪旗黑-55简" panose="00020600040101010101" charset="-128"/>
              </a:rPr>
              <a:t>自工程以外</a:t>
            </a:r>
            <a:r>
              <a:rPr lang="zh-CN" altLang="en-US" sz="2400" b="1" dirty="0">
                <a:latin typeface="Arial" panose="020B0604020202020204" pitchFamily="34" charset="0"/>
                <a:ea typeface="汉仪旗黑-55简" panose="00020600040101010101" charset="-128"/>
              </a:rPr>
              <a:t>也能够进行 </a:t>
            </a:r>
            <a:endParaRPr lang="zh-CN" altLang="en-US" sz="2400" b="1" dirty="0">
              <a:latin typeface="Arial" panose="020B0604020202020204" pitchFamily="34" charset="0"/>
              <a:ea typeface="汉仪旗黑-55简" panose="00020600040101010101" charset="-128"/>
            </a:endParaRPr>
          </a:p>
          <a:p>
            <a:pPr marL="0" lvl="0" indent="0" eaLnBrk="1" hangingPunct="1">
              <a:lnSpc>
                <a:spcPct val="70000"/>
              </a:lnSpc>
              <a:spcBef>
                <a:spcPct val="50000"/>
              </a:spcBef>
              <a:buNone/>
            </a:pPr>
            <a:r>
              <a:rPr lang="zh-CN" altLang="en-US" sz="2400" b="1" dirty="0">
                <a:latin typeface="Arial" panose="020B0604020202020204" pitchFamily="34" charset="0"/>
                <a:ea typeface="汉仪旗黑-55简" panose="00020600040101010101" charset="-128"/>
              </a:rPr>
              <a:t>      标准作业要计划性的进行教育，训练</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34820" name="Text Box 3"/>
          <p:cNvSpPr txBox="1"/>
          <p:nvPr/>
        </p:nvSpPr>
        <p:spPr>
          <a:xfrm>
            <a:off x="330200" y="16764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３</a:t>
            </a:r>
            <a:r>
              <a:rPr lang="ja-JP" altLang="en-US" sz="2800" b="1" dirty="0">
                <a:latin typeface="Arial" panose="020B0604020202020204" pitchFamily="34" charset="0"/>
                <a:ea typeface="汉仪旗黑-55简" panose="00020600040101010101" charset="-128"/>
              </a:rPr>
              <a:t>．具体的改善事例</a:t>
            </a:r>
            <a:endParaRPr lang="ja-JP" altLang="en-US" sz="2800" b="1" dirty="0">
              <a:latin typeface="Arial" panose="020B0604020202020204" pitchFamily="34" charset="0"/>
              <a:ea typeface="汉仪旗黑-55简" panose="00020600040101010101" charset="-128"/>
            </a:endParaRPr>
          </a:p>
        </p:txBody>
      </p:sp>
      <p:sp>
        <p:nvSpPr>
          <p:cNvPr id="34821" name="Text Box 52"/>
          <p:cNvSpPr txBox="1"/>
          <p:nvPr/>
        </p:nvSpPr>
        <p:spPr>
          <a:xfrm>
            <a:off x="1831975" y="3605213"/>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１</a:t>
            </a:r>
            <a:endParaRPr lang="ja-JP" altLang="en-US" sz="1600" b="1" dirty="0">
              <a:latin typeface="Arial" panose="020B0604020202020204" pitchFamily="34" charset="0"/>
              <a:ea typeface="汉仪旗黑-55简" panose="00020600040101010101" charset="-128"/>
            </a:endParaRPr>
          </a:p>
        </p:txBody>
      </p:sp>
      <p:sp>
        <p:nvSpPr>
          <p:cNvPr id="34822" name="Text Box 53"/>
          <p:cNvSpPr txBox="1"/>
          <p:nvPr/>
        </p:nvSpPr>
        <p:spPr>
          <a:xfrm>
            <a:off x="2606675" y="3660775"/>
            <a:ext cx="365125" cy="599440"/>
          </a:xfrm>
          <a:prstGeom prst="rect">
            <a:avLst/>
          </a:prstGeom>
          <a:noFill/>
          <a:ln w="28575" cap="flat" cmpd="sng">
            <a:solidFill>
              <a:schemeClr val="tx1"/>
            </a:solidFill>
            <a:prstDash val="solid"/>
            <a:miter/>
            <a:headEnd type="none" w="med" len="med"/>
            <a:tailEnd type="none" w="med" len="med"/>
          </a:ln>
        </p:spPr>
        <p:txBody>
          <a:bodyPr lIns="54000" tIns="72000" rIns="54000" bIns="360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50000"/>
              </a:lnSpc>
              <a:spcBef>
                <a:spcPct val="50000"/>
              </a:spcBef>
              <a:buNone/>
            </a:pP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a:p>
            <a:pPr marL="0" lvl="0" indent="0" algn="ctr" eaLnBrk="1" hangingPunct="1">
              <a:lnSpc>
                <a:spcPct val="50000"/>
              </a:lnSpc>
              <a:spcBef>
                <a:spcPct val="50000"/>
              </a:spcBef>
              <a:buNone/>
            </a:pPr>
            <a:r>
              <a:rPr lang="ja-JP" altLang="en-US" sz="1600" b="1" dirty="0">
                <a:latin typeface="Arial" panose="020B0604020202020204" pitchFamily="34" charset="0"/>
                <a:ea typeface="汉仪旗黑-55简" panose="00020600040101010101" charset="-128"/>
              </a:rPr>
              <a:t>粗　材</a:t>
            </a:r>
            <a:endParaRPr lang="ja-JP" altLang="en-US" sz="1600" b="1" dirty="0">
              <a:latin typeface="Arial" panose="020B0604020202020204" pitchFamily="34" charset="0"/>
              <a:ea typeface="汉仪旗黑-55简" panose="00020600040101010101" charset="-128"/>
            </a:endParaRPr>
          </a:p>
        </p:txBody>
      </p:sp>
      <p:sp>
        <p:nvSpPr>
          <p:cNvPr id="34823" name="Text Box 54"/>
          <p:cNvSpPr txBox="1"/>
          <p:nvPr/>
        </p:nvSpPr>
        <p:spPr>
          <a:xfrm>
            <a:off x="1228725" y="3108325"/>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２</a:t>
            </a:r>
            <a:endParaRPr lang="ja-JP" altLang="en-US" sz="1600" b="1" dirty="0">
              <a:latin typeface="Arial" panose="020B0604020202020204" pitchFamily="34" charset="0"/>
              <a:ea typeface="汉仪旗黑-55简" panose="00020600040101010101" charset="-128"/>
            </a:endParaRPr>
          </a:p>
        </p:txBody>
      </p:sp>
      <p:sp>
        <p:nvSpPr>
          <p:cNvPr id="34824" name="Text Box 55"/>
          <p:cNvSpPr txBox="1"/>
          <p:nvPr/>
        </p:nvSpPr>
        <p:spPr>
          <a:xfrm>
            <a:off x="2433638" y="2613025"/>
            <a:ext cx="430212"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４</a:t>
            </a:r>
            <a:endParaRPr lang="ja-JP" altLang="en-US" sz="1600" b="1" dirty="0">
              <a:latin typeface="Arial" panose="020B0604020202020204" pitchFamily="34" charset="0"/>
              <a:ea typeface="汉仪旗黑-55简" panose="00020600040101010101" charset="-128"/>
            </a:endParaRPr>
          </a:p>
        </p:txBody>
      </p:sp>
      <p:sp>
        <p:nvSpPr>
          <p:cNvPr id="34825" name="Text Box 56"/>
          <p:cNvSpPr txBox="1"/>
          <p:nvPr/>
        </p:nvSpPr>
        <p:spPr>
          <a:xfrm>
            <a:off x="1831975" y="2613025"/>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３</a:t>
            </a:r>
            <a:endParaRPr lang="ja-JP" altLang="en-US" sz="1600" b="1" dirty="0">
              <a:latin typeface="Arial" panose="020B0604020202020204" pitchFamily="34" charset="0"/>
              <a:ea typeface="汉仪旗黑-55简" panose="00020600040101010101" charset="-128"/>
            </a:endParaRPr>
          </a:p>
        </p:txBody>
      </p:sp>
      <p:sp>
        <p:nvSpPr>
          <p:cNvPr id="34826" name="Text Box 57"/>
          <p:cNvSpPr txBox="1"/>
          <p:nvPr/>
        </p:nvSpPr>
        <p:spPr>
          <a:xfrm>
            <a:off x="3122613" y="2814638"/>
            <a:ext cx="774700" cy="563245"/>
          </a:xfrm>
          <a:prstGeom prst="rect">
            <a:avLst/>
          </a:prstGeom>
          <a:noFill/>
          <a:ln w="28575" cap="flat" cmpd="sng">
            <a:solidFill>
              <a:schemeClr val="tx1"/>
            </a:solidFill>
            <a:prstDash val="solid"/>
            <a:miter/>
            <a:headEnd type="none" w="med" len="med"/>
            <a:tailEnd type="none" w="med" len="med"/>
          </a:ln>
        </p:spPr>
        <p:txBody>
          <a:bodyPr lIns="54000" tIns="36000" rIns="54000" bIns="360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完成品→</a:t>
            </a:r>
            <a:endParaRPr lang="ja-JP" altLang="en-US" sz="1600" b="1" dirty="0">
              <a:latin typeface="Arial" panose="020B0604020202020204" pitchFamily="34" charset="0"/>
              <a:ea typeface="汉仪旗黑-55简" panose="00020600040101010101" charset="-128"/>
            </a:endParaRPr>
          </a:p>
        </p:txBody>
      </p:sp>
      <p:sp>
        <p:nvSpPr>
          <p:cNvPr id="34827" name="Text Box 61"/>
          <p:cNvSpPr txBox="1"/>
          <p:nvPr/>
        </p:nvSpPr>
        <p:spPr>
          <a:xfrm>
            <a:off x="1573213" y="2239963"/>
            <a:ext cx="15494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ＮＯ．１</a:t>
            </a:r>
            <a:r>
              <a:rPr lang="zh-CN" altLang="en-US" sz="1600" b="1" dirty="0">
                <a:latin typeface="Arial" panose="020B0604020202020204" pitchFamily="34" charset="0"/>
                <a:ea typeface="汉仪旗黑-55简" panose="00020600040101010101" charset="-128"/>
              </a:rPr>
              <a:t>线</a:t>
            </a:r>
            <a:endParaRPr lang="ja-JP" altLang="en-US" sz="1600" b="1" dirty="0">
              <a:latin typeface="Arial" panose="020B0604020202020204" pitchFamily="34" charset="0"/>
              <a:ea typeface="汉仪旗黑-55简" panose="00020600040101010101" charset="-128"/>
            </a:endParaRPr>
          </a:p>
        </p:txBody>
      </p:sp>
      <p:sp>
        <p:nvSpPr>
          <p:cNvPr id="34828" name="Text Box 62"/>
          <p:cNvSpPr txBox="1"/>
          <p:nvPr/>
        </p:nvSpPr>
        <p:spPr>
          <a:xfrm>
            <a:off x="5746750" y="3749675"/>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５</a:t>
            </a:r>
            <a:endParaRPr lang="ja-JP" altLang="en-US" sz="1600" b="1" dirty="0">
              <a:latin typeface="Arial" panose="020B0604020202020204" pitchFamily="34" charset="0"/>
              <a:ea typeface="汉仪旗黑-55简" panose="00020600040101010101" charset="-128"/>
            </a:endParaRPr>
          </a:p>
        </p:txBody>
      </p:sp>
      <p:sp>
        <p:nvSpPr>
          <p:cNvPr id="34829" name="Text Box 63"/>
          <p:cNvSpPr txBox="1"/>
          <p:nvPr/>
        </p:nvSpPr>
        <p:spPr>
          <a:xfrm>
            <a:off x="7038975" y="3252788"/>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３</a:t>
            </a:r>
            <a:endParaRPr lang="ja-JP" altLang="en-US" sz="1600" b="1" dirty="0">
              <a:latin typeface="Arial" panose="020B0604020202020204" pitchFamily="34" charset="0"/>
              <a:ea typeface="汉仪旗黑-55简" panose="00020600040101010101" charset="-128"/>
            </a:endParaRPr>
          </a:p>
        </p:txBody>
      </p:sp>
      <p:sp>
        <p:nvSpPr>
          <p:cNvPr id="34830" name="Text Box 64"/>
          <p:cNvSpPr txBox="1"/>
          <p:nvPr/>
        </p:nvSpPr>
        <p:spPr>
          <a:xfrm>
            <a:off x="6350000" y="2757488"/>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２</a:t>
            </a:r>
            <a:endParaRPr lang="ja-JP" altLang="en-US" sz="1600" b="1" dirty="0">
              <a:latin typeface="Arial" panose="020B0604020202020204" pitchFamily="34" charset="0"/>
              <a:ea typeface="汉仪旗黑-55简" panose="00020600040101010101" charset="-128"/>
            </a:endParaRPr>
          </a:p>
        </p:txBody>
      </p:sp>
      <p:sp>
        <p:nvSpPr>
          <p:cNvPr id="34831" name="Text Box 65"/>
          <p:cNvSpPr txBox="1"/>
          <p:nvPr/>
        </p:nvSpPr>
        <p:spPr>
          <a:xfrm>
            <a:off x="5746750" y="2757488"/>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１</a:t>
            </a:r>
            <a:endParaRPr lang="ja-JP" altLang="en-US" sz="1600" b="1" dirty="0">
              <a:latin typeface="Arial" panose="020B0604020202020204" pitchFamily="34" charset="0"/>
              <a:ea typeface="汉仪旗黑-55简" panose="00020600040101010101" charset="-128"/>
            </a:endParaRPr>
          </a:p>
        </p:txBody>
      </p:sp>
      <p:sp>
        <p:nvSpPr>
          <p:cNvPr id="34832" name="Text Box 66"/>
          <p:cNvSpPr txBox="1"/>
          <p:nvPr/>
        </p:nvSpPr>
        <p:spPr>
          <a:xfrm>
            <a:off x="4672013" y="2814638"/>
            <a:ext cx="774700" cy="563245"/>
          </a:xfrm>
          <a:prstGeom prst="rect">
            <a:avLst/>
          </a:prstGeom>
          <a:noFill/>
          <a:ln w="28575" cap="flat" cmpd="sng">
            <a:solidFill>
              <a:schemeClr val="tx1"/>
            </a:solidFill>
            <a:prstDash val="solid"/>
            <a:miter/>
            <a:headEnd type="none" w="med" len="med"/>
            <a:tailEnd type="none" w="med" len="med"/>
          </a:ln>
        </p:spPr>
        <p:txBody>
          <a:bodyPr lIns="54000" tIns="36000" rIns="54000" bIns="360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粗　材→</a:t>
            </a:r>
            <a:endParaRPr lang="ja-JP" altLang="en-US" sz="1600" b="1" dirty="0">
              <a:latin typeface="Arial" panose="020B0604020202020204" pitchFamily="34" charset="0"/>
              <a:ea typeface="汉仪旗黑-55简" panose="00020600040101010101" charset="-128"/>
            </a:endParaRPr>
          </a:p>
        </p:txBody>
      </p:sp>
      <p:sp>
        <p:nvSpPr>
          <p:cNvPr id="34833" name="Text Box 70"/>
          <p:cNvSpPr txBox="1"/>
          <p:nvPr/>
        </p:nvSpPr>
        <p:spPr>
          <a:xfrm>
            <a:off x="5489575" y="2286000"/>
            <a:ext cx="15494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ＮＯ．２</a:t>
            </a:r>
            <a:r>
              <a:rPr lang="zh-CN" altLang="en-US" sz="1600" b="1" dirty="0">
                <a:latin typeface="Arial" panose="020B0604020202020204" pitchFamily="34" charset="0"/>
                <a:ea typeface="汉仪旗黑-55简" panose="00020600040101010101" charset="-128"/>
              </a:rPr>
              <a:t>线</a:t>
            </a:r>
            <a:endParaRPr lang="ja-JP" altLang="en-US" sz="1600" b="1" dirty="0">
              <a:latin typeface="Arial" panose="020B0604020202020204" pitchFamily="34" charset="0"/>
              <a:ea typeface="汉仪旗黑-55简" panose="00020600040101010101" charset="-128"/>
            </a:endParaRPr>
          </a:p>
        </p:txBody>
      </p:sp>
      <p:sp>
        <p:nvSpPr>
          <p:cNvPr id="34834" name="Text Box 71"/>
          <p:cNvSpPr txBox="1"/>
          <p:nvPr/>
        </p:nvSpPr>
        <p:spPr>
          <a:xfrm>
            <a:off x="4672013" y="3584575"/>
            <a:ext cx="774700" cy="548640"/>
          </a:xfrm>
          <a:prstGeom prst="rect">
            <a:avLst/>
          </a:prstGeom>
          <a:noFill/>
          <a:ln w="28575" cap="flat" cmpd="sng">
            <a:solidFill>
              <a:schemeClr val="tx1"/>
            </a:solidFill>
            <a:prstDash val="solid"/>
            <a:miter/>
            <a:headEnd type="none" w="med" len="med"/>
            <a:tailEnd type="none" w="med" len="med"/>
          </a:ln>
        </p:spPr>
        <p:txBody>
          <a:bodyPr lIns="54000" tIns="72000" rIns="54000" bIns="1080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50000"/>
              </a:lnSpc>
              <a:spcBef>
                <a:spcPct val="50000"/>
              </a:spcBef>
              <a:buNone/>
            </a:pP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a:p>
            <a:pPr marL="0" lvl="0" indent="0" algn="ctr" eaLnBrk="1" hangingPunct="1">
              <a:lnSpc>
                <a:spcPct val="50000"/>
              </a:lnSpc>
              <a:spcBef>
                <a:spcPct val="50000"/>
              </a:spcBef>
              <a:buNone/>
            </a:pPr>
            <a:r>
              <a:rPr lang="ja-JP" altLang="en-US" sz="1600" b="1" dirty="0">
                <a:latin typeface="Arial" panose="020B0604020202020204" pitchFamily="34" charset="0"/>
                <a:ea typeface="汉仪旗黑-55简" panose="00020600040101010101" charset="-128"/>
              </a:rPr>
              <a:t>完成品</a:t>
            </a:r>
            <a:endParaRPr lang="ja-JP" altLang="en-US" sz="1600" b="1" dirty="0">
              <a:latin typeface="Arial" panose="020B0604020202020204" pitchFamily="34" charset="0"/>
              <a:ea typeface="汉仪旗黑-55简" panose="00020600040101010101" charset="-128"/>
            </a:endParaRPr>
          </a:p>
        </p:txBody>
      </p:sp>
      <p:sp>
        <p:nvSpPr>
          <p:cNvPr id="34835" name="Text Box 72"/>
          <p:cNvSpPr txBox="1"/>
          <p:nvPr/>
        </p:nvSpPr>
        <p:spPr>
          <a:xfrm>
            <a:off x="6350000" y="3748088"/>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４</a:t>
            </a:r>
            <a:endParaRPr lang="ja-JP" altLang="en-US" sz="1600" b="1" dirty="0">
              <a:latin typeface="Arial" panose="020B0604020202020204" pitchFamily="34" charset="0"/>
              <a:ea typeface="汉仪旗黑-55简" panose="00020600040101010101" charset="-128"/>
            </a:endParaRPr>
          </a:p>
        </p:txBody>
      </p:sp>
      <p:sp>
        <p:nvSpPr>
          <p:cNvPr id="34836" name="Text Box 73"/>
          <p:cNvSpPr txBox="1"/>
          <p:nvPr/>
        </p:nvSpPr>
        <p:spPr>
          <a:xfrm>
            <a:off x="1831975" y="5741988"/>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２</a:t>
            </a:r>
            <a:endParaRPr lang="ja-JP" altLang="en-US" sz="1600" b="1" dirty="0">
              <a:latin typeface="Arial" panose="020B0604020202020204" pitchFamily="34" charset="0"/>
              <a:ea typeface="汉仪旗黑-55简" panose="00020600040101010101" charset="-128"/>
            </a:endParaRPr>
          </a:p>
        </p:txBody>
      </p:sp>
      <p:sp>
        <p:nvSpPr>
          <p:cNvPr id="34837" name="Text Box 74"/>
          <p:cNvSpPr txBox="1"/>
          <p:nvPr/>
        </p:nvSpPr>
        <p:spPr>
          <a:xfrm>
            <a:off x="1143000" y="5246688"/>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３</a:t>
            </a:r>
            <a:endParaRPr lang="ja-JP" altLang="en-US" sz="1600" b="1" dirty="0">
              <a:latin typeface="Arial" panose="020B0604020202020204" pitchFamily="34" charset="0"/>
              <a:ea typeface="汉仪旗黑-55简" panose="00020600040101010101" charset="-128"/>
            </a:endParaRPr>
          </a:p>
        </p:txBody>
      </p:sp>
      <p:sp>
        <p:nvSpPr>
          <p:cNvPr id="34838" name="Text Box 75"/>
          <p:cNvSpPr txBox="1"/>
          <p:nvPr/>
        </p:nvSpPr>
        <p:spPr>
          <a:xfrm>
            <a:off x="2433638" y="4749800"/>
            <a:ext cx="430212"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５</a:t>
            </a:r>
            <a:endParaRPr lang="ja-JP" altLang="en-US" sz="1600" b="1" dirty="0">
              <a:latin typeface="Arial" panose="020B0604020202020204" pitchFamily="34" charset="0"/>
              <a:ea typeface="汉仪旗黑-55简" panose="00020600040101010101" charset="-128"/>
            </a:endParaRPr>
          </a:p>
        </p:txBody>
      </p:sp>
      <p:sp>
        <p:nvSpPr>
          <p:cNvPr id="34839" name="Text Box 76"/>
          <p:cNvSpPr txBox="1"/>
          <p:nvPr/>
        </p:nvSpPr>
        <p:spPr>
          <a:xfrm>
            <a:off x="1831975" y="4749800"/>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４</a:t>
            </a:r>
            <a:endParaRPr lang="ja-JP" altLang="en-US" sz="1600" b="1" dirty="0">
              <a:latin typeface="Arial" panose="020B0604020202020204" pitchFamily="34" charset="0"/>
              <a:ea typeface="汉仪旗黑-55简" panose="00020600040101010101" charset="-128"/>
            </a:endParaRPr>
          </a:p>
        </p:txBody>
      </p:sp>
      <p:sp>
        <p:nvSpPr>
          <p:cNvPr id="34840" name="Text Box 77"/>
          <p:cNvSpPr txBox="1"/>
          <p:nvPr/>
        </p:nvSpPr>
        <p:spPr>
          <a:xfrm>
            <a:off x="3122613" y="4905375"/>
            <a:ext cx="774700" cy="563245"/>
          </a:xfrm>
          <a:prstGeom prst="rect">
            <a:avLst/>
          </a:prstGeom>
          <a:noFill/>
          <a:ln w="28575" cap="flat" cmpd="sng">
            <a:solidFill>
              <a:schemeClr val="tx1"/>
            </a:solidFill>
            <a:prstDash val="solid"/>
            <a:miter/>
            <a:headEnd type="none" w="med" len="med"/>
            <a:tailEnd type="none" w="med" len="med"/>
          </a:ln>
        </p:spPr>
        <p:txBody>
          <a:bodyPr lIns="54000" tIns="36000" rIns="54000" bIns="360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完成品→</a:t>
            </a:r>
            <a:endParaRPr lang="ja-JP" altLang="en-US" sz="1600" b="1" dirty="0">
              <a:latin typeface="Arial" panose="020B0604020202020204" pitchFamily="34" charset="0"/>
              <a:ea typeface="汉仪旗黑-55简" panose="00020600040101010101" charset="-128"/>
            </a:endParaRPr>
          </a:p>
        </p:txBody>
      </p:sp>
      <p:sp>
        <p:nvSpPr>
          <p:cNvPr id="34841" name="Text Box 81"/>
          <p:cNvSpPr txBox="1"/>
          <p:nvPr/>
        </p:nvSpPr>
        <p:spPr>
          <a:xfrm>
            <a:off x="1573213" y="4378325"/>
            <a:ext cx="15494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ＮＯ．３</a:t>
            </a:r>
            <a:r>
              <a:rPr lang="zh-CN" altLang="en-US" sz="1600" b="1" dirty="0">
                <a:latin typeface="Arial" panose="020B0604020202020204" pitchFamily="34" charset="0"/>
                <a:ea typeface="汉仪旗黑-55简" panose="00020600040101010101" charset="-128"/>
              </a:rPr>
              <a:t>线</a:t>
            </a:r>
            <a:endParaRPr lang="ja-JP" altLang="en-US" sz="1600" b="1" dirty="0">
              <a:latin typeface="Arial" panose="020B0604020202020204" pitchFamily="34" charset="0"/>
              <a:ea typeface="汉仪旗黑-55简" panose="00020600040101010101" charset="-128"/>
            </a:endParaRPr>
          </a:p>
        </p:txBody>
      </p:sp>
      <p:sp>
        <p:nvSpPr>
          <p:cNvPr id="34842" name="Text Box 82"/>
          <p:cNvSpPr txBox="1"/>
          <p:nvPr/>
        </p:nvSpPr>
        <p:spPr>
          <a:xfrm>
            <a:off x="3122613" y="5675313"/>
            <a:ext cx="915987" cy="563245"/>
          </a:xfrm>
          <a:prstGeom prst="rect">
            <a:avLst/>
          </a:prstGeom>
          <a:noFill/>
          <a:ln w="28575" cap="flat" cmpd="sng">
            <a:solidFill>
              <a:schemeClr val="tx1"/>
            </a:solidFill>
            <a:prstDash val="solid"/>
            <a:miter/>
            <a:headEnd type="none" w="med" len="med"/>
            <a:tailEnd type="none" w="med" len="med"/>
          </a:ln>
        </p:spPr>
        <p:txBody>
          <a:bodyPr lIns="54000" tIns="36000" rIns="54000" bIns="360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←粗　材</a:t>
            </a:r>
            <a:endParaRPr lang="ja-JP" altLang="en-US" sz="1600" b="1" dirty="0">
              <a:latin typeface="Arial" panose="020B0604020202020204" pitchFamily="34" charset="0"/>
              <a:ea typeface="汉仪旗黑-55简" panose="00020600040101010101" charset="-128"/>
            </a:endParaRPr>
          </a:p>
        </p:txBody>
      </p:sp>
      <p:sp>
        <p:nvSpPr>
          <p:cNvPr id="34843" name="Text Box 83"/>
          <p:cNvSpPr txBox="1"/>
          <p:nvPr/>
        </p:nvSpPr>
        <p:spPr>
          <a:xfrm>
            <a:off x="2433638" y="5740400"/>
            <a:ext cx="430212"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１</a:t>
            </a:r>
            <a:endParaRPr lang="ja-JP" altLang="en-US" sz="1600" b="1" dirty="0">
              <a:latin typeface="Arial" panose="020B0604020202020204" pitchFamily="34" charset="0"/>
              <a:ea typeface="汉仪旗黑-55简" panose="00020600040101010101" charset="-128"/>
            </a:endParaRPr>
          </a:p>
        </p:txBody>
      </p:sp>
      <p:sp>
        <p:nvSpPr>
          <p:cNvPr id="34844" name="Text Box 84"/>
          <p:cNvSpPr txBox="1"/>
          <p:nvPr/>
        </p:nvSpPr>
        <p:spPr>
          <a:xfrm>
            <a:off x="5746750" y="5695950"/>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５</a:t>
            </a:r>
            <a:endParaRPr lang="ja-JP" altLang="en-US" sz="1600" b="1" dirty="0">
              <a:latin typeface="Arial" panose="020B0604020202020204" pitchFamily="34" charset="0"/>
              <a:ea typeface="汉仪旗黑-55简" panose="00020600040101010101" charset="-128"/>
            </a:endParaRPr>
          </a:p>
        </p:txBody>
      </p:sp>
      <p:sp>
        <p:nvSpPr>
          <p:cNvPr id="34845" name="Text Box 85"/>
          <p:cNvSpPr txBox="1"/>
          <p:nvPr/>
        </p:nvSpPr>
        <p:spPr>
          <a:xfrm>
            <a:off x="7038975" y="5257800"/>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３</a:t>
            </a:r>
            <a:endParaRPr lang="ja-JP" altLang="en-US" sz="1600" b="1" dirty="0">
              <a:latin typeface="Arial" panose="020B0604020202020204" pitchFamily="34" charset="0"/>
              <a:ea typeface="汉仪旗黑-55简" panose="00020600040101010101" charset="-128"/>
            </a:endParaRPr>
          </a:p>
        </p:txBody>
      </p:sp>
      <p:sp>
        <p:nvSpPr>
          <p:cNvPr id="34846" name="Text Box 86"/>
          <p:cNvSpPr txBox="1"/>
          <p:nvPr/>
        </p:nvSpPr>
        <p:spPr>
          <a:xfrm>
            <a:off x="6350000" y="4929188"/>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２</a:t>
            </a:r>
            <a:endParaRPr lang="ja-JP" altLang="en-US" sz="1600" b="1" dirty="0">
              <a:latin typeface="Arial" panose="020B0604020202020204" pitchFamily="34" charset="0"/>
              <a:ea typeface="汉仪旗黑-55简" panose="00020600040101010101" charset="-128"/>
            </a:endParaRPr>
          </a:p>
        </p:txBody>
      </p:sp>
      <p:sp>
        <p:nvSpPr>
          <p:cNvPr id="34847" name="Text Box 87"/>
          <p:cNvSpPr txBox="1"/>
          <p:nvPr/>
        </p:nvSpPr>
        <p:spPr>
          <a:xfrm>
            <a:off x="5746750" y="4929188"/>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１</a:t>
            </a:r>
            <a:endParaRPr lang="ja-JP" altLang="en-US" sz="1600" b="1" dirty="0">
              <a:latin typeface="Arial" panose="020B0604020202020204" pitchFamily="34" charset="0"/>
              <a:ea typeface="汉仪旗黑-55简" panose="00020600040101010101" charset="-128"/>
            </a:endParaRPr>
          </a:p>
        </p:txBody>
      </p:sp>
      <p:sp>
        <p:nvSpPr>
          <p:cNvPr id="34848" name="Text Box 88"/>
          <p:cNvSpPr txBox="1"/>
          <p:nvPr/>
        </p:nvSpPr>
        <p:spPr>
          <a:xfrm>
            <a:off x="4672013" y="4857750"/>
            <a:ext cx="774700" cy="563245"/>
          </a:xfrm>
          <a:prstGeom prst="rect">
            <a:avLst/>
          </a:prstGeom>
          <a:noFill/>
          <a:ln w="28575" cap="flat" cmpd="sng">
            <a:solidFill>
              <a:schemeClr val="tx1"/>
            </a:solidFill>
            <a:prstDash val="solid"/>
            <a:miter/>
            <a:headEnd type="none" w="med" len="med"/>
            <a:tailEnd type="none" w="med" len="med"/>
          </a:ln>
        </p:spPr>
        <p:txBody>
          <a:bodyPr lIns="54000" tIns="36000" rIns="54000" bIns="360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粗　材→</a:t>
            </a:r>
            <a:endParaRPr lang="ja-JP" altLang="en-US" sz="1600" b="1" dirty="0">
              <a:latin typeface="Arial" panose="020B0604020202020204" pitchFamily="34" charset="0"/>
              <a:ea typeface="汉仪旗黑-55简" panose="00020600040101010101" charset="-128"/>
            </a:endParaRPr>
          </a:p>
        </p:txBody>
      </p:sp>
      <p:sp>
        <p:nvSpPr>
          <p:cNvPr id="34849" name="Text Box 89"/>
          <p:cNvSpPr txBox="1"/>
          <p:nvPr/>
        </p:nvSpPr>
        <p:spPr>
          <a:xfrm>
            <a:off x="5489575" y="4419600"/>
            <a:ext cx="15494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ＮＯ．４</a:t>
            </a:r>
            <a:r>
              <a:rPr lang="zh-CN" altLang="en-US" sz="1600" b="1" dirty="0">
                <a:latin typeface="Arial" panose="020B0604020202020204" pitchFamily="34" charset="0"/>
                <a:ea typeface="汉仪旗黑-55简" panose="00020600040101010101" charset="-128"/>
              </a:rPr>
              <a:t>线</a:t>
            </a:r>
            <a:endParaRPr lang="ja-JP" altLang="en-US" sz="1600" b="1" dirty="0">
              <a:latin typeface="Arial" panose="020B0604020202020204" pitchFamily="34" charset="0"/>
              <a:ea typeface="汉仪旗黑-55简" panose="00020600040101010101" charset="-128"/>
            </a:endParaRPr>
          </a:p>
        </p:txBody>
      </p:sp>
      <p:sp>
        <p:nvSpPr>
          <p:cNvPr id="34850" name="Text Box 91"/>
          <p:cNvSpPr txBox="1"/>
          <p:nvPr/>
        </p:nvSpPr>
        <p:spPr>
          <a:xfrm>
            <a:off x="6350000" y="5694363"/>
            <a:ext cx="430213" cy="337185"/>
          </a:xfrm>
          <a:prstGeom prst="rect">
            <a:avLst/>
          </a:prstGeom>
          <a:noFill/>
          <a:ln w="2857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４</a:t>
            </a:r>
            <a:endParaRPr lang="ja-JP" altLang="en-US" sz="1600" b="1" dirty="0">
              <a:latin typeface="Arial" panose="020B0604020202020204" pitchFamily="34" charset="0"/>
              <a:ea typeface="汉仪旗黑-55简" panose="00020600040101010101" charset="-128"/>
            </a:endParaRPr>
          </a:p>
        </p:txBody>
      </p:sp>
      <p:sp>
        <p:nvSpPr>
          <p:cNvPr id="34851" name="Oval 59"/>
          <p:cNvSpPr/>
          <p:nvPr/>
        </p:nvSpPr>
        <p:spPr>
          <a:xfrm flipV="1">
            <a:off x="2203450" y="3141663"/>
            <a:ext cx="204788" cy="239712"/>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4852" name="AutoShape 60"/>
          <p:cNvSpPr/>
          <p:nvPr/>
        </p:nvSpPr>
        <p:spPr>
          <a:xfrm rot="5400000" flipV="1">
            <a:off x="2174875" y="3022600"/>
            <a:ext cx="239713" cy="476250"/>
          </a:xfrm>
          <a:prstGeom prst="leftBracket">
            <a:avLst>
              <a:gd name="adj" fmla="val 9023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4853" name="Text Box 92"/>
          <p:cNvSpPr txBox="1"/>
          <p:nvPr/>
        </p:nvSpPr>
        <p:spPr>
          <a:xfrm>
            <a:off x="2098675" y="3068638"/>
            <a:ext cx="4318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Ａ</a:t>
            </a:r>
            <a:endParaRPr lang="ja-JP" altLang="en-US" sz="1600" b="1" dirty="0">
              <a:latin typeface="Arial" panose="020B0604020202020204" pitchFamily="34" charset="0"/>
              <a:ea typeface="汉仪旗黑-55简" panose="00020600040101010101" charset="-128"/>
            </a:endParaRPr>
          </a:p>
        </p:txBody>
      </p:sp>
      <p:sp>
        <p:nvSpPr>
          <p:cNvPr id="34854" name="Text Box 99"/>
          <p:cNvSpPr txBox="1"/>
          <p:nvPr/>
        </p:nvSpPr>
        <p:spPr>
          <a:xfrm>
            <a:off x="6651625" y="2430463"/>
            <a:ext cx="1806575"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600" b="1" dirty="0">
                <a:latin typeface="Arial" panose="020B0604020202020204" pitchFamily="34" charset="0"/>
                <a:ea typeface="汉仪旗黑-55简" panose="00020600040101010101" charset="-128"/>
              </a:rPr>
              <a:t>线外作业员</a:t>
            </a:r>
            <a:endParaRPr lang="zh-CN" altLang="en-US" sz="1600" b="1" dirty="0">
              <a:latin typeface="Arial" panose="020B0604020202020204" pitchFamily="34" charset="0"/>
              <a:ea typeface="汉仪旗黑-55简" panose="00020600040101010101" charset="-128"/>
            </a:endParaRPr>
          </a:p>
        </p:txBody>
      </p:sp>
      <p:sp>
        <p:nvSpPr>
          <p:cNvPr id="34855" name="Text Box 106"/>
          <p:cNvSpPr txBox="1"/>
          <p:nvPr/>
        </p:nvSpPr>
        <p:spPr>
          <a:xfrm>
            <a:off x="4673600" y="5616575"/>
            <a:ext cx="774700" cy="548640"/>
          </a:xfrm>
          <a:prstGeom prst="rect">
            <a:avLst/>
          </a:prstGeom>
          <a:noFill/>
          <a:ln w="28575" cap="flat" cmpd="sng">
            <a:solidFill>
              <a:schemeClr val="tx1"/>
            </a:solidFill>
            <a:prstDash val="solid"/>
            <a:miter/>
            <a:headEnd type="none" w="med" len="med"/>
            <a:tailEnd type="none" w="med" len="med"/>
          </a:ln>
        </p:spPr>
        <p:txBody>
          <a:bodyPr lIns="54000" tIns="72000" rIns="54000" bIns="1080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lnSpc>
                <a:spcPct val="50000"/>
              </a:lnSpc>
              <a:spcBef>
                <a:spcPct val="50000"/>
              </a:spcBef>
              <a:buNone/>
            </a:pP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a:p>
            <a:pPr marL="0" lvl="0" indent="0" algn="ctr" eaLnBrk="1" hangingPunct="1">
              <a:lnSpc>
                <a:spcPct val="50000"/>
              </a:lnSpc>
              <a:spcBef>
                <a:spcPct val="50000"/>
              </a:spcBef>
              <a:buNone/>
            </a:pPr>
            <a:r>
              <a:rPr lang="ja-JP" altLang="en-US" sz="1600" b="1" dirty="0">
                <a:latin typeface="Arial" panose="020B0604020202020204" pitchFamily="34" charset="0"/>
                <a:ea typeface="汉仪旗黑-55简" panose="00020600040101010101" charset="-128"/>
              </a:rPr>
              <a:t>完成品</a:t>
            </a:r>
            <a:endParaRPr lang="ja-JP" altLang="en-US" sz="1600" b="1" dirty="0">
              <a:latin typeface="Arial" panose="020B0604020202020204" pitchFamily="34" charset="0"/>
              <a:ea typeface="汉仪旗黑-55简" panose="00020600040101010101" charset="-128"/>
            </a:endParaRPr>
          </a:p>
        </p:txBody>
      </p:sp>
      <p:sp>
        <p:nvSpPr>
          <p:cNvPr id="34856" name="Oval 117"/>
          <p:cNvSpPr/>
          <p:nvPr/>
        </p:nvSpPr>
        <p:spPr>
          <a:xfrm flipV="1">
            <a:off x="2203450" y="5283200"/>
            <a:ext cx="204788" cy="239713"/>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4857" name="AutoShape 118"/>
          <p:cNvSpPr/>
          <p:nvPr/>
        </p:nvSpPr>
        <p:spPr>
          <a:xfrm rot="5400000" flipV="1">
            <a:off x="2174875" y="5164138"/>
            <a:ext cx="239713" cy="476250"/>
          </a:xfrm>
          <a:prstGeom prst="leftBracket">
            <a:avLst>
              <a:gd name="adj" fmla="val 9023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4858" name="Text Box 119"/>
          <p:cNvSpPr txBox="1"/>
          <p:nvPr/>
        </p:nvSpPr>
        <p:spPr>
          <a:xfrm>
            <a:off x="2098675" y="5219700"/>
            <a:ext cx="4318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Ｃ</a:t>
            </a:r>
            <a:endParaRPr lang="ja-JP" altLang="en-US" sz="1600" b="1" dirty="0">
              <a:latin typeface="Arial" panose="020B0604020202020204" pitchFamily="34" charset="0"/>
              <a:ea typeface="汉仪旗黑-55简" panose="00020600040101010101" charset="-128"/>
            </a:endParaRPr>
          </a:p>
        </p:txBody>
      </p:sp>
      <p:sp>
        <p:nvSpPr>
          <p:cNvPr id="34859" name="Oval 120"/>
          <p:cNvSpPr/>
          <p:nvPr/>
        </p:nvSpPr>
        <p:spPr>
          <a:xfrm flipV="1">
            <a:off x="6153150" y="3352800"/>
            <a:ext cx="204788" cy="239713"/>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4860" name="AutoShape 121"/>
          <p:cNvSpPr/>
          <p:nvPr/>
        </p:nvSpPr>
        <p:spPr>
          <a:xfrm rot="5400000" flipV="1">
            <a:off x="6124575" y="3184525"/>
            <a:ext cx="239713" cy="476250"/>
          </a:xfrm>
          <a:prstGeom prst="leftBracket">
            <a:avLst>
              <a:gd name="adj" fmla="val 9023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4861" name="Text Box 122"/>
          <p:cNvSpPr txBox="1"/>
          <p:nvPr/>
        </p:nvSpPr>
        <p:spPr>
          <a:xfrm>
            <a:off x="6057900" y="3276600"/>
            <a:ext cx="4318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Ｂ</a:t>
            </a:r>
            <a:endParaRPr lang="ja-JP" altLang="en-US" sz="1600" b="1" dirty="0">
              <a:latin typeface="Arial" panose="020B0604020202020204" pitchFamily="34" charset="0"/>
              <a:ea typeface="汉仪旗黑-55简" panose="00020600040101010101" charset="-128"/>
            </a:endParaRPr>
          </a:p>
        </p:txBody>
      </p:sp>
      <p:sp>
        <p:nvSpPr>
          <p:cNvPr id="34862" name="Oval 123"/>
          <p:cNvSpPr/>
          <p:nvPr/>
        </p:nvSpPr>
        <p:spPr>
          <a:xfrm flipV="1">
            <a:off x="7448550" y="2808288"/>
            <a:ext cx="204788" cy="239712"/>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4863" name="AutoShape 124"/>
          <p:cNvSpPr/>
          <p:nvPr/>
        </p:nvSpPr>
        <p:spPr>
          <a:xfrm rot="5400000" flipV="1">
            <a:off x="7419975" y="2613025"/>
            <a:ext cx="239713" cy="476250"/>
          </a:xfrm>
          <a:prstGeom prst="leftBracket">
            <a:avLst>
              <a:gd name="adj" fmla="val 9023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4864" name="Text Box 125"/>
          <p:cNvSpPr txBox="1"/>
          <p:nvPr/>
        </p:nvSpPr>
        <p:spPr>
          <a:xfrm>
            <a:off x="7353300" y="2743200"/>
            <a:ext cx="4318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Ｄ</a:t>
            </a:r>
            <a:endParaRPr lang="ja-JP" altLang="en-US" sz="1600" b="1" dirty="0">
              <a:latin typeface="Arial" panose="020B0604020202020204" pitchFamily="34" charset="0"/>
              <a:ea typeface="汉仪旗黑-55简" panose="00020600040101010101"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502F2E8-FA57-4139-AA1F-B0FB63904E59}"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35843" name="Line 48"/>
          <p:cNvSpPr/>
          <p:nvPr/>
        </p:nvSpPr>
        <p:spPr>
          <a:xfrm>
            <a:off x="5334000" y="1731963"/>
            <a:ext cx="0" cy="415925"/>
          </a:xfrm>
          <a:prstGeom prst="line">
            <a:avLst/>
          </a:prstGeom>
          <a:ln w="12700">
            <a:noFill/>
          </a:ln>
        </p:spPr>
      </p:sp>
      <p:sp>
        <p:nvSpPr>
          <p:cNvPr id="35844" name="Line 64"/>
          <p:cNvSpPr/>
          <p:nvPr/>
        </p:nvSpPr>
        <p:spPr>
          <a:xfrm>
            <a:off x="5334000" y="2565400"/>
            <a:ext cx="0" cy="677863"/>
          </a:xfrm>
          <a:prstGeom prst="line">
            <a:avLst/>
          </a:prstGeom>
          <a:ln w="12700">
            <a:noFill/>
          </a:ln>
        </p:spPr>
      </p:sp>
      <p:sp>
        <p:nvSpPr>
          <p:cNvPr id="35845" name="Line 65"/>
          <p:cNvSpPr/>
          <p:nvPr/>
        </p:nvSpPr>
        <p:spPr>
          <a:xfrm>
            <a:off x="5334000" y="2147888"/>
            <a:ext cx="0" cy="417512"/>
          </a:xfrm>
          <a:prstGeom prst="line">
            <a:avLst/>
          </a:prstGeom>
          <a:ln w="12700">
            <a:noFill/>
          </a:ln>
        </p:spPr>
      </p:sp>
      <p:sp>
        <p:nvSpPr>
          <p:cNvPr id="35846" name="Line 66"/>
          <p:cNvSpPr/>
          <p:nvPr/>
        </p:nvSpPr>
        <p:spPr>
          <a:xfrm>
            <a:off x="5334000" y="3243263"/>
            <a:ext cx="0" cy="2090737"/>
          </a:xfrm>
          <a:prstGeom prst="line">
            <a:avLst/>
          </a:prstGeom>
          <a:ln w="12700">
            <a:noFill/>
          </a:ln>
        </p:spPr>
      </p:sp>
      <p:sp>
        <p:nvSpPr>
          <p:cNvPr id="35847" name="Text Box 271"/>
          <p:cNvSpPr txBox="1"/>
          <p:nvPr/>
        </p:nvSpPr>
        <p:spPr>
          <a:xfrm>
            <a:off x="381000" y="1066800"/>
            <a:ext cx="35052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2400" b="1" dirty="0">
                <a:latin typeface="Arial" panose="020B0604020202020204" pitchFamily="34" charset="0"/>
                <a:ea typeface="汉仪文黑-85W" panose="00020600040101010101" charset="-122"/>
              </a:rPr>
              <a:t>技能评价</a:t>
            </a:r>
            <a:endParaRPr lang="zh-CN" altLang="en-US" sz="2400" b="1" dirty="0">
              <a:latin typeface="Arial" panose="020B0604020202020204" pitchFamily="34" charset="0"/>
              <a:ea typeface="汉仪文黑-85W" panose="00020600040101010101" charset="-122"/>
            </a:endParaRPr>
          </a:p>
        </p:txBody>
      </p:sp>
      <p:sp>
        <p:nvSpPr>
          <p:cNvPr id="35848" name="Text Box 276"/>
          <p:cNvSpPr txBox="1"/>
          <p:nvPr/>
        </p:nvSpPr>
        <p:spPr>
          <a:xfrm>
            <a:off x="7086600" y="1462088"/>
            <a:ext cx="1066800" cy="287020"/>
          </a:xfrm>
          <a:prstGeom prst="rect">
            <a:avLst/>
          </a:prstGeom>
          <a:noFill/>
          <a:ln w="9525">
            <a:noFill/>
          </a:ln>
        </p:spPr>
        <p:txBody>
          <a:bodyPr t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ja-JP" altLang="en-US" sz="1600" b="1" u="sng" dirty="0">
                <a:latin typeface="Arial" panose="020B0604020202020204" pitchFamily="34" charset="0"/>
                <a:ea typeface="汉仪旗黑-55简" panose="00020600040101010101" charset="-128"/>
              </a:rPr>
              <a:t>凡　例</a:t>
            </a:r>
            <a:endParaRPr lang="ja-JP" altLang="en-US" sz="1600" b="1" u="sng" dirty="0">
              <a:latin typeface="Arial" panose="020B0604020202020204" pitchFamily="34" charset="0"/>
              <a:ea typeface="汉仪旗黑-55简" panose="00020600040101010101" charset="-128"/>
            </a:endParaRPr>
          </a:p>
        </p:txBody>
      </p:sp>
      <p:sp>
        <p:nvSpPr>
          <p:cNvPr id="35849" name="Text Box 277"/>
          <p:cNvSpPr txBox="1"/>
          <p:nvPr/>
        </p:nvSpPr>
        <p:spPr>
          <a:xfrm>
            <a:off x="6732588" y="1844675"/>
            <a:ext cx="2232025" cy="606425"/>
          </a:xfrm>
          <a:prstGeom prst="rect">
            <a:avLst/>
          </a:prstGeom>
          <a:noFill/>
          <a:ln w="9525">
            <a:noFill/>
          </a:ln>
        </p:spPr>
        <p:txBody>
          <a:bodyPr tIns="118800" b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zh-CN" altLang="en-US" sz="1600" b="1" dirty="0">
                <a:latin typeface="Arial" panose="020B0604020202020204" pitchFamily="34" charset="0"/>
                <a:ea typeface="汉仪文黑-85W" panose="00020600040101010101" charset="-122"/>
              </a:rPr>
              <a:t>需要监督人员指导</a:t>
            </a:r>
            <a:endParaRPr lang="ja-JP" altLang="zh-CN" sz="1600" b="1" dirty="0">
              <a:latin typeface="Arial" panose="020B0604020202020204" pitchFamily="34" charset="0"/>
              <a:ea typeface="汉仪文黑-85W" panose="00020600040101010101" charset="-122"/>
            </a:endParaRPr>
          </a:p>
          <a:p>
            <a:pPr marL="0" lvl="0" indent="0" eaLnBrk="1" hangingPunct="1">
              <a:lnSpc>
                <a:spcPct val="50000"/>
              </a:lnSpc>
              <a:spcBef>
                <a:spcPct val="50000"/>
              </a:spcBef>
              <a:buNone/>
            </a:pPr>
            <a:r>
              <a:rPr lang="ja-JP" altLang="en-US" sz="1600" b="1" dirty="0">
                <a:latin typeface="Arial" panose="020B0604020202020204" pitchFamily="34" charset="0"/>
                <a:ea typeface="汉仪文黑-85W" panose="00020600040101010101" charset="-122"/>
              </a:rPr>
              <a:t>（</a:t>
            </a:r>
            <a:r>
              <a:rPr lang="zh-CN" altLang="en-US" sz="1600" b="1" dirty="0">
                <a:latin typeface="Arial" panose="020B0604020202020204" pitchFamily="34" charset="0"/>
                <a:ea typeface="汉仪文黑-85W" panose="00020600040101010101" charset="-122"/>
              </a:rPr>
              <a:t>可以说出工程内容</a:t>
            </a:r>
            <a:r>
              <a:rPr lang="ja-JP" altLang="en-US" sz="1600" b="1" dirty="0">
                <a:latin typeface="Arial" panose="020B0604020202020204" pitchFamily="34" charset="0"/>
                <a:ea typeface="汉仪文黑-85W" panose="00020600040101010101" charset="-122"/>
              </a:rPr>
              <a:t>）</a:t>
            </a:r>
            <a:endParaRPr lang="ja-JP" altLang="en-US" sz="1600" b="1" dirty="0">
              <a:latin typeface="Arial" panose="020B0604020202020204" pitchFamily="34" charset="0"/>
              <a:ea typeface="汉仪文黑-85W" panose="00020600040101010101" charset="-122"/>
            </a:endParaRPr>
          </a:p>
        </p:txBody>
      </p:sp>
      <p:sp>
        <p:nvSpPr>
          <p:cNvPr id="35850" name="Text Box 278"/>
          <p:cNvSpPr txBox="1"/>
          <p:nvPr/>
        </p:nvSpPr>
        <p:spPr>
          <a:xfrm>
            <a:off x="6877050" y="2708275"/>
            <a:ext cx="2159000" cy="656590"/>
          </a:xfrm>
          <a:prstGeom prst="rect">
            <a:avLst/>
          </a:prstGeom>
          <a:noFill/>
          <a:ln w="9525">
            <a:noFill/>
          </a:ln>
        </p:spPr>
        <p:txBody>
          <a:bodyPr t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zh-CN" altLang="en-US" sz="1600" b="1" dirty="0">
                <a:latin typeface="Arial" panose="020B0604020202020204" pitchFamily="34" charset="0"/>
                <a:ea typeface="汉仪旗黑-55简" panose="00020600040101010101" charset="-128"/>
              </a:rPr>
              <a:t>作业的</a:t>
            </a:r>
            <a:r>
              <a:rPr lang="ja-JP" altLang="en-US" sz="1600" b="1" dirty="0">
                <a:latin typeface="Arial" panose="020B0604020202020204" pitchFamily="34" charset="0"/>
                <a:ea typeface="汉仪旗黑-55简" panose="00020600040101010101" charset="-128"/>
              </a:rPr>
              <a:t>１/３～１/２</a:t>
            </a:r>
            <a:r>
              <a:rPr lang="zh-CN" altLang="en-US" sz="1600" b="1" dirty="0">
                <a:latin typeface="Arial" panose="020B0604020202020204" pitchFamily="34" charset="0"/>
                <a:ea typeface="汉仪旗黑-55简" panose="00020600040101010101" charset="-128"/>
              </a:rPr>
              <a:t>需要</a:t>
            </a:r>
            <a:endParaRPr lang="ja-JP" altLang="en-US" sz="1600" b="1" dirty="0">
              <a:latin typeface="Arial" panose="020B0604020202020204" pitchFamily="34" charset="0"/>
              <a:ea typeface="汉仪旗黑-55简" panose="00020600040101010101" charset="-128"/>
            </a:endParaRPr>
          </a:p>
          <a:p>
            <a:pPr marL="0" lvl="0" indent="0" eaLnBrk="1" hangingPunct="1">
              <a:lnSpc>
                <a:spcPct val="50000"/>
              </a:lnSpc>
              <a:spcBef>
                <a:spcPct val="50000"/>
              </a:spcBef>
              <a:buNone/>
            </a:pPr>
            <a:r>
              <a:rPr lang="zh-CN" altLang="en-US" sz="1600" b="1" dirty="0">
                <a:latin typeface="Arial" panose="020B0604020202020204" pitchFamily="34" charset="0"/>
                <a:ea typeface="汉仪旗黑-55简" panose="00020600040101010101" charset="-128"/>
              </a:rPr>
              <a:t>监督人员的指导</a:t>
            </a: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p:txBody>
      </p:sp>
      <p:sp>
        <p:nvSpPr>
          <p:cNvPr id="35851" name="Text Box 279"/>
          <p:cNvSpPr txBox="1"/>
          <p:nvPr/>
        </p:nvSpPr>
        <p:spPr>
          <a:xfrm>
            <a:off x="6877050" y="3657600"/>
            <a:ext cx="2266950" cy="287020"/>
          </a:xfrm>
          <a:prstGeom prst="rect">
            <a:avLst/>
          </a:prstGeom>
          <a:noFill/>
          <a:ln w="9525">
            <a:noFill/>
          </a:ln>
        </p:spPr>
        <p:txBody>
          <a:bodyPr t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zh-CN" altLang="en-US" sz="1600" b="1" dirty="0">
                <a:latin typeface="Arial" panose="020B0604020202020204" pitchFamily="34" charset="0"/>
                <a:ea typeface="汉仪旗黑-55简" panose="00020600040101010101" charset="-128"/>
              </a:rPr>
              <a:t>自己可以全部完成工作</a:t>
            </a: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p:txBody>
      </p:sp>
      <p:sp>
        <p:nvSpPr>
          <p:cNvPr id="35852" name="Text Box 280"/>
          <p:cNvSpPr txBox="1"/>
          <p:nvPr/>
        </p:nvSpPr>
        <p:spPr>
          <a:xfrm>
            <a:off x="6878638" y="4221163"/>
            <a:ext cx="2085975" cy="287020"/>
          </a:xfrm>
          <a:prstGeom prst="rect">
            <a:avLst/>
          </a:prstGeom>
          <a:noFill/>
          <a:ln w="9525">
            <a:noFill/>
          </a:ln>
        </p:spPr>
        <p:txBody>
          <a:bodyPr t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zh-CN" altLang="en-US" sz="1600" b="1" dirty="0">
                <a:latin typeface="Arial" panose="020B0604020202020204" pitchFamily="34" charset="0"/>
                <a:ea typeface="汉仪旗黑-55简" panose="00020600040101010101" charset="-128"/>
              </a:rPr>
              <a:t>自己可以指导</a:t>
            </a: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p:txBody>
      </p:sp>
      <p:sp>
        <p:nvSpPr>
          <p:cNvPr id="35853" name="Text Box 281"/>
          <p:cNvSpPr txBox="1"/>
          <p:nvPr/>
        </p:nvSpPr>
        <p:spPr>
          <a:xfrm>
            <a:off x="6878638" y="5108575"/>
            <a:ext cx="2085975" cy="287020"/>
          </a:xfrm>
          <a:prstGeom prst="rect">
            <a:avLst/>
          </a:prstGeom>
          <a:noFill/>
          <a:ln w="9525">
            <a:noFill/>
          </a:ln>
        </p:spPr>
        <p:txBody>
          <a:bodyPr t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zh-CN" altLang="en-US" sz="1600" b="1" dirty="0">
                <a:latin typeface="Arial" panose="020B0604020202020204" pitchFamily="34" charset="0"/>
                <a:ea typeface="汉仪旗黑-55简" panose="00020600040101010101" charset="-128"/>
              </a:rPr>
              <a:t>技能</a:t>
            </a:r>
            <a:r>
              <a:rPr lang="ja-JP" altLang="en-US" sz="1600" b="1" dirty="0">
                <a:latin typeface="Arial" panose="020B0604020202020204" pitchFamily="34" charset="0"/>
                <a:ea typeface="汉仪旗黑-55简" panose="00020600040101010101" charset="-128"/>
              </a:rPr>
              <a:t>１</a:t>
            </a:r>
            <a:r>
              <a:rPr lang="zh-CN" altLang="en-US" sz="1600" b="1" dirty="0">
                <a:latin typeface="Arial" panose="020B0604020202020204" pitchFamily="34" charset="0"/>
                <a:ea typeface="汉仪旗黑-55简" panose="00020600040101010101" charset="-128"/>
              </a:rPr>
              <a:t>的训练</a:t>
            </a:r>
            <a:r>
              <a:rPr lang="ja-JP" altLang="en-US" sz="1600" b="1" dirty="0">
                <a:latin typeface="Arial" panose="020B0604020202020204" pitchFamily="34" charset="0"/>
                <a:ea typeface="汉仪旗黑-55简" panose="00020600040101010101" charset="-128"/>
              </a:rPr>
              <a:t>日程</a:t>
            </a:r>
            <a:endParaRPr lang="ja-JP" altLang="en-US" sz="1600" b="1" dirty="0">
              <a:latin typeface="Arial" panose="020B0604020202020204" pitchFamily="34" charset="0"/>
              <a:ea typeface="汉仪旗黑-55简" panose="00020600040101010101" charset="-128"/>
            </a:endParaRPr>
          </a:p>
        </p:txBody>
      </p:sp>
      <p:grpSp>
        <p:nvGrpSpPr>
          <p:cNvPr id="35854" name="Group 282"/>
          <p:cNvGrpSpPr/>
          <p:nvPr/>
        </p:nvGrpSpPr>
        <p:grpSpPr>
          <a:xfrm>
            <a:off x="6153150" y="1905000"/>
            <a:ext cx="484188" cy="471488"/>
            <a:chOff x="2928" y="3456"/>
            <a:chExt cx="1056" cy="1056"/>
          </a:xfrm>
        </p:grpSpPr>
        <p:grpSp>
          <p:nvGrpSpPr>
            <p:cNvPr id="36197" name="Group 283"/>
            <p:cNvGrpSpPr/>
            <p:nvPr/>
          </p:nvGrpSpPr>
          <p:grpSpPr>
            <a:xfrm>
              <a:off x="3456" y="3456"/>
              <a:ext cx="528" cy="528"/>
              <a:chOff x="1248" y="1008"/>
              <a:chExt cx="528" cy="528"/>
            </a:xfrm>
          </p:grpSpPr>
          <p:sp>
            <p:nvSpPr>
              <p:cNvPr id="36207" name="Arc 284"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208" name="Freeform 285"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98" name="Group 286"/>
            <p:cNvGrpSpPr/>
            <p:nvPr/>
          </p:nvGrpSpPr>
          <p:grpSpPr>
            <a:xfrm rot="-5400000">
              <a:off x="2928" y="3456"/>
              <a:ext cx="528" cy="528"/>
              <a:chOff x="1248" y="1008"/>
              <a:chExt cx="528" cy="528"/>
            </a:xfrm>
          </p:grpSpPr>
          <p:sp>
            <p:nvSpPr>
              <p:cNvPr id="36205" name="Arc 287"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206" name="Freeform 288"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99" name="Group 289"/>
            <p:cNvGrpSpPr/>
            <p:nvPr/>
          </p:nvGrpSpPr>
          <p:grpSpPr>
            <a:xfrm rot="10800000">
              <a:off x="2928" y="3984"/>
              <a:ext cx="528" cy="528"/>
              <a:chOff x="1248" y="1008"/>
              <a:chExt cx="528" cy="528"/>
            </a:xfrm>
          </p:grpSpPr>
          <p:sp>
            <p:nvSpPr>
              <p:cNvPr id="36203" name="Arc 290"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204" name="Freeform 291"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200" name="Group 292"/>
            <p:cNvGrpSpPr/>
            <p:nvPr/>
          </p:nvGrpSpPr>
          <p:grpSpPr>
            <a:xfrm rot="5400000">
              <a:off x="3456" y="3984"/>
              <a:ext cx="528" cy="528"/>
              <a:chOff x="1248" y="1008"/>
              <a:chExt cx="528" cy="528"/>
            </a:xfrm>
          </p:grpSpPr>
          <p:sp>
            <p:nvSpPr>
              <p:cNvPr id="36201" name="Arc 293"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202" name="Freeform 294"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855" name="Group 371"/>
          <p:cNvGrpSpPr/>
          <p:nvPr/>
        </p:nvGrpSpPr>
        <p:grpSpPr>
          <a:xfrm>
            <a:off x="6153150" y="2743200"/>
            <a:ext cx="484188" cy="469900"/>
            <a:chOff x="3876" y="1825"/>
            <a:chExt cx="305" cy="296"/>
          </a:xfrm>
        </p:grpSpPr>
        <p:grpSp>
          <p:nvGrpSpPr>
            <p:cNvPr id="36185" name="Group 295"/>
            <p:cNvGrpSpPr/>
            <p:nvPr/>
          </p:nvGrpSpPr>
          <p:grpSpPr>
            <a:xfrm>
              <a:off x="4029" y="1825"/>
              <a:ext cx="152" cy="148"/>
              <a:chOff x="1248" y="1008"/>
              <a:chExt cx="528" cy="528"/>
            </a:xfrm>
          </p:grpSpPr>
          <p:sp>
            <p:nvSpPr>
              <p:cNvPr id="36195" name="Arc 296"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96" name="Freeform 297"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86" name="Group 298"/>
            <p:cNvGrpSpPr/>
            <p:nvPr/>
          </p:nvGrpSpPr>
          <p:grpSpPr>
            <a:xfrm rot="-5400000">
              <a:off x="3878" y="1822"/>
              <a:ext cx="148" cy="153"/>
              <a:chOff x="1248" y="1008"/>
              <a:chExt cx="528" cy="528"/>
            </a:xfrm>
          </p:grpSpPr>
          <p:sp>
            <p:nvSpPr>
              <p:cNvPr id="36193" name="Arc 299"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94" name="Freeform 300"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87" name="Group 301"/>
            <p:cNvGrpSpPr/>
            <p:nvPr/>
          </p:nvGrpSpPr>
          <p:grpSpPr>
            <a:xfrm rot="10800000">
              <a:off x="3876" y="1973"/>
              <a:ext cx="153" cy="148"/>
              <a:chOff x="1248" y="1008"/>
              <a:chExt cx="528" cy="528"/>
            </a:xfrm>
          </p:grpSpPr>
          <p:sp>
            <p:nvSpPr>
              <p:cNvPr id="36191" name="Arc 302"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92" name="Freeform 303"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88" name="Group 304"/>
            <p:cNvGrpSpPr/>
            <p:nvPr/>
          </p:nvGrpSpPr>
          <p:grpSpPr>
            <a:xfrm rot="5400000">
              <a:off x="4031" y="1962"/>
              <a:ext cx="148" cy="152"/>
              <a:chOff x="1248" y="1008"/>
              <a:chExt cx="528" cy="528"/>
            </a:xfrm>
          </p:grpSpPr>
          <p:sp>
            <p:nvSpPr>
              <p:cNvPr id="36189" name="Arc 305"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90" name="Freeform 306"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856" name="Group 372"/>
          <p:cNvGrpSpPr/>
          <p:nvPr/>
        </p:nvGrpSpPr>
        <p:grpSpPr>
          <a:xfrm>
            <a:off x="6153150" y="3657600"/>
            <a:ext cx="484188" cy="469900"/>
            <a:chOff x="3876" y="2344"/>
            <a:chExt cx="305" cy="296"/>
          </a:xfrm>
        </p:grpSpPr>
        <p:grpSp>
          <p:nvGrpSpPr>
            <p:cNvPr id="36173" name="Group 307"/>
            <p:cNvGrpSpPr/>
            <p:nvPr/>
          </p:nvGrpSpPr>
          <p:grpSpPr>
            <a:xfrm>
              <a:off x="4029" y="2348"/>
              <a:ext cx="152" cy="148"/>
              <a:chOff x="1248" y="1008"/>
              <a:chExt cx="528" cy="528"/>
            </a:xfrm>
          </p:grpSpPr>
          <p:sp>
            <p:nvSpPr>
              <p:cNvPr id="36183" name="Arc 308"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84" name="Freeform 309"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74" name="Group 310"/>
            <p:cNvGrpSpPr/>
            <p:nvPr/>
          </p:nvGrpSpPr>
          <p:grpSpPr>
            <a:xfrm rot="-5400000">
              <a:off x="3878" y="2341"/>
              <a:ext cx="148" cy="153"/>
              <a:chOff x="1248" y="1008"/>
              <a:chExt cx="528" cy="528"/>
            </a:xfrm>
          </p:grpSpPr>
          <p:sp>
            <p:nvSpPr>
              <p:cNvPr id="36181" name="Arc 311"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82" name="Freeform 312"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75" name="Group 313"/>
            <p:cNvGrpSpPr/>
            <p:nvPr/>
          </p:nvGrpSpPr>
          <p:grpSpPr>
            <a:xfrm rot="10800000">
              <a:off x="3876" y="2492"/>
              <a:ext cx="153" cy="148"/>
              <a:chOff x="1248" y="1008"/>
              <a:chExt cx="528" cy="528"/>
            </a:xfrm>
          </p:grpSpPr>
          <p:sp>
            <p:nvSpPr>
              <p:cNvPr id="36179" name="Arc 314"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80" name="Freeform 315"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76" name="Group 316"/>
            <p:cNvGrpSpPr/>
            <p:nvPr/>
          </p:nvGrpSpPr>
          <p:grpSpPr>
            <a:xfrm rot="5400000">
              <a:off x="4031" y="2490"/>
              <a:ext cx="148" cy="152"/>
              <a:chOff x="1248" y="1008"/>
              <a:chExt cx="528" cy="528"/>
            </a:xfrm>
          </p:grpSpPr>
          <p:sp>
            <p:nvSpPr>
              <p:cNvPr id="36177" name="Arc 317"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78" name="Freeform 318"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857" name="Group 319"/>
          <p:cNvGrpSpPr/>
          <p:nvPr/>
        </p:nvGrpSpPr>
        <p:grpSpPr>
          <a:xfrm>
            <a:off x="6153150" y="4330700"/>
            <a:ext cx="484188" cy="469900"/>
            <a:chOff x="2928" y="3456"/>
            <a:chExt cx="1056" cy="1056"/>
          </a:xfrm>
        </p:grpSpPr>
        <p:grpSp>
          <p:nvGrpSpPr>
            <p:cNvPr id="36161" name="Group 320" descr="右上がり対角線"/>
            <p:cNvGrpSpPr/>
            <p:nvPr/>
          </p:nvGrpSpPr>
          <p:grpSpPr>
            <a:xfrm>
              <a:off x="3456" y="3456"/>
              <a:ext cx="528" cy="528"/>
              <a:chOff x="1248" y="1008"/>
              <a:chExt cx="528" cy="528"/>
            </a:xfrm>
          </p:grpSpPr>
          <p:sp>
            <p:nvSpPr>
              <p:cNvPr id="36171" name="Arc 321"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72" name="Freeform 322"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62" name="Group 323" descr="右上がり対角線"/>
            <p:cNvGrpSpPr/>
            <p:nvPr/>
          </p:nvGrpSpPr>
          <p:grpSpPr>
            <a:xfrm rot="-5400000">
              <a:off x="2928" y="3456"/>
              <a:ext cx="528" cy="528"/>
              <a:chOff x="1248" y="1008"/>
              <a:chExt cx="528" cy="528"/>
            </a:xfrm>
          </p:grpSpPr>
          <p:sp>
            <p:nvSpPr>
              <p:cNvPr id="36169" name="Arc 324"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70" name="Freeform 325"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63" name="Group 326" descr="右上がり対角線"/>
            <p:cNvGrpSpPr/>
            <p:nvPr/>
          </p:nvGrpSpPr>
          <p:grpSpPr>
            <a:xfrm rot="10800000">
              <a:off x="2928" y="3984"/>
              <a:ext cx="528" cy="528"/>
              <a:chOff x="1248" y="1008"/>
              <a:chExt cx="528" cy="528"/>
            </a:xfrm>
          </p:grpSpPr>
          <p:sp>
            <p:nvSpPr>
              <p:cNvPr id="36167" name="Arc 327"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68" name="Freeform 328"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64" name="Group 329" descr="右上がり対角線"/>
            <p:cNvGrpSpPr/>
            <p:nvPr/>
          </p:nvGrpSpPr>
          <p:grpSpPr>
            <a:xfrm rot="5400000">
              <a:off x="3456" y="3984"/>
              <a:ext cx="528" cy="528"/>
              <a:chOff x="1248" y="1008"/>
              <a:chExt cx="528" cy="528"/>
            </a:xfrm>
          </p:grpSpPr>
          <p:sp>
            <p:nvSpPr>
              <p:cNvPr id="36165" name="Arc 330"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66" name="Freeform 331"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858" name="Group 332"/>
          <p:cNvGrpSpPr/>
          <p:nvPr/>
        </p:nvGrpSpPr>
        <p:grpSpPr>
          <a:xfrm>
            <a:off x="6153150" y="5014913"/>
            <a:ext cx="484188" cy="471487"/>
            <a:chOff x="2928" y="3456"/>
            <a:chExt cx="1056" cy="1056"/>
          </a:xfrm>
        </p:grpSpPr>
        <p:grpSp>
          <p:nvGrpSpPr>
            <p:cNvPr id="36149" name="Group 333" descr="右上がり対角線"/>
            <p:cNvGrpSpPr/>
            <p:nvPr/>
          </p:nvGrpSpPr>
          <p:grpSpPr>
            <a:xfrm>
              <a:off x="3456" y="3456"/>
              <a:ext cx="528" cy="528"/>
              <a:chOff x="1248" y="1008"/>
              <a:chExt cx="528" cy="528"/>
            </a:xfrm>
          </p:grpSpPr>
          <p:sp>
            <p:nvSpPr>
              <p:cNvPr id="36159" name="Arc 334"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60" name="Freeform 335"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50" name="Group 336" descr="右上がり対角線"/>
            <p:cNvGrpSpPr/>
            <p:nvPr/>
          </p:nvGrpSpPr>
          <p:grpSpPr>
            <a:xfrm rot="-5400000">
              <a:off x="2928" y="3456"/>
              <a:ext cx="528" cy="528"/>
              <a:chOff x="1248" y="1008"/>
              <a:chExt cx="528" cy="528"/>
            </a:xfrm>
          </p:grpSpPr>
          <p:sp>
            <p:nvSpPr>
              <p:cNvPr id="36157" name="Arc 337"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58" name="Freeform 338"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51" name="Group 339" descr="右上がり対角線"/>
            <p:cNvGrpSpPr/>
            <p:nvPr/>
          </p:nvGrpSpPr>
          <p:grpSpPr>
            <a:xfrm rot="10800000">
              <a:off x="2928" y="3984"/>
              <a:ext cx="528" cy="528"/>
              <a:chOff x="1248" y="1008"/>
              <a:chExt cx="528" cy="528"/>
            </a:xfrm>
          </p:grpSpPr>
          <p:sp>
            <p:nvSpPr>
              <p:cNvPr id="36155" name="Arc 340"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56" name="Freeform 341"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52" name="Group 342" descr="右上がり対角線"/>
            <p:cNvGrpSpPr/>
            <p:nvPr/>
          </p:nvGrpSpPr>
          <p:grpSpPr>
            <a:xfrm rot="5400000">
              <a:off x="3456" y="3984"/>
              <a:ext cx="528" cy="528"/>
              <a:chOff x="1248" y="1008"/>
              <a:chExt cx="528" cy="528"/>
            </a:xfrm>
          </p:grpSpPr>
          <p:sp>
            <p:nvSpPr>
              <p:cNvPr id="36153" name="Arc 343"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54" name="Freeform 344"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sp>
        <p:nvSpPr>
          <p:cNvPr id="35859" name="Text Box 345"/>
          <p:cNvSpPr txBox="1"/>
          <p:nvPr/>
        </p:nvSpPr>
        <p:spPr>
          <a:xfrm>
            <a:off x="5791200" y="2097088"/>
            <a:ext cx="484188" cy="1984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ja-JP" altLang="en-US" sz="1400" b="1" dirty="0"/>
              <a:t>１</a:t>
            </a:r>
            <a:endParaRPr lang="ja-JP" altLang="en-US" sz="1400" b="1" dirty="0"/>
          </a:p>
        </p:txBody>
      </p:sp>
      <p:sp>
        <p:nvSpPr>
          <p:cNvPr id="35860" name="Text Box 346"/>
          <p:cNvSpPr txBox="1"/>
          <p:nvPr/>
        </p:nvSpPr>
        <p:spPr>
          <a:xfrm>
            <a:off x="5791200" y="2959100"/>
            <a:ext cx="484188" cy="19843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ja-JP" altLang="en-US" sz="1400" b="1" dirty="0"/>
              <a:t>２</a:t>
            </a:r>
            <a:endParaRPr lang="ja-JP" altLang="en-US" sz="1400" b="1" dirty="0"/>
          </a:p>
        </p:txBody>
      </p:sp>
      <p:sp>
        <p:nvSpPr>
          <p:cNvPr id="35861" name="Text Box 347"/>
          <p:cNvSpPr txBox="1"/>
          <p:nvPr/>
        </p:nvSpPr>
        <p:spPr>
          <a:xfrm>
            <a:off x="5791200" y="3810000"/>
            <a:ext cx="484188" cy="19843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ja-JP" altLang="en-US" sz="1400" b="1" dirty="0"/>
              <a:t>３</a:t>
            </a:r>
            <a:endParaRPr lang="ja-JP" altLang="en-US" sz="1400" b="1" dirty="0"/>
          </a:p>
        </p:txBody>
      </p:sp>
      <p:sp>
        <p:nvSpPr>
          <p:cNvPr id="35862" name="Text Box 348"/>
          <p:cNvSpPr txBox="1"/>
          <p:nvPr/>
        </p:nvSpPr>
        <p:spPr>
          <a:xfrm>
            <a:off x="5791200" y="4525963"/>
            <a:ext cx="484188" cy="1984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ja-JP" altLang="en-US" sz="1400" b="1" dirty="0"/>
              <a:t>４</a:t>
            </a:r>
            <a:endParaRPr lang="ja-JP" altLang="en-US" sz="1400" b="1" dirty="0"/>
          </a:p>
        </p:txBody>
      </p:sp>
      <p:sp>
        <p:nvSpPr>
          <p:cNvPr id="35863" name="Text Box 361"/>
          <p:cNvSpPr txBox="1"/>
          <p:nvPr/>
        </p:nvSpPr>
        <p:spPr>
          <a:xfrm>
            <a:off x="6375400" y="5054600"/>
            <a:ext cx="860425" cy="18351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1200" dirty="0">
                <a:latin typeface="Arial" panose="020B0604020202020204" pitchFamily="34" charset="0"/>
                <a:ea typeface="汉仪旗黑-55简" panose="00020600040101010101" charset="-128"/>
              </a:rPr>
              <a:t>12/１0</a:t>
            </a:r>
            <a:endParaRPr lang="en-US" altLang="ja-JP" sz="1200" dirty="0">
              <a:latin typeface="Arial" panose="020B0604020202020204" pitchFamily="34" charset="0"/>
              <a:ea typeface="汉仪旗黑-55简" panose="00020600040101010101" charset="-128"/>
            </a:endParaRPr>
          </a:p>
        </p:txBody>
      </p:sp>
      <p:grpSp>
        <p:nvGrpSpPr>
          <p:cNvPr id="35864" name="Group 369"/>
          <p:cNvGrpSpPr/>
          <p:nvPr/>
        </p:nvGrpSpPr>
        <p:grpSpPr>
          <a:xfrm>
            <a:off x="228600" y="1704975"/>
            <a:ext cx="5105400" cy="3781425"/>
            <a:chOff x="144" y="1074"/>
            <a:chExt cx="3216" cy="2382"/>
          </a:xfrm>
        </p:grpSpPr>
        <p:sp>
          <p:nvSpPr>
            <p:cNvPr id="35866" name="Rectangle 3"/>
            <p:cNvSpPr/>
            <p:nvPr/>
          </p:nvSpPr>
          <p:spPr>
            <a:xfrm>
              <a:off x="3176" y="2921"/>
              <a:ext cx="184"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67" name="Rectangle 4"/>
            <p:cNvSpPr/>
            <p:nvPr/>
          </p:nvSpPr>
          <p:spPr>
            <a:xfrm>
              <a:off x="3176" y="2482"/>
              <a:ext cx="184"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68" name="Rectangle 5"/>
            <p:cNvSpPr/>
            <p:nvPr/>
          </p:nvSpPr>
          <p:spPr>
            <a:xfrm>
              <a:off x="3176" y="2043"/>
              <a:ext cx="184"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69" name="Rectangle 6"/>
            <p:cNvSpPr/>
            <p:nvPr/>
          </p:nvSpPr>
          <p:spPr>
            <a:xfrm>
              <a:off x="3176" y="1616"/>
              <a:ext cx="184" cy="42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0" name="Rectangle 7"/>
            <p:cNvSpPr/>
            <p:nvPr/>
          </p:nvSpPr>
          <p:spPr>
            <a:xfrm>
              <a:off x="3176" y="1353"/>
              <a:ext cx="184" cy="26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1" name="Rectangle 8"/>
            <p:cNvSpPr/>
            <p:nvPr/>
          </p:nvSpPr>
          <p:spPr>
            <a:xfrm>
              <a:off x="2790" y="2921"/>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2" name="Rectangle 9"/>
            <p:cNvSpPr/>
            <p:nvPr/>
          </p:nvSpPr>
          <p:spPr>
            <a:xfrm>
              <a:off x="2790" y="2482"/>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3" name="Rectangle 10"/>
            <p:cNvSpPr/>
            <p:nvPr/>
          </p:nvSpPr>
          <p:spPr>
            <a:xfrm>
              <a:off x="2790" y="2043"/>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4" name="Rectangle 11"/>
            <p:cNvSpPr/>
            <p:nvPr/>
          </p:nvSpPr>
          <p:spPr>
            <a:xfrm>
              <a:off x="2790" y="1616"/>
              <a:ext cx="386" cy="42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5" name="Rectangle 12"/>
            <p:cNvSpPr/>
            <p:nvPr/>
          </p:nvSpPr>
          <p:spPr>
            <a:xfrm>
              <a:off x="2790" y="1353"/>
              <a:ext cx="386" cy="26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文黑-85W" panose="00020600040101010101" charset="-122"/>
                </a:rPr>
                <a:t>②</a:t>
              </a:r>
              <a:endParaRPr lang="ja-JP" altLang="en-US" sz="1800" b="1" dirty="0">
                <a:latin typeface="Arial" panose="020B0604020202020204" pitchFamily="34" charset="0"/>
                <a:ea typeface="汉仪文黑-85W" panose="00020600040101010101" charset="-122"/>
              </a:endParaRPr>
            </a:p>
          </p:txBody>
        </p:sp>
        <p:sp>
          <p:nvSpPr>
            <p:cNvPr id="35876" name="Rectangle 13"/>
            <p:cNvSpPr/>
            <p:nvPr/>
          </p:nvSpPr>
          <p:spPr>
            <a:xfrm>
              <a:off x="1971" y="2921"/>
              <a:ext cx="387"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7" name="Rectangle 14"/>
            <p:cNvSpPr/>
            <p:nvPr/>
          </p:nvSpPr>
          <p:spPr>
            <a:xfrm>
              <a:off x="1971" y="2482"/>
              <a:ext cx="387"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8" name="Rectangle 15"/>
            <p:cNvSpPr/>
            <p:nvPr/>
          </p:nvSpPr>
          <p:spPr>
            <a:xfrm>
              <a:off x="1971" y="2043"/>
              <a:ext cx="387"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79" name="Rectangle 16"/>
            <p:cNvSpPr/>
            <p:nvPr/>
          </p:nvSpPr>
          <p:spPr>
            <a:xfrm>
              <a:off x="1971" y="1616"/>
              <a:ext cx="387" cy="42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80" name="Rectangle 17"/>
            <p:cNvSpPr/>
            <p:nvPr/>
          </p:nvSpPr>
          <p:spPr>
            <a:xfrm>
              <a:off x="1971" y="1353"/>
              <a:ext cx="387" cy="26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文黑-85W" panose="00020600040101010101" charset="-122"/>
                </a:rPr>
                <a:t>④</a:t>
              </a:r>
              <a:endParaRPr lang="ja-JP" altLang="en-US" sz="1800" b="1" dirty="0">
                <a:latin typeface="Arial" panose="020B0604020202020204" pitchFamily="34" charset="0"/>
                <a:ea typeface="汉仪文黑-85W" panose="00020600040101010101" charset="-122"/>
              </a:endParaRPr>
            </a:p>
          </p:txBody>
        </p:sp>
        <p:sp>
          <p:nvSpPr>
            <p:cNvPr id="35881" name="Rectangle 18"/>
            <p:cNvSpPr/>
            <p:nvPr/>
          </p:nvSpPr>
          <p:spPr>
            <a:xfrm>
              <a:off x="1585" y="2921"/>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82" name="Rectangle 19"/>
            <p:cNvSpPr/>
            <p:nvPr/>
          </p:nvSpPr>
          <p:spPr>
            <a:xfrm>
              <a:off x="1585" y="2482"/>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83" name="Rectangle 20"/>
            <p:cNvSpPr/>
            <p:nvPr/>
          </p:nvSpPr>
          <p:spPr>
            <a:xfrm>
              <a:off x="1585" y="2043"/>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84" name="Rectangle 21"/>
            <p:cNvSpPr/>
            <p:nvPr/>
          </p:nvSpPr>
          <p:spPr>
            <a:xfrm>
              <a:off x="1585" y="1616"/>
              <a:ext cx="386" cy="42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85" name="Rectangle 22"/>
            <p:cNvSpPr/>
            <p:nvPr/>
          </p:nvSpPr>
          <p:spPr>
            <a:xfrm>
              <a:off x="1585" y="1353"/>
              <a:ext cx="386" cy="26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文黑-85W" panose="00020600040101010101" charset="-122"/>
                </a:rPr>
                <a:t>③</a:t>
              </a:r>
              <a:endParaRPr lang="ja-JP" altLang="en-US" sz="1800" b="1" dirty="0">
                <a:latin typeface="Arial" panose="020B0604020202020204" pitchFamily="34" charset="0"/>
                <a:ea typeface="汉仪文黑-85W" panose="00020600040101010101" charset="-122"/>
              </a:endParaRPr>
            </a:p>
          </p:txBody>
        </p:sp>
        <p:sp>
          <p:nvSpPr>
            <p:cNvPr id="35886" name="Rectangle 23"/>
            <p:cNvSpPr/>
            <p:nvPr/>
          </p:nvSpPr>
          <p:spPr>
            <a:xfrm>
              <a:off x="1199" y="2921"/>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87" name="Rectangle 24"/>
            <p:cNvSpPr/>
            <p:nvPr/>
          </p:nvSpPr>
          <p:spPr>
            <a:xfrm>
              <a:off x="1199" y="2482"/>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88" name="Rectangle 25"/>
            <p:cNvSpPr/>
            <p:nvPr/>
          </p:nvSpPr>
          <p:spPr>
            <a:xfrm>
              <a:off x="1199" y="2043"/>
              <a:ext cx="386"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89" name="Rectangle 26"/>
            <p:cNvSpPr/>
            <p:nvPr/>
          </p:nvSpPr>
          <p:spPr>
            <a:xfrm>
              <a:off x="1199" y="1616"/>
              <a:ext cx="386" cy="42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90" name="Rectangle 27"/>
            <p:cNvSpPr/>
            <p:nvPr/>
          </p:nvSpPr>
          <p:spPr>
            <a:xfrm>
              <a:off x="1199" y="1353"/>
              <a:ext cx="386" cy="26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文黑-85W" panose="00020600040101010101" charset="-122"/>
                </a:rPr>
                <a:t>②</a:t>
              </a:r>
              <a:endParaRPr lang="ja-JP" altLang="en-US" sz="1800" b="1" dirty="0">
                <a:latin typeface="Arial" panose="020B0604020202020204" pitchFamily="34" charset="0"/>
                <a:ea typeface="汉仪文黑-85W" panose="00020600040101010101" charset="-122"/>
              </a:endParaRPr>
            </a:p>
          </p:txBody>
        </p:sp>
        <p:sp>
          <p:nvSpPr>
            <p:cNvPr id="35891" name="Rectangle 28"/>
            <p:cNvSpPr/>
            <p:nvPr/>
          </p:nvSpPr>
          <p:spPr>
            <a:xfrm>
              <a:off x="2358" y="2043"/>
              <a:ext cx="432"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92" name="Rectangle 29"/>
            <p:cNvSpPr/>
            <p:nvPr/>
          </p:nvSpPr>
          <p:spPr>
            <a:xfrm>
              <a:off x="812" y="2043"/>
              <a:ext cx="387"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93" name="Rectangle 30"/>
            <p:cNvSpPr/>
            <p:nvPr/>
          </p:nvSpPr>
          <p:spPr>
            <a:xfrm>
              <a:off x="288" y="2139"/>
              <a:ext cx="428"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旗黑-55简" panose="00020600040101010101" charset="-128"/>
                </a:rPr>
                <a:t>Ｂ</a:t>
              </a:r>
              <a:endParaRPr lang="ja-JP" altLang="en-US" sz="1800" b="1" dirty="0">
                <a:latin typeface="Arial" panose="020B0604020202020204" pitchFamily="34" charset="0"/>
                <a:ea typeface="汉仪旗黑-55简" panose="00020600040101010101" charset="-128"/>
              </a:endParaRPr>
            </a:p>
          </p:txBody>
        </p:sp>
        <p:sp>
          <p:nvSpPr>
            <p:cNvPr id="35894" name="Rectangle 31"/>
            <p:cNvSpPr/>
            <p:nvPr/>
          </p:nvSpPr>
          <p:spPr>
            <a:xfrm>
              <a:off x="2358" y="1353"/>
              <a:ext cx="432" cy="26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旗黑-55简" panose="00020600040101010101" charset="-128"/>
                </a:rPr>
                <a:t>①</a:t>
              </a:r>
              <a:endParaRPr lang="ja-JP" altLang="en-US" sz="1800" b="1" dirty="0">
                <a:latin typeface="Arial" panose="020B0604020202020204" pitchFamily="34" charset="0"/>
                <a:ea typeface="汉仪旗黑-55简" panose="00020600040101010101" charset="-128"/>
              </a:endParaRPr>
            </a:p>
          </p:txBody>
        </p:sp>
        <p:sp>
          <p:nvSpPr>
            <p:cNvPr id="35895" name="Rectangle 32"/>
            <p:cNvSpPr/>
            <p:nvPr/>
          </p:nvSpPr>
          <p:spPr>
            <a:xfrm>
              <a:off x="812" y="1353"/>
              <a:ext cx="387" cy="263"/>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旗黑-55简" panose="00020600040101010101" charset="-128"/>
                </a:rPr>
                <a:t>①</a:t>
              </a:r>
              <a:endParaRPr lang="ja-JP" altLang="en-US" sz="1800" b="1" dirty="0">
                <a:latin typeface="Arial" panose="020B0604020202020204" pitchFamily="34" charset="0"/>
                <a:ea typeface="汉仪旗黑-55简" panose="00020600040101010101" charset="-128"/>
              </a:endParaRPr>
            </a:p>
          </p:txBody>
        </p:sp>
        <p:sp>
          <p:nvSpPr>
            <p:cNvPr id="35896" name="Rectangle 33"/>
            <p:cNvSpPr/>
            <p:nvPr/>
          </p:nvSpPr>
          <p:spPr>
            <a:xfrm>
              <a:off x="2358" y="2921"/>
              <a:ext cx="432"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97" name="Rectangle 34"/>
            <p:cNvSpPr/>
            <p:nvPr/>
          </p:nvSpPr>
          <p:spPr>
            <a:xfrm>
              <a:off x="812" y="2921"/>
              <a:ext cx="387"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898" name="Rectangle 35"/>
            <p:cNvSpPr/>
            <p:nvPr/>
          </p:nvSpPr>
          <p:spPr>
            <a:xfrm>
              <a:off x="288" y="3017"/>
              <a:ext cx="428"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旗黑-55简" panose="00020600040101010101" charset="-128"/>
                </a:rPr>
                <a:t>Ｄ</a:t>
              </a:r>
              <a:endParaRPr lang="ja-JP" altLang="en-US" sz="1800" b="1" dirty="0">
                <a:latin typeface="Arial" panose="020B0604020202020204" pitchFamily="34" charset="0"/>
                <a:ea typeface="汉仪旗黑-55简" panose="00020600040101010101" charset="-128"/>
              </a:endParaRPr>
            </a:p>
          </p:txBody>
        </p:sp>
        <p:sp>
          <p:nvSpPr>
            <p:cNvPr id="35899" name="Rectangle 36"/>
            <p:cNvSpPr/>
            <p:nvPr/>
          </p:nvSpPr>
          <p:spPr>
            <a:xfrm>
              <a:off x="2358" y="2482"/>
              <a:ext cx="432"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900" name="Rectangle 37"/>
            <p:cNvSpPr/>
            <p:nvPr/>
          </p:nvSpPr>
          <p:spPr>
            <a:xfrm>
              <a:off x="812" y="2482"/>
              <a:ext cx="387"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901" name="Rectangle 38"/>
            <p:cNvSpPr/>
            <p:nvPr/>
          </p:nvSpPr>
          <p:spPr>
            <a:xfrm>
              <a:off x="288" y="2578"/>
              <a:ext cx="428" cy="439"/>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旗黑-55简" panose="00020600040101010101" charset="-128"/>
                </a:rPr>
                <a:t>Ｃ</a:t>
              </a:r>
              <a:endParaRPr lang="ja-JP" altLang="en-US" sz="1800" b="1" dirty="0">
                <a:latin typeface="Arial" panose="020B0604020202020204" pitchFamily="34" charset="0"/>
                <a:ea typeface="汉仪旗黑-55简" panose="00020600040101010101" charset="-128"/>
              </a:endParaRPr>
            </a:p>
          </p:txBody>
        </p:sp>
        <p:sp>
          <p:nvSpPr>
            <p:cNvPr id="35902" name="Rectangle 39"/>
            <p:cNvSpPr/>
            <p:nvPr/>
          </p:nvSpPr>
          <p:spPr>
            <a:xfrm>
              <a:off x="288" y="1712"/>
              <a:ext cx="428" cy="42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旗黑-55简" panose="00020600040101010101" charset="-128"/>
                </a:rPr>
                <a:t>Ａ</a:t>
              </a:r>
              <a:endParaRPr lang="ja-JP" altLang="en-US" sz="1800" b="1" dirty="0">
                <a:latin typeface="Arial" panose="020B0604020202020204" pitchFamily="34" charset="0"/>
                <a:ea typeface="汉仪旗黑-55简" panose="00020600040101010101" charset="-128"/>
              </a:endParaRPr>
            </a:p>
          </p:txBody>
        </p:sp>
        <p:sp>
          <p:nvSpPr>
            <p:cNvPr id="35903" name="Rectangle 40"/>
            <p:cNvSpPr/>
            <p:nvPr/>
          </p:nvSpPr>
          <p:spPr>
            <a:xfrm>
              <a:off x="2358" y="1616"/>
              <a:ext cx="432" cy="42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904" name="Rectangle 41"/>
            <p:cNvSpPr/>
            <p:nvPr/>
          </p:nvSpPr>
          <p:spPr>
            <a:xfrm>
              <a:off x="812" y="1616"/>
              <a:ext cx="387" cy="42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905" name="Rectangle 42"/>
            <p:cNvSpPr/>
            <p:nvPr/>
          </p:nvSpPr>
          <p:spPr>
            <a:xfrm>
              <a:off x="2358" y="1091"/>
              <a:ext cx="1002" cy="262"/>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文黑-85W" panose="00020600040101010101" charset="-122"/>
                </a:rPr>
                <a:t>ＮＯ．２</a:t>
              </a:r>
              <a:r>
                <a:rPr lang="zh-CN" altLang="en-US" sz="1800" b="1" dirty="0">
                  <a:latin typeface="Arial" panose="020B0604020202020204" pitchFamily="34" charset="0"/>
                  <a:ea typeface="汉仪文黑-85W" panose="00020600040101010101" charset="-122"/>
                </a:rPr>
                <a:t>线</a:t>
              </a:r>
              <a:endParaRPr lang="ja-JP" altLang="en-US" sz="1800" b="1" dirty="0">
                <a:latin typeface="Arial" panose="020B0604020202020204" pitchFamily="34" charset="0"/>
                <a:ea typeface="汉仪文黑-85W" panose="00020600040101010101" charset="-122"/>
              </a:endParaRPr>
            </a:p>
          </p:txBody>
        </p:sp>
        <p:sp>
          <p:nvSpPr>
            <p:cNvPr id="35906" name="Rectangle 43"/>
            <p:cNvSpPr/>
            <p:nvPr/>
          </p:nvSpPr>
          <p:spPr>
            <a:xfrm>
              <a:off x="812" y="1091"/>
              <a:ext cx="1546" cy="262"/>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buNone/>
              </a:pPr>
              <a:r>
                <a:rPr lang="ja-JP" altLang="en-US" sz="1800" b="1" dirty="0">
                  <a:latin typeface="Arial" panose="020B0604020202020204" pitchFamily="34" charset="0"/>
                  <a:ea typeface="汉仪文黑-85W" panose="00020600040101010101" charset="-122"/>
                </a:rPr>
                <a:t>ＮＯ．１</a:t>
              </a:r>
              <a:r>
                <a:rPr lang="zh-CN" altLang="en-US" sz="1800" b="1" dirty="0">
                  <a:latin typeface="Arial" panose="020B0604020202020204" pitchFamily="34" charset="0"/>
                  <a:ea typeface="汉仪文黑-85W" panose="00020600040101010101" charset="-122"/>
                </a:rPr>
                <a:t>线</a:t>
              </a:r>
              <a:endParaRPr lang="ja-JP" altLang="en-US" sz="1800" b="1" dirty="0">
                <a:latin typeface="Arial" panose="020B0604020202020204" pitchFamily="34" charset="0"/>
                <a:ea typeface="汉仪文黑-85W" panose="00020600040101010101" charset="-122"/>
              </a:endParaRPr>
            </a:p>
          </p:txBody>
        </p:sp>
        <p:sp>
          <p:nvSpPr>
            <p:cNvPr id="35907" name="Rectangle 44"/>
            <p:cNvSpPr/>
            <p:nvPr/>
          </p:nvSpPr>
          <p:spPr>
            <a:xfrm>
              <a:off x="384" y="1091"/>
              <a:ext cx="720" cy="157"/>
            </a:xfrm>
            <a:prstGeom prst="rect">
              <a:avLst/>
            </a:prstGeom>
            <a:noFill/>
            <a:ln w="9525">
              <a:noFill/>
            </a:ln>
          </p:spPr>
          <p:txBody>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buNone/>
              </a:pPr>
              <a:endParaRPr lang="ja-JP" altLang="en-US" sz="1200" dirty="0"/>
            </a:p>
          </p:txBody>
        </p:sp>
        <p:sp>
          <p:nvSpPr>
            <p:cNvPr id="35908" name="Line 45"/>
            <p:cNvSpPr/>
            <p:nvPr/>
          </p:nvSpPr>
          <p:spPr>
            <a:xfrm>
              <a:off x="192" y="1091"/>
              <a:ext cx="2166" cy="0"/>
            </a:xfrm>
            <a:prstGeom prst="line">
              <a:avLst/>
            </a:prstGeom>
            <a:ln w="12700" cap="flat" cmpd="sng">
              <a:solidFill>
                <a:schemeClr val="tx1"/>
              </a:solidFill>
              <a:prstDash val="solid"/>
              <a:headEnd type="none" w="med" len="med"/>
              <a:tailEnd type="none" w="med" len="med"/>
            </a:ln>
          </p:spPr>
        </p:sp>
        <p:sp>
          <p:nvSpPr>
            <p:cNvPr id="35909" name="Line 46"/>
            <p:cNvSpPr/>
            <p:nvPr/>
          </p:nvSpPr>
          <p:spPr>
            <a:xfrm>
              <a:off x="812" y="1091"/>
              <a:ext cx="0" cy="2269"/>
            </a:xfrm>
            <a:prstGeom prst="line">
              <a:avLst/>
            </a:prstGeom>
            <a:ln w="12700" cap="flat" cmpd="sng">
              <a:solidFill>
                <a:schemeClr val="tx1"/>
              </a:solidFill>
              <a:prstDash val="solid"/>
              <a:headEnd type="none" w="med" len="med"/>
              <a:tailEnd type="none" w="med" len="med"/>
            </a:ln>
          </p:spPr>
        </p:sp>
        <p:sp>
          <p:nvSpPr>
            <p:cNvPr id="35910" name="Line 47"/>
            <p:cNvSpPr/>
            <p:nvPr/>
          </p:nvSpPr>
          <p:spPr>
            <a:xfrm>
              <a:off x="192" y="1091"/>
              <a:ext cx="0" cy="525"/>
            </a:xfrm>
            <a:prstGeom prst="line">
              <a:avLst/>
            </a:prstGeom>
            <a:ln w="12700" cap="flat" cmpd="sng">
              <a:solidFill>
                <a:schemeClr val="tx1"/>
              </a:solidFill>
              <a:prstDash val="solid"/>
              <a:headEnd type="none" w="med" len="med"/>
              <a:tailEnd type="none" w="med" len="med"/>
            </a:ln>
          </p:spPr>
        </p:sp>
        <p:sp>
          <p:nvSpPr>
            <p:cNvPr id="35911" name="Line 49"/>
            <p:cNvSpPr/>
            <p:nvPr/>
          </p:nvSpPr>
          <p:spPr>
            <a:xfrm>
              <a:off x="192" y="3360"/>
              <a:ext cx="3168" cy="0"/>
            </a:xfrm>
            <a:prstGeom prst="line">
              <a:avLst/>
            </a:prstGeom>
            <a:ln w="12700" cap="sq" cmpd="sng">
              <a:solidFill>
                <a:schemeClr val="tx1"/>
              </a:solidFill>
              <a:prstDash val="solid"/>
              <a:headEnd type="none" w="med" len="med"/>
              <a:tailEnd type="none" w="med" len="med"/>
            </a:ln>
          </p:spPr>
        </p:sp>
        <p:sp>
          <p:nvSpPr>
            <p:cNvPr id="35912" name="Line 50"/>
            <p:cNvSpPr/>
            <p:nvPr/>
          </p:nvSpPr>
          <p:spPr>
            <a:xfrm>
              <a:off x="2358" y="1091"/>
              <a:ext cx="0" cy="2269"/>
            </a:xfrm>
            <a:prstGeom prst="line">
              <a:avLst/>
            </a:prstGeom>
            <a:ln w="12700" cap="flat" cmpd="sng">
              <a:solidFill>
                <a:schemeClr val="tx1"/>
              </a:solidFill>
              <a:prstDash val="solid"/>
              <a:headEnd type="none" w="med" len="med"/>
              <a:tailEnd type="none" w="med" len="med"/>
            </a:ln>
          </p:spPr>
        </p:sp>
        <p:sp>
          <p:nvSpPr>
            <p:cNvPr id="35913" name="Line 51"/>
            <p:cNvSpPr/>
            <p:nvPr/>
          </p:nvSpPr>
          <p:spPr>
            <a:xfrm>
              <a:off x="192" y="2482"/>
              <a:ext cx="3168" cy="0"/>
            </a:xfrm>
            <a:prstGeom prst="line">
              <a:avLst/>
            </a:prstGeom>
            <a:ln w="12700" cap="flat" cmpd="sng">
              <a:solidFill>
                <a:schemeClr val="tx1"/>
              </a:solidFill>
              <a:prstDash val="solid"/>
              <a:headEnd type="none" w="med" len="med"/>
              <a:tailEnd type="none" w="med" len="med"/>
            </a:ln>
          </p:spPr>
        </p:sp>
        <p:sp>
          <p:nvSpPr>
            <p:cNvPr id="35914" name="Line 52"/>
            <p:cNvSpPr/>
            <p:nvPr/>
          </p:nvSpPr>
          <p:spPr>
            <a:xfrm>
              <a:off x="192" y="2921"/>
              <a:ext cx="3168" cy="0"/>
            </a:xfrm>
            <a:prstGeom prst="line">
              <a:avLst/>
            </a:prstGeom>
            <a:ln w="12700" cap="flat" cmpd="sng">
              <a:solidFill>
                <a:schemeClr val="tx1"/>
              </a:solidFill>
              <a:prstDash val="solid"/>
              <a:headEnd type="none" w="med" len="med"/>
              <a:tailEnd type="none" w="med" len="med"/>
            </a:ln>
          </p:spPr>
        </p:sp>
        <p:sp>
          <p:nvSpPr>
            <p:cNvPr id="35915" name="Line 53"/>
            <p:cNvSpPr/>
            <p:nvPr/>
          </p:nvSpPr>
          <p:spPr>
            <a:xfrm>
              <a:off x="192" y="1616"/>
              <a:ext cx="3168" cy="0"/>
            </a:xfrm>
            <a:prstGeom prst="line">
              <a:avLst/>
            </a:prstGeom>
            <a:ln w="12700" cap="flat" cmpd="sng">
              <a:solidFill>
                <a:schemeClr val="tx1"/>
              </a:solidFill>
              <a:prstDash val="solid"/>
              <a:headEnd type="none" w="med" len="med"/>
              <a:tailEnd type="none" w="med" len="med"/>
            </a:ln>
          </p:spPr>
        </p:sp>
        <p:sp>
          <p:nvSpPr>
            <p:cNvPr id="35916" name="Line 54"/>
            <p:cNvSpPr/>
            <p:nvPr/>
          </p:nvSpPr>
          <p:spPr>
            <a:xfrm>
              <a:off x="192" y="1104"/>
              <a:ext cx="620" cy="512"/>
            </a:xfrm>
            <a:prstGeom prst="line">
              <a:avLst/>
            </a:prstGeom>
            <a:ln w="12700" cap="rnd" cmpd="sng">
              <a:solidFill>
                <a:schemeClr val="tx1"/>
              </a:solidFill>
              <a:prstDash val="solid"/>
              <a:headEnd type="none" w="med" len="med"/>
              <a:tailEnd type="none" w="med" len="med"/>
            </a:ln>
          </p:spPr>
        </p:sp>
        <p:sp>
          <p:nvSpPr>
            <p:cNvPr id="35917" name="Line 55"/>
            <p:cNvSpPr/>
            <p:nvPr/>
          </p:nvSpPr>
          <p:spPr>
            <a:xfrm>
              <a:off x="812" y="1353"/>
              <a:ext cx="2548" cy="0"/>
            </a:xfrm>
            <a:prstGeom prst="line">
              <a:avLst/>
            </a:prstGeom>
            <a:ln w="12700" cap="flat" cmpd="sng">
              <a:solidFill>
                <a:schemeClr val="tx1"/>
              </a:solidFill>
              <a:prstDash val="solid"/>
              <a:headEnd type="none" w="med" len="med"/>
              <a:tailEnd type="none" w="med" len="med"/>
            </a:ln>
          </p:spPr>
        </p:sp>
        <p:sp>
          <p:nvSpPr>
            <p:cNvPr id="35918" name="Line 56"/>
            <p:cNvSpPr/>
            <p:nvPr/>
          </p:nvSpPr>
          <p:spPr>
            <a:xfrm>
              <a:off x="2358" y="1091"/>
              <a:ext cx="1002" cy="0"/>
            </a:xfrm>
            <a:prstGeom prst="line">
              <a:avLst/>
            </a:prstGeom>
            <a:ln w="12700" cap="sq" cmpd="sng">
              <a:solidFill>
                <a:schemeClr val="tx1"/>
              </a:solidFill>
              <a:prstDash val="solid"/>
              <a:headEnd type="none" w="med" len="med"/>
              <a:tailEnd type="none" w="med" len="med"/>
            </a:ln>
          </p:spPr>
        </p:sp>
        <p:sp>
          <p:nvSpPr>
            <p:cNvPr id="35919" name="Line 57"/>
            <p:cNvSpPr/>
            <p:nvPr/>
          </p:nvSpPr>
          <p:spPr>
            <a:xfrm>
              <a:off x="192" y="1616"/>
              <a:ext cx="0" cy="1744"/>
            </a:xfrm>
            <a:prstGeom prst="line">
              <a:avLst/>
            </a:prstGeom>
            <a:ln w="12700" cap="sq" cmpd="sng">
              <a:solidFill>
                <a:schemeClr val="tx1"/>
              </a:solidFill>
              <a:prstDash val="solid"/>
              <a:headEnd type="none" w="med" len="med"/>
              <a:tailEnd type="none" w="med" len="med"/>
            </a:ln>
          </p:spPr>
        </p:sp>
        <p:sp>
          <p:nvSpPr>
            <p:cNvPr id="35920" name="Line 58"/>
            <p:cNvSpPr/>
            <p:nvPr/>
          </p:nvSpPr>
          <p:spPr>
            <a:xfrm>
              <a:off x="192" y="2043"/>
              <a:ext cx="3120" cy="0"/>
            </a:xfrm>
            <a:prstGeom prst="line">
              <a:avLst/>
            </a:prstGeom>
            <a:ln w="12700" cap="flat" cmpd="sng">
              <a:solidFill>
                <a:schemeClr val="tx1"/>
              </a:solidFill>
              <a:prstDash val="solid"/>
              <a:headEnd type="none" w="med" len="med"/>
              <a:tailEnd type="none" w="med" len="med"/>
            </a:ln>
          </p:spPr>
        </p:sp>
        <p:sp>
          <p:nvSpPr>
            <p:cNvPr id="35921" name="Line 59"/>
            <p:cNvSpPr/>
            <p:nvPr/>
          </p:nvSpPr>
          <p:spPr>
            <a:xfrm>
              <a:off x="1199" y="1353"/>
              <a:ext cx="0" cy="2007"/>
            </a:xfrm>
            <a:prstGeom prst="line">
              <a:avLst/>
            </a:prstGeom>
            <a:ln w="12700" cap="flat" cmpd="sng">
              <a:solidFill>
                <a:schemeClr val="tx1"/>
              </a:solidFill>
              <a:prstDash val="solid"/>
              <a:headEnd type="none" w="med" len="med"/>
              <a:tailEnd type="none" w="med" len="med"/>
            </a:ln>
          </p:spPr>
        </p:sp>
        <p:sp>
          <p:nvSpPr>
            <p:cNvPr id="35922" name="Line 60"/>
            <p:cNvSpPr/>
            <p:nvPr/>
          </p:nvSpPr>
          <p:spPr>
            <a:xfrm>
              <a:off x="1585" y="1353"/>
              <a:ext cx="0" cy="2007"/>
            </a:xfrm>
            <a:prstGeom prst="line">
              <a:avLst/>
            </a:prstGeom>
            <a:ln w="12700" cap="flat" cmpd="sng">
              <a:solidFill>
                <a:schemeClr val="tx1"/>
              </a:solidFill>
              <a:prstDash val="solid"/>
              <a:headEnd type="none" w="med" len="med"/>
              <a:tailEnd type="none" w="med" len="med"/>
            </a:ln>
          </p:spPr>
        </p:sp>
        <p:sp>
          <p:nvSpPr>
            <p:cNvPr id="35923" name="Line 61"/>
            <p:cNvSpPr/>
            <p:nvPr/>
          </p:nvSpPr>
          <p:spPr>
            <a:xfrm>
              <a:off x="1971" y="1353"/>
              <a:ext cx="0" cy="2007"/>
            </a:xfrm>
            <a:prstGeom prst="line">
              <a:avLst/>
            </a:prstGeom>
            <a:ln w="12700" cap="flat" cmpd="sng">
              <a:solidFill>
                <a:schemeClr val="tx1"/>
              </a:solidFill>
              <a:prstDash val="solid"/>
              <a:headEnd type="none" w="med" len="med"/>
              <a:tailEnd type="none" w="med" len="med"/>
            </a:ln>
          </p:spPr>
        </p:sp>
        <p:sp>
          <p:nvSpPr>
            <p:cNvPr id="35924" name="Line 62"/>
            <p:cNvSpPr/>
            <p:nvPr/>
          </p:nvSpPr>
          <p:spPr>
            <a:xfrm>
              <a:off x="2790" y="1353"/>
              <a:ext cx="0" cy="2007"/>
            </a:xfrm>
            <a:prstGeom prst="line">
              <a:avLst/>
            </a:prstGeom>
            <a:ln w="12700" cap="flat" cmpd="sng">
              <a:solidFill>
                <a:schemeClr val="tx1"/>
              </a:solidFill>
              <a:prstDash val="solid"/>
              <a:headEnd type="none" w="med" len="med"/>
              <a:tailEnd type="none" w="med" len="med"/>
            </a:ln>
          </p:spPr>
        </p:sp>
        <p:sp>
          <p:nvSpPr>
            <p:cNvPr id="35925" name="Line 63"/>
            <p:cNvSpPr/>
            <p:nvPr/>
          </p:nvSpPr>
          <p:spPr>
            <a:xfrm>
              <a:off x="3176" y="1353"/>
              <a:ext cx="0" cy="2007"/>
            </a:xfrm>
            <a:prstGeom prst="line">
              <a:avLst/>
            </a:prstGeom>
            <a:ln w="12700" cap="flat" cmpd="sng">
              <a:solidFill>
                <a:schemeClr val="tx1"/>
              </a:solidFill>
              <a:prstDash val="solid"/>
              <a:headEnd type="none" w="med" len="med"/>
              <a:tailEnd type="none" w="med" len="med"/>
            </a:ln>
          </p:spPr>
        </p:sp>
        <p:grpSp>
          <p:nvGrpSpPr>
            <p:cNvPr id="35926" name="Group 67"/>
            <p:cNvGrpSpPr/>
            <p:nvPr/>
          </p:nvGrpSpPr>
          <p:grpSpPr>
            <a:xfrm>
              <a:off x="876" y="2135"/>
              <a:ext cx="246" cy="246"/>
              <a:chOff x="2928" y="3456"/>
              <a:chExt cx="1056" cy="1056"/>
            </a:xfrm>
          </p:grpSpPr>
          <p:grpSp>
            <p:nvGrpSpPr>
              <p:cNvPr id="36137" name="Group 68"/>
              <p:cNvGrpSpPr/>
              <p:nvPr/>
            </p:nvGrpSpPr>
            <p:grpSpPr>
              <a:xfrm>
                <a:off x="3456" y="3456"/>
                <a:ext cx="528" cy="528"/>
                <a:chOff x="1248" y="1008"/>
                <a:chExt cx="528" cy="528"/>
              </a:xfrm>
            </p:grpSpPr>
            <p:sp>
              <p:nvSpPr>
                <p:cNvPr id="36147" name="Arc 69"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48" name="Freeform 70"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38" name="Group 71"/>
              <p:cNvGrpSpPr/>
              <p:nvPr/>
            </p:nvGrpSpPr>
            <p:grpSpPr>
              <a:xfrm rot="-5400000">
                <a:off x="2928" y="3456"/>
                <a:ext cx="528" cy="528"/>
                <a:chOff x="1248" y="1008"/>
                <a:chExt cx="528" cy="528"/>
              </a:xfrm>
            </p:grpSpPr>
            <p:sp>
              <p:nvSpPr>
                <p:cNvPr id="36145" name="Arc 72"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46" name="Freeform 73"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39" name="Group 74"/>
              <p:cNvGrpSpPr/>
              <p:nvPr/>
            </p:nvGrpSpPr>
            <p:grpSpPr>
              <a:xfrm rot="10800000">
                <a:off x="2928" y="3984"/>
                <a:ext cx="528" cy="528"/>
                <a:chOff x="1248" y="1008"/>
                <a:chExt cx="528" cy="528"/>
              </a:xfrm>
            </p:grpSpPr>
            <p:sp>
              <p:nvSpPr>
                <p:cNvPr id="36143" name="Arc 75"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44" name="Freeform 76"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40" name="Group 77"/>
              <p:cNvGrpSpPr/>
              <p:nvPr/>
            </p:nvGrpSpPr>
            <p:grpSpPr>
              <a:xfrm rot="5400000">
                <a:off x="3456" y="3984"/>
                <a:ext cx="528" cy="528"/>
                <a:chOff x="1248" y="1008"/>
                <a:chExt cx="528" cy="528"/>
              </a:xfrm>
            </p:grpSpPr>
            <p:sp>
              <p:nvSpPr>
                <p:cNvPr id="36141" name="Arc 78"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42" name="Freeform 79"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27" name="Group 80"/>
            <p:cNvGrpSpPr/>
            <p:nvPr/>
          </p:nvGrpSpPr>
          <p:grpSpPr>
            <a:xfrm>
              <a:off x="864" y="2592"/>
              <a:ext cx="246" cy="246"/>
              <a:chOff x="2928" y="3456"/>
              <a:chExt cx="1056" cy="1056"/>
            </a:xfrm>
          </p:grpSpPr>
          <p:grpSp>
            <p:nvGrpSpPr>
              <p:cNvPr id="36125" name="Group 81"/>
              <p:cNvGrpSpPr/>
              <p:nvPr/>
            </p:nvGrpSpPr>
            <p:grpSpPr>
              <a:xfrm>
                <a:off x="3456" y="3456"/>
                <a:ext cx="528" cy="528"/>
                <a:chOff x="1248" y="1008"/>
                <a:chExt cx="528" cy="528"/>
              </a:xfrm>
            </p:grpSpPr>
            <p:sp>
              <p:nvSpPr>
                <p:cNvPr id="36135" name="Arc 82"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36" name="Freeform 83"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26" name="Group 84"/>
              <p:cNvGrpSpPr/>
              <p:nvPr/>
            </p:nvGrpSpPr>
            <p:grpSpPr>
              <a:xfrm rot="-5400000">
                <a:off x="2928" y="3456"/>
                <a:ext cx="528" cy="528"/>
                <a:chOff x="1248" y="1008"/>
                <a:chExt cx="528" cy="528"/>
              </a:xfrm>
            </p:grpSpPr>
            <p:sp>
              <p:nvSpPr>
                <p:cNvPr id="36133" name="Arc 85"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34" name="Freeform 86"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27" name="Group 87"/>
              <p:cNvGrpSpPr/>
              <p:nvPr/>
            </p:nvGrpSpPr>
            <p:grpSpPr>
              <a:xfrm rot="10800000">
                <a:off x="2928" y="3984"/>
                <a:ext cx="528" cy="528"/>
                <a:chOff x="1248" y="1008"/>
                <a:chExt cx="528" cy="528"/>
              </a:xfrm>
            </p:grpSpPr>
            <p:sp>
              <p:nvSpPr>
                <p:cNvPr id="36131" name="Arc 88"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32" name="Freeform 89"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28" name="Group 90"/>
              <p:cNvGrpSpPr/>
              <p:nvPr/>
            </p:nvGrpSpPr>
            <p:grpSpPr>
              <a:xfrm rot="5400000">
                <a:off x="3456" y="3984"/>
                <a:ext cx="528" cy="528"/>
                <a:chOff x="1248" y="1008"/>
                <a:chExt cx="528" cy="528"/>
              </a:xfrm>
            </p:grpSpPr>
            <p:sp>
              <p:nvSpPr>
                <p:cNvPr id="36129" name="Arc 91"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30" name="Freeform 92"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28" name="Group 93"/>
            <p:cNvGrpSpPr/>
            <p:nvPr/>
          </p:nvGrpSpPr>
          <p:grpSpPr>
            <a:xfrm>
              <a:off x="864" y="1722"/>
              <a:ext cx="246" cy="246"/>
              <a:chOff x="3072" y="3936"/>
              <a:chExt cx="432" cy="432"/>
            </a:xfrm>
          </p:grpSpPr>
          <p:sp>
            <p:nvSpPr>
              <p:cNvPr id="36122" name="Oval 94"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123" name="Line 95"/>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124" name="Line 96"/>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29" name="Group 97"/>
            <p:cNvGrpSpPr/>
            <p:nvPr/>
          </p:nvGrpSpPr>
          <p:grpSpPr>
            <a:xfrm>
              <a:off x="864" y="3024"/>
              <a:ext cx="246" cy="246"/>
              <a:chOff x="3072" y="3936"/>
              <a:chExt cx="432" cy="432"/>
            </a:xfrm>
          </p:grpSpPr>
          <p:sp>
            <p:nvSpPr>
              <p:cNvPr id="36119" name="Oval 98"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120" name="Line 99"/>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121" name="Line 100"/>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30" name="Group 101"/>
            <p:cNvGrpSpPr/>
            <p:nvPr/>
          </p:nvGrpSpPr>
          <p:grpSpPr>
            <a:xfrm>
              <a:off x="1266" y="2135"/>
              <a:ext cx="246" cy="246"/>
              <a:chOff x="2928" y="3456"/>
              <a:chExt cx="1056" cy="1056"/>
            </a:xfrm>
          </p:grpSpPr>
          <p:grpSp>
            <p:nvGrpSpPr>
              <p:cNvPr id="36107" name="Group 102"/>
              <p:cNvGrpSpPr/>
              <p:nvPr/>
            </p:nvGrpSpPr>
            <p:grpSpPr>
              <a:xfrm>
                <a:off x="3456" y="3456"/>
                <a:ext cx="528" cy="528"/>
                <a:chOff x="1248" y="1008"/>
                <a:chExt cx="528" cy="528"/>
              </a:xfrm>
            </p:grpSpPr>
            <p:sp>
              <p:nvSpPr>
                <p:cNvPr id="36117" name="Arc 103"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18" name="Freeform 104"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08" name="Group 105"/>
              <p:cNvGrpSpPr/>
              <p:nvPr/>
            </p:nvGrpSpPr>
            <p:grpSpPr>
              <a:xfrm rot="-5400000">
                <a:off x="2928" y="3456"/>
                <a:ext cx="528" cy="528"/>
                <a:chOff x="1248" y="1008"/>
                <a:chExt cx="528" cy="528"/>
              </a:xfrm>
            </p:grpSpPr>
            <p:sp>
              <p:nvSpPr>
                <p:cNvPr id="36115" name="Arc 106"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16" name="Freeform 107"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09" name="Group 108"/>
              <p:cNvGrpSpPr/>
              <p:nvPr/>
            </p:nvGrpSpPr>
            <p:grpSpPr>
              <a:xfrm rot="10800000">
                <a:off x="2928" y="3984"/>
                <a:ext cx="528" cy="528"/>
                <a:chOff x="1248" y="1008"/>
                <a:chExt cx="528" cy="528"/>
              </a:xfrm>
            </p:grpSpPr>
            <p:sp>
              <p:nvSpPr>
                <p:cNvPr id="36113" name="Arc 109"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14" name="Freeform 110"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110" name="Group 111"/>
              <p:cNvGrpSpPr/>
              <p:nvPr/>
            </p:nvGrpSpPr>
            <p:grpSpPr>
              <a:xfrm rot="5400000">
                <a:off x="3456" y="3984"/>
                <a:ext cx="528" cy="528"/>
                <a:chOff x="1248" y="1008"/>
                <a:chExt cx="528" cy="528"/>
              </a:xfrm>
            </p:grpSpPr>
            <p:sp>
              <p:nvSpPr>
                <p:cNvPr id="36111" name="Arc 112"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12" name="Freeform 113"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31" name="Group 114"/>
            <p:cNvGrpSpPr/>
            <p:nvPr/>
          </p:nvGrpSpPr>
          <p:grpSpPr>
            <a:xfrm>
              <a:off x="1284" y="2592"/>
              <a:ext cx="246" cy="246"/>
              <a:chOff x="2928" y="3456"/>
              <a:chExt cx="1056" cy="1056"/>
            </a:xfrm>
          </p:grpSpPr>
          <p:grpSp>
            <p:nvGrpSpPr>
              <p:cNvPr id="36095" name="Group 115"/>
              <p:cNvGrpSpPr/>
              <p:nvPr/>
            </p:nvGrpSpPr>
            <p:grpSpPr>
              <a:xfrm>
                <a:off x="3456" y="3456"/>
                <a:ext cx="528" cy="528"/>
                <a:chOff x="1248" y="1008"/>
                <a:chExt cx="528" cy="528"/>
              </a:xfrm>
            </p:grpSpPr>
            <p:sp>
              <p:nvSpPr>
                <p:cNvPr id="36105" name="Arc 116"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06" name="Freeform 117"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96" name="Group 118"/>
              <p:cNvGrpSpPr/>
              <p:nvPr/>
            </p:nvGrpSpPr>
            <p:grpSpPr>
              <a:xfrm rot="-5400000">
                <a:off x="2928" y="3456"/>
                <a:ext cx="528" cy="528"/>
                <a:chOff x="1248" y="1008"/>
                <a:chExt cx="528" cy="528"/>
              </a:xfrm>
            </p:grpSpPr>
            <p:sp>
              <p:nvSpPr>
                <p:cNvPr id="36103" name="Arc 119"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04" name="Freeform 120"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97" name="Group 121"/>
              <p:cNvGrpSpPr/>
              <p:nvPr/>
            </p:nvGrpSpPr>
            <p:grpSpPr>
              <a:xfrm rot="10800000">
                <a:off x="2928" y="3984"/>
                <a:ext cx="528" cy="528"/>
                <a:chOff x="1248" y="1008"/>
                <a:chExt cx="528" cy="528"/>
              </a:xfrm>
            </p:grpSpPr>
            <p:sp>
              <p:nvSpPr>
                <p:cNvPr id="36101" name="Arc 122"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02" name="Freeform 123"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98" name="Group 124"/>
              <p:cNvGrpSpPr/>
              <p:nvPr/>
            </p:nvGrpSpPr>
            <p:grpSpPr>
              <a:xfrm rot="5400000">
                <a:off x="3456" y="3984"/>
                <a:ext cx="528" cy="528"/>
                <a:chOff x="1248" y="1008"/>
                <a:chExt cx="528" cy="528"/>
              </a:xfrm>
            </p:grpSpPr>
            <p:sp>
              <p:nvSpPr>
                <p:cNvPr id="36099" name="Arc 125"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100" name="Freeform 126"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32" name="Group 127"/>
            <p:cNvGrpSpPr/>
            <p:nvPr/>
          </p:nvGrpSpPr>
          <p:grpSpPr>
            <a:xfrm>
              <a:off x="1296" y="1722"/>
              <a:ext cx="246" cy="246"/>
              <a:chOff x="3072" y="3936"/>
              <a:chExt cx="432" cy="432"/>
            </a:xfrm>
          </p:grpSpPr>
          <p:sp>
            <p:nvSpPr>
              <p:cNvPr id="36092" name="Oval 128"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093" name="Line 129"/>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094" name="Line 130"/>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33" name="Group 131"/>
            <p:cNvGrpSpPr/>
            <p:nvPr/>
          </p:nvGrpSpPr>
          <p:grpSpPr>
            <a:xfrm>
              <a:off x="1296" y="3024"/>
              <a:ext cx="246" cy="246"/>
              <a:chOff x="3072" y="3936"/>
              <a:chExt cx="432" cy="432"/>
            </a:xfrm>
          </p:grpSpPr>
          <p:sp>
            <p:nvSpPr>
              <p:cNvPr id="36089" name="Oval 132"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090" name="Line 133"/>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091" name="Line 134"/>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34" name="Group 135"/>
            <p:cNvGrpSpPr/>
            <p:nvPr/>
          </p:nvGrpSpPr>
          <p:grpSpPr>
            <a:xfrm>
              <a:off x="1644" y="2135"/>
              <a:ext cx="246" cy="246"/>
              <a:chOff x="2928" y="3456"/>
              <a:chExt cx="1056" cy="1056"/>
            </a:xfrm>
          </p:grpSpPr>
          <p:grpSp>
            <p:nvGrpSpPr>
              <p:cNvPr id="36077" name="Group 136"/>
              <p:cNvGrpSpPr/>
              <p:nvPr/>
            </p:nvGrpSpPr>
            <p:grpSpPr>
              <a:xfrm>
                <a:off x="3456" y="3456"/>
                <a:ext cx="528" cy="528"/>
                <a:chOff x="1248" y="1008"/>
                <a:chExt cx="528" cy="528"/>
              </a:xfrm>
            </p:grpSpPr>
            <p:sp>
              <p:nvSpPr>
                <p:cNvPr id="36087" name="Arc 137"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88" name="Freeform 138"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78" name="Group 139"/>
              <p:cNvGrpSpPr/>
              <p:nvPr/>
            </p:nvGrpSpPr>
            <p:grpSpPr>
              <a:xfrm rot="-5400000">
                <a:off x="2928" y="3456"/>
                <a:ext cx="528" cy="528"/>
                <a:chOff x="1248" y="1008"/>
                <a:chExt cx="528" cy="528"/>
              </a:xfrm>
            </p:grpSpPr>
            <p:sp>
              <p:nvSpPr>
                <p:cNvPr id="36085" name="Arc 140"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86" name="Freeform 141"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79" name="Group 142"/>
              <p:cNvGrpSpPr/>
              <p:nvPr/>
            </p:nvGrpSpPr>
            <p:grpSpPr>
              <a:xfrm rot="10800000">
                <a:off x="2928" y="3984"/>
                <a:ext cx="528" cy="528"/>
                <a:chOff x="1248" y="1008"/>
                <a:chExt cx="528" cy="528"/>
              </a:xfrm>
            </p:grpSpPr>
            <p:sp>
              <p:nvSpPr>
                <p:cNvPr id="36083" name="Arc 143"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84" name="Freeform 144"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80" name="Group 145"/>
              <p:cNvGrpSpPr/>
              <p:nvPr/>
            </p:nvGrpSpPr>
            <p:grpSpPr>
              <a:xfrm rot="5400000">
                <a:off x="3456" y="3984"/>
                <a:ext cx="528" cy="528"/>
                <a:chOff x="1248" y="1008"/>
                <a:chExt cx="528" cy="528"/>
              </a:xfrm>
            </p:grpSpPr>
            <p:sp>
              <p:nvSpPr>
                <p:cNvPr id="36081" name="Arc 146"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82" name="Freeform 147"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35" name="Group 148"/>
            <p:cNvGrpSpPr/>
            <p:nvPr/>
          </p:nvGrpSpPr>
          <p:grpSpPr>
            <a:xfrm>
              <a:off x="1656" y="2592"/>
              <a:ext cx="246" cy="246"/>
              <a:chOff x="2928" y="3456"/>
              <a:chExt cx="1056" cy="1056"/>
            </a:xfrm>
          </p:grpSpPr>
          <p:grpSp>
            <p:nvGrpSpPr>
              <p:cNvPr id="36065" name="Group 149"/>
              <p:cNvGrpSpPr/>
              <p:nvPr/>
            </p:nvGrpSpPr>
            <p:grpSpPr>
              <a:xfrm>
                <a:off x="3456" y="3456"/>
                <a:ext cx="528" cy="528"/>
                <a:chOff x="1248" y="1008"/>
                <a:chExt cx="528" cy="528"/>
              </a:xfrm>
            </p:grpSpPr>
            <p:sp>
              <p:nvSpPr>
                <p:cNvPr id="36075" name="Arc 150"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76" name="Freeform 151"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66" name="Group 152"/>
              <p:cNvGrpSpPr/>
              <p:nvPr/>
            </p:nvGrpSpPr>
            <p:grpSpPr>
              <a:xfrm rot="-5400000">
                <a:off x="2928" y="3456"/>
                <a:ext cx="528" cy="528"/>
                <a:chOff x="1248" y="1008"/>
                <a:chExt cx="528" cy="528"/>
              </a:xfrm>
            </p:grpSpPr>
            <p:sp>
              <p:nvSpPr>
                <p:cNvPr id="36073" name="Arc 153"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74" name="Freeform 154"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67" name="Group 155"/>
              <p:cNvGrpSpPr/>
              <p:nvPr/>
            </p:nvGrpSpPr>
            <p:grpSpPr>
              <a:xfrm rot="10800000">
                <a:off x="2928" y="3984"/>
                <a:ext cx="528" cy="528"/>
                <a:chOff x="1248" y="1008"/>
                <a:chExt cx="528" cy="528"/>
              </a:xfrm>
            </p:grpSpPr>
            <p:sp>
              <p:nvSpPr>
                <p:cNvPr id="36071" name="Arc 156"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72" name="Freeform 157"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68" name="Group 158"/>
              <p:cNvGrpSpPr/>
              <p:nvPr/>
            </p:nvGrpSpPr>
            <p:grpSpPr>
              <a:xfrm rot="5400000">
                <a:off x="3456" y="3984"/>
                <a:ext cx="528" cy="528"/>
                <a:chOff x="1248" y="1008"/>
                <a:chExt cx="528" cy="528"/>
              </a:xfrm>
            </p:grpSpPr>
            <p:sp>
              <p:nvSpPr>
                <p:cNvPr id="36069" name="Arc 159"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70" name="Freeform 160"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36" name="Group 161"/>
            <p:cNvGrpSpPr/>
            <p:nvPr/>
          </p:nvGrpSpPr>
          <p:grpSpPr>
            <a:xfrm>
              <a:off x="1632" y="1728"/>
              <a:ext cx="246" cy="246"/>
              <a:chOff x="3072" y="3936"/>
              <a:chExt cx="432" cy="432"/>
            </a:xfrm>
          </p:grpSpPr>
          <p:sp>
            <p:nvSpPr>
              <p:cNvPr id="36062" name="Oval 162"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063" name="Line 163"/>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064" name="Line 164"/>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37" name="Group 165"/>
            <p:cNvGrpSpPr/>
            <p:nvPr/>
          </p:nvGrpSpPr>
          <p:grpSpPr>
            <a:xfrm>
              <a:off x="1680" y="3024"/>
              <a:ext cx="246" cy="246"/>
              <a:chOff x="3072" y="3936"/>
              <a:chExt cx="432" cy="432"/>
            </a:xfrm>
          </p:grpSpPr>
          <p:sp>
            <p:nvSpPr>
              <p:cNvPr id="36059" name="Oval 166"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060" name="Line 167"/>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061" name="Line 168"/>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38" name="Group 169"/>
            <p:cNvGrpSpPr/>
            <p:nvPr/>
          </p:nvGrpSpPr>
          <p:grpSpPr>
            <a:xfrm>
              <a:off x="2034" y="2135"/>
              <a:ext cx="246" cy="246"/>
              <a:chOff x="2928" y="3456"/>
              <a:chExt cx="1056" cy="1056"/>
            </a:xfrm>
          </p:grpSpPr>
          <p:grpSp>
            <p:nvGrpSpPr>
              <p:cNvPr id="36047" name="Group 170"/>
              <p:cNvGrpSpPr/>
              <p:nvPr/>
            </p:nvGrpSpPr>
            <p:grpSpPr>
              <a:xfrm>
                <a:off x="3456" y="3456"/>
                <a:ext cx="528" cy="528"/>
                <a:chOff x="1248" y="1008"/>
                <a:chExt cx="528" cy="528"/>
              </a:xfrm>
            </p:grpSpPr>
            <p:sp>
              <p:nvSpPr>
                <p:cNvPr id="36057" name="Arc 171"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58" name="Freeform 172"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48" name="Group 173"/>
              <p:cNvGrpSpPr/>
              <p:nvPr/>
            </p:nvGrpSpPr>
            <p:grpSpPr>
              <a:xfrm rot="-5400000">
                <a:off x="2928" y="3456"/>
                <a:ext cx="528" cy="528"/>
                <a:chOff x="1248" y="1008"/>
                <a:chExt cx="528" cy="528"/>
              </a:xfrm>
            </p:grpSpPr>
            <p:sp>
              <p:nvSpPr>
                <p:cNvPr id="36055" name="Arc 174"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56" name="Freeform 175"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49" name="Group 176"/>
              <p:cNvGrpSpPr/>
              <p:nvPr/>
            </p:nvGrpSpPr>
            <p:grpSpPr>
              <a:xfrm rot="10800000">
                <a:off x="2928" y="3984"/>
                <a:ext cx="528" cy="528"/>
                <a:chOff x="1248" y="1008"/>
                <a:chExt cx="528" cy="528"/>
              </a:xfrm>
            </p:grpSpPr>
            <p:sp>
              <p:nvSpPr>
                <p:cNvPr id="36053" name="Arc 177"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54" name="Freeform 178"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50" name="Group 179"/>
              <p:cNvGrpSpPr/>
              <p:nvPr/>
            </p:nvGrpSpPr>
            <p:grpSpPr>
              <a:xfrm rot="5400000">
                <a:off x="3456" y="3984"/>
                <a:ext cx="528" cy="528"/>
                <a:chOff x="1248" y="1008"/>
                <a:chExt cx="528" cy="528"/>
              </a:xfrm>
            </p:grpSpPr>
            <p:sp>
              <p:nvSpPr>
                <p:cNvPr id="36051" name="Arc 180"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52" name="Freeform 181"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39" name="Group 182"/>
            <p:cNvGrpSpPr/>
            <p:nvPr/>
          </p:nvGrpSpPr>
          <p:grpSpPr>
            <a:xfrm>
              <a:off x="2064" y="2597"/>
              <a:ext cx="246" cy="246"/>
              <a:chOff x="2928" y="3456"/>
              <a:chExt cx="1056" cy="1056"/>
            </a:xfrm>
          </p:grpSpPr>
          <p:grpSp>
            <p:nvGrpSpPr>
              <p:cNvPr id="36035" name="Group 183"/>
              <p:cNvGrpSpPr/>
              <p:nvPr/>
            </p:nvGrpSpPr>
            <p:grpSpPr>
              <a:xfrm>
                <a:off x="3456" y="3456"/>
                <a:ext cx="528" cy="528"/>
                <a:chOff x="1248" y="1008"/>
                <a:chExt cx="528" cy="528"/>
              </a:xfrm>
            </p:grpSpPr>
            <p:sp>
              <p:nvSpPr>
                <p:cNvPr id="36045" name="Arc 184"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46" name="Freeform 185"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36" name="Group 186"/>
              <p:cNvGrpSpPr/>
              <p:nvPr/>
            </p:nvGrpSpPr>
            <p:grpSpPr>
              <a:xfrm rot="-5400000">
                <a:off x="2928" y="3456"/>
                <a:ext cx="528" cy="528"/>
                <a:chOff x="1248" y="1008"/>
                <a:chExt cx="528" cy="528"/>
              </a:xfrm>
            </p:grpSpPr>
            <p:sp>
              <p:nvSpPr>
                <p:cNvPr id="36043" name="Arc 187"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44" name="Freeform 188"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37" name="Group 189"/>
              <p:cNvGrpSpPr/>
              <p:nvPr/>
            </p:nvGrpSpPr>
            <p:grpSpPr>
              <a:xfrm rot="10800000">
                <a:off x="2928" y="3984"/>
                <a:ext cx="528" cy="528"/>
                <a:chOff x="1248" y="1008"/>
                <a:chExt cx="528" cy="528"/>
              </a:xfrm>
            </p:grpSpPr>
            <p:sp>
              <p:nvSpPr>
                <p:cNvPr id="36041" name="Arc 190"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42" name="Freeform 191"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38" name="Group 192"/>
              <p:cNvGrpSpPr/>
              <p:nvPr/>
            </p:nvGrpSpPr>
            <p:grpSpPr>
              <a:xfrm rot="5400000">
                <a:off x="3456" y="3984"/>
                <a:ext cx="528" cy="528"/>
                <a:chOff x="1248" y="1008"/>
                <a:chExt cx="528" cy="528"/>
              </a:xfrm>
            </p:grpSpPr>
            <p:sp>
              <p:nvSpPr>
                <p:cNvPr id="36039" name="Arc 193"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40" name="Freeform 194"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40" name="Group 195"/>
            <p:cNvGrpSpPr/>
            <p:nvPr/>
          </p:nvGrpSpPr>
          <p:grpSpPr>
            <a:xfrm>
              <a:off x="2016" y="1728"/>
              <a:ext cx="246" cy="246"/>
              <a:chOff x="3072" y="3936"/>
              <a:chExt cx="432" cy="432"/>
            </a:xfrm>
          </p:grpSpPr>
          <p:sp>
            <p:nvSpPr>
              <p:cNvPr id="36032" name="Oval 196"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033" name="Line 197"/>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034" name="Line 198"/>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41" name="Group 199"/>
            <p:cNvGrpSpPr/>
            <p:nvPr/>
          </p:nvGrpSpPr>
          <p:grpSpPr>
            <a:xfrm>
              <a:off x="2064" y="3024"/>
              <a:ext cx="246" cy="246"/>
              <a:chOff x="3072" y="3936"/>
              <a:chExt cx="432" cy="432"/>
            </a:xfrm>
          </p:grpSpPr>
          <p:sp>
            <p:nvSpPr>
              <p:cNvPr id="36029" name="Oval 200"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030" name="Line 201"/>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031" name="Line 202"/>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42" name="Group 203"/>
            <p:cNvGrpSpPr/>
            <p:nvPr/>
          </p:nvGrpSpPr>
          <p:grpSpPr>
            <a:xfrm>
              <a:off x="2448" y="2160"/>
              <a:ext cx="246" cy="246"/>
              <a:chOff x="2928" y="3456"/>
              <a:chExt cx="1056" cy="1056"/>
            </a:xfrm>
          </p:grpSpPr>
          <p:grpSp>
            <p:nvGrpSpPr>
              <p:cNvPr id="36017" name="Group 204" descr="右上がり対角線"/>
              <p:cNvGrpSpPr/>
              <p:nvPr/>
            </p:nvGrpSpPr>
            <p:grpSpPr>
              <a:xfrm>
                <a:off x="3456" y="3456"/>
                <a:ext cx="528" cy="528"/>
                <a:chOff x="1248" y="1008"/>
                <a:chExt cx="528" cy="528"/>
              </a:xfrm>
            </p:grpSpPr>
            <p:sp>
              <p:nvSpPr>
                <p:cNvPr id="36027" name="Arc 205"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28" name="Freeform 206"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18" name="Group 207" descr="右上がり対角線"/>
              <p:cNvGrpSpPr/>
              <p:nvPr/>
            </p:nvGrpSpPr>
            <p:grpSpPr>
              <a:xfrm rot="-5400000">
                <a:off x="2928" y="3456"/>
                <a:ext cx="528" cy="528"/>
                <a:chOff x="1248" y="1008"/>
                <a:chExt cx="528" cy="528"/>
              </a:xfrm>
            </p:grpSpPr>
            <p:sp>
              <p:nvSpPr>
                <p:cNvPr id="36025" name="Arc 208"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26" name="Freeform 209"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19" name="Group 210" descr="右上がり対角線"/>
              <p:cNvGrpSpPr/>
              <p:nvPr/>
            </p:nvGrpSpPr>
            <p:grpSpPr>
              <a:xfrm rot="10800000">
                <a:off x="2928" y="3984"/>
                <a:ext cx="528" cy="528"/>
                <a:chOff x="1248" y="1008"/>
                <a:chExt cx="528" cy="528"/>
              </a:xfrm>
            </p:grpSpPr>
            <p:sp>
              <p:nvSpPr>
                <p:cNvPr id="36023" name="Arc 211"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24" name="Freeform 212"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20" name="Group 213" descr="右上がり対角線"/>
              <p:cNvGrpSpPr/>
              <p:nvPr/>
            </p:nvGrpSpPr>
            <p:grpSpPr>
              <a:xfrm rot="5400000">
                <a:off x="3456" y="3984"/>
                <a:ext cx="528" cy="528"/>
                <a:chOff x="1248" y="1008"/>
                <a:chExt cx="528" cy="528"/>
              </a:xfrm>
            </p:grpSpPr>
            <p:sp>
              <p:nvSpPr>
                <p:cNvPr id="36021" name="Arc 214"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22" name="Freeform 215"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43" name="Group 216"/>
            <p:cNvGrpSpPr/>
            <p:nvPr/>
          </p:nvGrpSpPr>
          <p:grpSpPr>
            <a:xfrm>
              <a:off x="2448" y="2597"/>
              <a:ext cx="246" cy="246"/>
              <a:chOff x="2928" y="3456"/>
              <a:chExt cx="1056" cy="1056"/>
            </a:xfrm>
          </p:grpSpPr>
          <p:grpSp>
            <p:nvGrpSpPr>
              <p:cNvPr id="36005" name="Group 217"/>
              <p:cNvGrpSpPr/>
              <p:nvPr/>
            </p:nvGrpSpPr>
            <p:grpSpPr>
              <a:xfrm>
                <a:off x="3456" y="3456"/>
                <a:ext cx="528" cy="528"/>
                <a:chOff x="1248" y="1008"/>
                <a:chExt cx="528" cy="528"/>
              </a:xfrm>
            </p:grpSpPr>
            <p:sp>
              <p:nvSpPr>
                <p:cNvPr id="36015" name="Arc 218"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16" name="Freeform 219"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06" name="Group 220"/>
              <p:cNvGrpSpPr/>
              <p:nvPr/>
            </p:nvGrpSpPr>
            <p:grpSpPr>
              <a:xfrm rot="-5400000">
                <a:off x="2928" y="3456"/>
                <a:ext cx="528" cy="528"/>
                <a:chOff x="1248" y="1008"/>
                <a:chExt cx="528" cy="528"/>
              </a:xfrm>
            </p:grpSpPr>
            <p:sp>
              <p:nvSpPr>
                <p:cNvPr id="36013" name="Arc 221"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14" name="Freeform 222"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07" name="Group 223"/>
              <p:cNvGrpSpPr/>
              <p:nvPr/>
            </p:nvGrpSpPr>
            <p:grpSpPr>
              <a:xfrm rot="10800000">
                <a:off x="2928" y="3984"/>
                <a:ext cx="528" cy="528"/>
                <a:chOff x="1248" y="1008"/>
                <a:chExt cx="528" cy="528"/>
              </a:xfrm>
            </p:grpSpPr>
            <p:sp>
              <p:nvSpPr>
                <p:cNvPr id="36011" name="Arc 224"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12" name="Freeform 225"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6008" name="Group 226"/>
              <p:cNvGrpSpPr/>
              <p:nvPr/>
            </p:nvGrpSpPr>
            <p:grpSpPr>
              <a:xfrm rot="5400000">
                <a:off x="3456" y="3984"/>
                <a:ext cx="528" cy="528"/>
                <a:chOff x="1248" y="1008"/>
                <a:chExt cx="528" cy="528"/>
              </a:xfrm>
            </p:grpSpPr>
            <p:sp>
              <p:nvSpPr>
                <p:cNvPr id="36009" name="Arc 227"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6010" name="Freeform 228"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44" name="Group 229"/>
            <p:cNvGrpSpPr/>
            <p:nvPr/>
          </p:nvGrpSpPr>
          <p:grpSpPr>
            <a:xfrm>
              <a:off x="2436" y="1715"/>
              <a:ext cx="246" cy="246"/>
              <a:chOff x="3072" y="3936"/>
              <a:chExt cx="432" cy="432"/>
            </a:xfrm>
          </p:grpSpPr>
          <p:sp>
            <p:nvSpPr>
              <p:cNvPr id="36002" name="Oval 230" descr="右上がり対角線"/>
              <p:cNvSpPr/>
              <p:nvPr/>
            </p:nvSpPr>
            <p:spPr>
              <a:xfrm>
                <a:off x="3072" y="3936"/>
                <a:ext cx="432" cy="43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003" name="Line 231"/>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004" name="Line 232"/>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45" name="Group 233"/>
            <p:cNvGrpSpPr/>
            <p:nvPr/>
          </p:nvGrpSpPr>
          <p:grpSpPr>
            <a:xfrm>
              <a:off x="2448" y="3024"/>
              <a:ext cx="246" cy="246"/>
              <a:chOff x="3072" y="3936"/>
              <a:chExt cx="432" cy="432"/>
            </a:xfrm>
          </p:grpSpPr>
          <p:sp>
            <p:nvSpPr>
              <p:cNvPr id="35999" name="Oval 234"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6000" name="Line 235"/>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6001" name="Line 236"/>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46" name="Group 237"/>
            <p:cNvGrpSpPr/>
            <p:nvPr/>
          </p:nvGrpSpPr>
          <p:grpSpPr>
            <a:xfrm>
              <a:off x="2880" y="2160"/>
              <a:ext cx="246" cy="246"/>
              <a:chOff x="2928" y="3456"/>
              <a:chExt cx="1056" cy="1056"/>
            </a:xfrm>
          </p:grpSpPr>
          <p:grpSp>
            <p:nvGrpSpPr>
              <p:cNvPr id="35987" name="Group 238" descr="右上がり対角線"/>
              <p:cNvGrpSpPr/>
              <p:nvPr/>
            </p:nvGrpSpPr>
            <p:grpSpPr>
              <a:xfrm>
                <a:off x="3456" y="3456"/>
                <a:ext cx="528" cy="528"/>
                <a:chOff x="1248" y="1008"/>
                <a:chExt cx="528" cy="528"/>
              </a:xfrm>
            </p:grpSpPr>
            <p:sp>
              <p:nvSpPr>
                <p:cNvPr id="35997" name="Arc 239"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5998" name="Freeform 240"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5988" name="Group 241" descr="右上がり対角線"/>
              <p:cNvGrpSpPr/>
              <p:nvPr/>
            </p:nvGrpSpPr>
            <p:grpSpPr>
              <a:xfrm rot="-5400000">
                <a:off x="2928" y="3456"/>
                <a:ext cx="528" cy="528"/>
                <a:chOff x="1248" y="1008"/>
                <a:chExt cx="528" cy="528"/>
              </a:xfrm>
            </p:grpSpPr>
            <p:sp>
              <p:nvSpPr>
                <p:cNvPr id="35995" name="Arc 242"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5996" name="Freeform 243"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5989" name="Group 244" descr="右上がり対角線"/>
              <p:cNvGrpSpPr/>
              <p:nvPr/>
            </p:nvGrpSpPr>
            <p:grpSpPr>
              <a:xfrm rot="10800000">
                <a:off x="2928" y="3984"/>
                <a:ext cx="528" cy="528"/>
                <a:chOff x="1248" y="1008"/>
                <a:chExt cx="528" cy="528"/>
              </a:xfrm>
            </p:grpSpPr>
            <p:sp>
              <p:nvSpPr>
                <p:cNvPr id="35993" name="Arc 245"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5994" name="Freeform 246"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5990" name="Group 247" descr="右上がり対角線"/>
              <p:cNvGrpSpPr/>
              <p:nvPr/>
            </p:nvGrpSpPr>
            <p:grpSpPr>
              <a:xfrm rot="5400000">
                <a:off x="3456" y="3984"/>
                <a:ext cx="528" cy="528"/>
                <a:chOff x="1248" y="1008"/>
                <a:chExt cx="528" cy="528"/>
              </a:xfrm>
            </p:grpSpPr>
            <p:sp>
              <p:nvSpPr>
                <p:cNvPr id="35991" name="Arc 248"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5992" name="Freeform 249"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blipFill rotWithShape="0">
                  <a:blip r:embed="rId1"/>
                </a:blip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47" name="Group 250"/>
            <p:cNvGrpSpPr/>
            <p:nvPr/>
          </p:nvGrpSpPr>
          <p:grpSpPr>
            <a:xfrm>
              <a:off x="2880" y="2597"/>
              <a:ext cx="246" cy="246"/>
              <a:chOff x="2928" y="3456"/>
              <a:chExt cx="1056" cy="1056"/>
            </a:xfrm>
          </p:grpSpPr>
          <p:grpSp>
            <p:nvGrpSpPr>
              <p:cNvPr id="35975" name="Group 251"/>
              <p:cNvGrpSpPr/>
              <p:nvPr/>
            </p:nvGrpSpPr>
            <p:grpSpPr>
              <a:xfrm>
                <a:off x="3456" y="3456"/>
                <a:ext cx="528" cy="528"/>
                <a:chOff x="1248" y="1008"/>
                <a:chExt cx="528" cy="528"/>
              </a:xfrm>
            </p:grpSpPr>
            <p:sp>
              <p:nvSpPr>
                <p:cNvPr id="35985" name="Arc 252"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5986" name="Freeform 253"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5976" name="Group 254"/>
              <p:cNvGrpSpPr/>
              <p:nvPr/>
            </p:nvGrpSpPr>
            <p:grpSpPr>
              <a:xfrm rot="-5400000">
                <a:off x="2928" y="3456"/>
                <a:ext cx="528" cy="528"/>
                <a:chOff x="1248" y="1008"/>
                <a:chExt cx="528" cy="528"/>
              </a:xfrm>
            </p:grpSpPr>
            <p:sp>
              <p:nvSpPr>
                <p:cNvPr id="35983" name="Arc 255"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5984" name="Freeform 256"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5977" name="Group 257"/>
              <p:cNvGrpSpPr/>
              <p:nvPr/>
            </p:nvGrpSpPr>
            <p:grpSpPr>
              <a:xfrm rot="10800000">
                <a:off x="2928" y="3984"/>
                <a:ext cx="528" cy="528"/>
                <a:chOff x="1248" y="1008"/>
                <a:chExt cx="528" cy="528"/>
              </a:xfrm>
            </p:grpSpPr>
            <p:sp>
              <p:nvSpPr>
                <p:cNvPr id="35981" name="Arc 258"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5982" name="Freeform 259"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35978" name="Group 260"/>
              <p:cNvGrpSpPr/>
              <p:nvPr/>
            </p:nvGrpSpPr>
            <p:grpSpPr>
              <a:xfrm rot="5400000">
                <a:off x="3456" y="3984"/>
                <a:ext cx="528" cy="528"/>
                <a:chOff x="1248" y="1008"/>
                <a:chExt cx="528" cy="528"/>
              </a:xfrm>
            </p:grpSpPr>
            <p:sp>
              <p:nvSpPr>
                <p:cNvPr id="35979" name="Arc 261" descr="右上がり対角線"/>
                <p:cNvSpPr/>
                <p:nvPr/>
              </p:nvSpPr>
              <p:spPr>
                <a:xfrm>
                  <a:off x="1248" y="1008"/>
                  <a:ext cx="528" cy="528"/>
                </a:xfrm>
                <a:custGeom>
                  <a:avLst/>
                  <a:gdLst/>
                  <a:ahLst/>
                  <a:cxnLst>
                    <a:cxn ang="0">
                      <a:pos x="0" y="0"/>
                    </a:cxn>
                    <a:cxn ang="0">
                      <a:pos x="13" y="13"/>
                    </a:cxn>
                    <a:cxn ang="0">
                      <a:pos x="0" y="13"/>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35980" name="Freeform 262" descr="右上がり対角線"/>
                <p:cNvSpPr/>
                <p:nvPr/>
              </p:nvSpPr>
              <p:spPr>
                <a:xfrm>
                  <a:off x="1248" y="1008"/>
                  <a:ext cx="528" cy="528"/>
                </a:xfrm>
                <a:custGeom>
                  <a:avLst/>
                  <a:gdLst/>
                  <a:ahLst/>
                  <a:cxnLst>
                    <a:cxn ang="0">
                      <a:pos x="0" y="0"/>
                    </a:cxn>
                    <a:cxn ang="0">
                      <a:pos x="0" y="528"/>
                    </a:cxn>
                    <a:cxn ang="0">
                      <a:pos x="528" y="528"/>
                    </a:cxn>
                  </a:cxnLst>
                  <a:pathLst>
                    <a:path w="528" h="528">
                      <a:moveTo>
                        <a:pt x="0" y="0"/>
                      </a:moveTo>
                      <a:lnTo>
                        <a:pt x="0" y="528"/>
                      </a:lnTo>
                      <a:lnTo>
                        <a:pt x="528" y="528"/>
                      </a:lnTo>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grpSp>
          <p:nvGrpSpPr>
            <p:cNvPr id="35948" name="Group 263"/>
            <p:cNvGrpSpPr/>
            <p:nvPr/>
          </p:nvGrpSpPr>
          <p:grpSpPr>
            <a:xfrm>
              <a:off x="2868" y="1715"/>
              <a:ext cx="246" cy="246"/>
              <a:chOff x="3072" y="3936"/>
              <a:chExt cx="432" cy="432"/>
            </a:xfrm>
          </p:grpSpPr>
          <p:sp>
            <p:nvSpPr>
              <p:cNvPr id="35972" name="Oval 264" descr="右上がり対角線"/>
              <p:cNvSpPr/>
              <p:nvPr/>
            </p:nvSpPr>
            <p:spPr>
              <a:xfrm>
                <a:off x="3072" y="3936"/>
                <a:ext cx="432" cy="432"/>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5973" name="Line 265"/>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5974" name="Line 266"/>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grpSp>
          <p:nvGrpSpPr>
            <p:cNvPr id="35949" name="Group 267"/>
            <p:cNvGrpSpPr/>
            <p:nvPr/>
          </p:nvGrpSpPr>
          <p:grpSpPr>
            <a:xfrm>
              <a:off x="2880" y="3024"/>
              <a:ext cx="246" cy="246"/>
              <a:chOff x="3072" y="3936"/>
              <a:chExt cx="432" cy="432"/>
            </a:xfrm>
          </p:grpSpPr>
          <p:sp>
            <p:nvSpPr>
              <p:cNvPr id="35969" name="Oval 268" descr="右上がり対角線"/>
              <p:cNvSpPr/>
              <p:nvPr/>
            </p:nvSpPr>
            <p:spPr>
              <a:xfrm>
                <a:off x="3072" y="3936"/>
                <a:ext cx="432" cy="432"/>
              </a:xfrm>
              <a:prstGeom prst="ellipse">
                <a:avLst/>
              </a:prstGeom>
              <a:blipFill rotWithShape="0">
                <a:blip r:embed="rId1"/>
              </a:blip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5970" name="Line 269"/>
              <p:cNvSpPr/>
              <p:nvPr/>
            </p:nvSpPr>
            <p:spPr>
              <a:xfrm>
                <a:off x="3288" y="3936"/>
                <a:ext cx="0" cy="432"/>
              </a:xfrm>
              <a:prstGeom prst="line">
                <a:avLst/>
              </a:prstGeom>
              <a:ln w="9525" cap="flat" cmpd="sng">
                <a:solidFill>
                  <a:schemeClr val="tx1"/>
                </a:solidFill>
                <a:prstDash val="solid"/>
                <a:headEnd type="none" w="med" len="med"/>
                <a:tailEnd type="none" w="med" len="med"/>
              </a:ln>
            </p:spPr>
          </p:sp>
          <p:sp>
            <p:nvSpPr>
              <p:cNvPr id="35971" name="Line 270"/>
              <p:cNvSpPr/>
              <p:nvPr/>
            </p:nvSpPr>
            <p:spPr>
              <a:xfrm flipH="1">
                <a:off x="3072" y="4152"/>
                <a:ext cx="426" cy="0"/>
              </a:xfrm>
              <a:prstGeom prst="line">
                <a:avLst/>
              </a:prstGeom>
              <a:ln w="9525" cap="flat" cmpd="sng">
                <a:solidFill>
                  <a:schemeClr val="tx1"/>
                </a:solidFill>
                <a:prstDash val="solid"/>
                <a:headEnd type="none" w="med" len="med"/>
                <a:tailEnd type="none" w="med" len="med"/>
              </a:ln>
            </p:spPr>
          </p:sp>
        </p:grpSp>
        <p:sp>
          <p:nvSpPr>
            <p:cNvPr id="35950" name="Line 272"/>
            <p:cNvSpPr/>
            <p:nvPr/>
          </p:nvSpPr>
          <p:spPr>
            <a:xfrm>
              <a:off x="192" y="1104"/>
              <a:ext cx="624" cy="240"/>
            </a:xfrm>
            <a:prstGeom prst="line">
              <a:avLst/>
            </a:prstGeom>
            <a:ln w="9525" cap="flat" cmpd="sng">
              <a:solidFill>
                <a:schemeClr val="tx1"/>
              </a:solidFill>
              <a:prstDash val="solid"/>
              <a:headEnd type="none" w="med" len="med"/>
              <a:tailEnd type="none" w="med" len="med"/>
            </a:ln>
          </p:spPr>
        </p:sp>
        <p:sp>
          <p:nvSpPr>
            <p:cNvPr id="35951" name="Text Box 273"/>
            <p:cNvSpPr txBox="1"/>
            <p:nvPr/>
          </p:nvSpPr>
          <p:spPr>
            <a:xfrm>
              <a:off x="468" y="1074"/>
              <a:ext cx="336" cy="17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200" b="1" dirty="0">
                  <a:latin typeface="Arial" panose="020B0604020202020204" pitchFamily="34" charset="0"/>
                  <a:ea typeface="汉仪文黑-85W" panose="00020600040101010101" charset="-122"/>
                </a:rPr>
                <a:t>线</a:t>
              </a:r>
              <a:endParaRPr lang="zh-CN" altLang="en-US" sz="1200" b="1" dirty="0">
                <a:latin typeface="Arial" panose="020B0604020202020204" pitchFamily="34" charset="0"/>
                <a:ea typeface="汉仪文黑-85W" panose="00020600040101010101" charset="-122"/>
              </a:endParaRPr>
            </a:p>
          </p:txBody>
        </p:sp>
        <p:sp>
          <p:nvSpPr>
            <p:cNvPr id="35952" name="Text Box 275"/>
            <p:cNvSpPr txBox="1"/>
            <p:nvPr/>
          </p:nvSpPr>
          <p:spPr>
            <a:xfrm>
              <a:off x="144" y="1392"/>
              <a:ext cx="504" cy="19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zh-CN" altLang="en-US" sz="1400" b="1" dirty="0"/>
                <a:t>作业员</a:t>
              </a:r>
              <a:endParaRPr lang="zh-CN" altLang="en-US" sz="1400" b="1" dirty="0"/>
            </a:p>
          </p:txBody>
        </p:sp>
        <p:sp>
          <p:nvSpPr>
            <p:cNvPr id="35953" name="Text Box 349"/>
            <p:cNvSpPr txBox="1"/>
            <p:nvPr/>
          </p:nvSpPr>
          <p:spPr>
            <a:xfrm>
              <a:off x="2496" y="1776"/>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12/１0</a:t>
              </a:r>
              <a:endParaRPr lang="en-US" altLang="ja-JP" sz="600" dirty="0">
                <a:latin typeface="Arial" panose="020B0604020202020204" pitchFamily="34" charset="0"/>
                <a:ea typeface="汉仪旗黑-55简" panose="00020600040101010101" charset="-128"/>
              </a:endParaRPr>
            </a:p>
          </p:txBody>
        </p:sp>
        <p:sp>
          <p:nvSpPr>
            <p:cNvPr id="35954" name="Text Box 350"/>
            <p:cNvSpPr txBox="1"/>
            <p:nvPr/>
          </p:nvSpPr>
          <p:spPr>
            <a:xfrm>
              <a:off x="2928" y="1776"/>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12/１0</a:t>
              </a:r>
              <a:endParaRPr lang="en-US" altLang="ja-JP" sz="600" dirty="0">
                <a:latin typeface="Arial" panose="020B0604020202020204" pitchFamily="34" charset="0"/>
                <a:ea typeface="汉仪旗黑-55简" panose="00020600040101010101" charset="-128"/>
              </a:endParaRPr>
            </a:p>
          </p:txBody>
        </p:sp>
        <p:sp>
          <p:nvSpPr>
            <p:cNvPr id="35955" name="Text Box 351"/>
            <p:cNvSpPr txBox="1"/>
            <p:nvPr/>
          </p:nvSpPr>
          <p:spPr>
            <a:xfrm>
              <a:off x="2958" y="2640"/>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a:t>
              </a:r>
              <a:r>
                <a:rPr lang="ja-JP" altLang="en-US" sz="600" dirty="0">
                  <a:latin typeface="Arial" panose="020B0604020202020204" pitchFamily="34" charset="0"/>
                  <a:ea typeface="汉仪旗黑-55简" panose="00020600040101010101" charset="-128"/>
                </a:rPr>
                <a:t>6</a:t>
              </a:r>
              <a:endParaRPr lang="ja-JP" altLang="en-US" sz="600" dirty="0">
                <a:latin typeface="Arial" panose="020B0604020202020204" pitchFamily="34" charset="0"/>
                <a:ea typeface="汉仪旗黑-55简" panose="00020600040101010101" charset="-128"/>
              </a:endParaRPr>
            </a:p>
          </p:txBody>
        </p:sp>
        <p:sp>
          <p:nvSpPr>
            <p:cNvPr id="35956" name="Text Box 352"/>
            <p:cNvSpPr txBox="1"/>
            <p:nvPr/>
          </p:nvSpPr>
          <p:spPr>
            <a:xfrm>
              <a:off x="2532" y="2640"/>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a:t>
              </a:r>
              <a:r>
                <a:rPr lang="ja-JP" altLang="en-US" sz="600" dirty="0">
                  <a:latin typeface="Arial" panose="020B0604020202020204" pitchFamily="34" charset="0"/>
                  <a:ea typeface="汉仪旗黑-55简" panose="00020600040101010101" charset="-128"/>
                </a:rPr>
                <a:t>6</a:t>
              </a:r>
              <a:endParaRPr lang="ja-JP" altLang="en-US" sz="600" dirty="0">
                <a:latin typeface="Arial" panose="020B0604020202020204" pitchFamily="34" charset="0"/>
                <a:ea typeface="汉仪旗黑-55简" panose="00020600040101010101" charset="-128"/>
              </a:endParaRPr>
            </a:p>
          </p:txBody>
        </p:sp>
        <p:sp>
          <p:nvSpPr>
            <p:cNvPr id="35957" name="Text Box 353"/>
            <p:cNvSpPr txBox="1"/>
            <p:nvPr/>
          </p:nvSpPr>
          <p:spPr>
            <a:xfrm>
              <a:off x="960" y="2256"/>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a:t>
              </a:r>
              <a:r>
                <a:rPr lang="ja-JP" altLang="en-US" sz="600" dirty="0">
                  <a:latin typeface="Arial" panose="020B0604020202020204" pitchFamily="34" charset="0"/>
                  <a:ea typeface="汉仪旗黑-55简" panose="00020600040101010101" charset="-128"/>
                </a:rPr>
                <a:t>6</a:t>
              </a:r>
              <a:endParaRPr lang="ja-JP" altLang="en-US" sz="600" dirty="0">
                <a:latin typeface="Arial" panose="020B0604020202020204" pitchFamily="34" charset="0"/>
                <a:ea typeface="汉仪旗黑-55简" panose="00020600040101010101" charset="-128"/>
              </a:endParaRPr>
            </a:p>
          </p:txBody>
        </p:sp>
        <p:sp>
          <p:nvSpPr>
            <p:cNvPr id="35958" name="Text Box 354"/>
            <p:cNvSpPr txBox="1"/>
            <p:nvPr/>
          </p:nvSpPr>
          <p:spPr>
            <a:xfrm>
              <a:off x="1344" y="2256"/>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a:t>
              </a:r>
              <a:r>
                <a:rPr lang="ja-JP" altLang="en-US" sz="600" dirty="0">
                  <a:latin typeface="Arial" panose="020B0604020202020204" pitchFamily="34" charset="0"/>
                  <a:ea typeface="汉仪旗黑-55简" panose="00020600040101010101" charset="-128"/>
                </a:rPr>
                <a:t>6</a:t>
              </a:r>
              <a:endParaRPr lang="ja-JP" altLang="en-US" sz="600" dirty="0">
                <a:latin typeface="Arial" panose="020B0604020202020204" pitchFamily="34" charset="0"/>
                <a:ea typeface="汉仪旗黑-55简" panose="00020600040101010101" charset="-128"/>
              </a:endParaRPr>
            </a:p>
          </p:txBody>
        </p:sp>
        <p:sp>
          <p:nvSpPr>
            <p:cNvPr id="35959" name="Text Box 355"/>
            <p:cNvSpPr txBox="1"/>
            <p:nvPr/>
          </p:nvSpPr>
          <p:spPr>
            <a:xfrm>
              <a:off x="1728" y="2256"/>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a:t>
              </a:r>
              <a:r>
                <a:rPr lang="ja-JP" altLang="en-US" sz="600" dirty="0">
                  <a:latin typeface="Arial" panose="020B0604020202020204" pitchFamily="34" charset="0"/>
                  <a:ea typeface="汉仪旗黑-55简" panose="00020600040101010101" charset="-128"/>
                </a:rPr>
                <a:t>6</a:t>
              </a:r>
              <a:endParaRPr lang="ja-JP" altLang="en-US" sz="600" dirty="0">
                <a:latin typeface="Arial" panose="020B0604020202020204" pitchFamily="34" charset="0"/>
                <a:ea typeface="汉仪旗黑-55简" panose="00020600040101010101" charset="-128"/>
              </a:endParaRPr>
            </a:p>
          </p:txBody>
        </p:sp>
        <p:sp>
          <p:nvSpPr>
            <p:cNvPr id="35960" name="Text Box 356"/>
            <p:cNvSpPr txBox="1"/>
            <p:nvPr/>
          </p:nvSpPr>
          <p:spPr>
            <a:xfrm>
              <a:off x="2112" y="2256"/>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a:t>
              </a:r>
              <a:r>
                <a:rPr lang="ja-JP" altLang="en-US" sz="600" dirty="0">
                  <a:latin typeface="Arial" panose="020B0604020202020204" pitchFamily="34" charset="0"/>
                  <a:ea typeface="汉仪旗黑-55简" panose="00020600040101010101" charset="-128"/>
                </a:rPr>
                <a:t>6</a:t>
              </a:r>
              <a:endParaRPr lang="ja-JP" altLang="en-US" sz="600" dirty="0">
                <a:latin typeface="Arial" panose="020B0604020202020204" pitchFamily="34" charset="0"/>
                <a:ea typeface="汉仪旗黑-55简" panose="00020600040101010101" charset="-128"/>
              </a:endParaRPr>
            </a:p>
          </p:txBody>
        </p:sp>
        <p:sp>
          <p:nvSpPr>
            <p:cNvPr id="35961" name="Text Box 357"/>
            <p:cNvSpPr txBox="1"/>
            <p:nvPr/>
          </p:nvSpPr>
          <p:spPr>
            <a:xfrm>
              <a:off x="1728" y="2716"/>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1/16</a:t>
              </a:r>
              <a:endParaRPr lang="en-US" altLang="ja-JP" sz="600" dirty="0">
                <a:latin typeface="Arial" panose="020B0604020202020204" pitchFamily="34" charset="0"/>
                <a:ea typeface="汉仪旗黑-55简" panose="00020600040101010101" charset="-128"/>
              </a:endParaRPr>
            </a:p>
          </p:txBody>
        </p:sp>
        <p:sp>
          <p:nvSpPr>
            <p:cNvPr id="35962" name="Text Box 358"/>
            <p:cNvSpPr txBox="1"/>
            <p:nvPr/>
          </p:nvSpPr>
          <p:spPr>
            <a:xfrm>
              <a:off x="2130" y="2721"/>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1/16</a:t>
              </a:r>
              <a:endParaRPr lang="en-US" altLang="ja-JP" sz="600" dirty="0">
                <a:latin typeface="Arial" panose="020B0604020202020204" pitchFamily="34" charset="0"/>
                <a:ea typeface="汉仪旗黑-55简" panose="00020600040101010101" charset="-128"/>
              </a:endParaRPr>
            </a:p>
          </p:txBody>
        </p:sp>
        <p:sp>
          <p:nvSpPr>
            <p:cNvPr id="35963" name="Text Box 359"/>
            <p:cNvSpPr txBox="1"/>
            <p:nvPr/>
          </p:nvSpPr>
          <p:spPr>
            <a:xfrm>
              <a:off x="1344" y="2716"/>
              <a:ext cx="342" cy="8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600" dirty="0">
                  <a:latin typeface="Arial" panose="020B0604020202020204" pitchFamily="34" charset="0"/>
                  <a:ea typeface="汉仪旗黑-55简" panose="00020600040101010101" charset="-128"/>
                </a:rPr>
                <a:t>1/16</a:t>
              </a:r>
              <a:endParaRPr lang="en-US" altLang="ja-JP" sz="600" dirty="0">
                <a:latin typeface="Arial" panose="020B0604020202020204" pitchFamily="34" charset="0"/>
                <a:ea typeface="汉仪旗黑-55简" panose="00020600040101010101" charset="-128"/>
              </a:endParaRPr>
            </a:p>
          </p:txBody>
        </p:sp>
        <p:sp>
          <p:nvSpPr>
            <p:cNvPr id="35964" name="Text Box 360"/>
            <p:cNvSpPr txBox="1"/>
            <p:nvPr/>
          </p:nvSpPr>
          <p:spPr>
            <a:xfrm>
              <a:off x="954" y="2736"/>
              <a:ext cx="342" cy="106"/>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en-US" altLang="ja-JP" sz="1000" dirty="0">
                  <a:latin typeface="Arial" panose="020B0604020202020204" pitchFamily="34" charset="0"/>
                  <a:ea typeface="汉仪旗黑-55简" panose="00020600040101010101" charset="-128"/>
                </a:rPr>
                <a:t>1/16</a:t>
              </a:r>
              <a:endParaRPr lang="en-US" altLang="ja-JP" sz="1000" dirty="0">
                <a:latin typeface="Arial" panose="020B0604020202020204" pitchFamily="34" charset="0"/>
                <a:ea typeface="汉仪旗黑-55简" panose="00020600040101010101" charset="-128"/>
              </a:endParaRPr>
            </a:p>
          </p:txBody>
        </p:sp>
        <p:grpSp>
          <p:nvGrpSpPr>
            <p:cNvPr id="35965" name="Group 368"/>
            <p:cNvGrpSpPr/>
            <p:nvPr/>
          </p:nvGrpSpPr>
          <p:grpSpPr>
            <a:xfrm>
              <a:off x="384" y="1200"/>
              <a:ext cx="384" cy="289"/>
              <a:chOff x="384" y="1200"/>
              <a:chExt cx="384" cy="289"/>
            </a:xfrm>
          </p:grpSpPr>
          <p:sp>
            <p:nvSpPr>
              <p:cNvPr id="35966" name="Text Box 365"/>
              <p:cNvSpPr txBox="1"/>
              <p:nvPr/>
            </p:nvSpPr>
            <p:spPr>
              <a:xfrm>
                <a:off x="384" y="1200"/>
                <a:ext cx="192" cy="193"/>
              </a:xfrm>
              <a:prstGeom prst="rect">
                <a:avLst/>
              </a:prstGeom>
              <a:noFill/>
              <a:ln w="2857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工</a:t>
                </a:r>
                <a:endParaRPr lang="ja-JP" altLang="en-US" sz="1400" b="1" dirty="0">
                  <a:latin typeface="Arial" panose="020B0604020202020204" pitchFamily="34" charset="0"/>
                  <a:ea typeface="汉仪旗黑-55简" panose="00020600040101010101" charset="-128"/>
                </a:endParaRPr>
              </a:p>
            </p:txBody>
          </p:sp>
          <p:sp>
            <p:nvSpPr>
              <p:cNvPr id="35967" name="Text Box 366"/>
              <p:cNvSpPr txBox="1"/>
              <p:nvPr/>
            </p:nvSpPr>
            <p:spPr>
              <a:xfrm>
                <a:off x="576" y="1296"/>
                <a:ext cx="192" cy="193"/>
              </a:xfrm>
              <a:prstGeom prst="rect">
                <a:avLst/>
              </a:prstGeom>
              <a:noFill/>
              <a:ln w="2857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文黑-85W" panose="00020600040101010101" charset="-122"/>
                  </a:rPr>
                  <a:t>名</a:t>
                </a:r>
                <a:endParaRPr lang="ja-JP" altLang="en-US" sz="1400" b="1" dirty="0">
                  <a:latin typeface="Arial" panose="020B0604020202020204" pitchFamily="34" charset="0"/>
                  <a:ea typeface="汉仪文黑-85W" panose="00020600040101010101" charset="-122"/>
                </a:endParaRPr>
              </a:p>
            </p:txBody>
          </p:sp>
          <p:sp>
            <p:nvSpPr>
              <p:cNvPr id="35968" name="Text Box 367"/>
              <p:cNvSpPr txBox="1"/>
              <p:nvPr/>
            </p:nvSpPr>
            <p:spPr>
              <a:xfrm>
                <a:off x="480" y="1248"/>
                <a:ext cx="192" cy="193"/>
              </a:xfrm>
              <a:prstGeom prst="rect">
                <a:avLst/>
              </a:prstGeom>
              <a:noFill/>
              <a:ln w="2857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程</a:t>
                </a:r>
                <a:endParaRPr lang="ja-JP" altLang="en-US" sz="1400" b="1" dirty="0">
                  <a:latin typeface="Arial" panose="020B0604020202020204" pitchFamily="34" charset="0"/>
                  <a:ea typeface="汉仪旗黑-55简" panose="00020600040101010101" charset="-128"/>
                </a:endParaRPr>
              </a:p>
            </p:txBody>
          </p:sp>
        </p:grpSp>
      </p:grpSp>
      <p:sp>
        <p:nvSpPr>
          <p:cNvPr id="35865" name="Text Box 370"/>
          <p:cNvSpPr txBox="1"/>
          <p:nvPr/>
        </p:nvSpPr>
        <p:spPr>
          <a:xfrm>
            <a:off x="6019800" y="1412875"/>
            <a:ext cx="946150" cy="287020"/>
          </a:xfrm>
          <a:prstGeom prst="rect">
            <a:avLst/>
          </a:prstGeom>
          <a:noFill/>
          <a:ln w="9525">
            <a:noFill/>
          </a:ln>
        </p:spPr>
        <p:txBody>
          <a:bodyPr tIns="118800">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50000"/>
              </a:lnSpc>
              <a:spcBef>
                <a:spcPct val="50000"/>
              </a:spcBef>
              <a:buNone/>
            </a:pPr>
            <a:r>
              <a:rPr lang="zh-CN" altLang="en-US" sz="1600" b="1" dirty="0">
                <a:latin typeface="Arial" panose="020B0604020202020204" pitchFamily="34" charset="0"/>
                <a:ea typeface="汉仪旗黑-55简" panose="00020600040101010101" charset="-128"/>
              </a:rPr>
              <a:t>技能</a:t>
            </a:r>
            <a:endParaRPr lang="zh-CN" altLang="en-US" sz="1600" b="1" dirty="0">
              <a:latin typeface="Arial" panose="020B0604020202020204" pitchFamily="34" charset="0"/>
              <a:ea typeface="汉仪旗黑-55简" panose="00020600040101010101"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E0D9DF0-86DB-4342-946B-5DE023F9C81B}"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7171" name="Rectangle 4"/>
          <p:cNvSpPr/>
          <p:nvPr/>
        </p:nvSpPr>
        <p:spPr>
          <a:xfrm>
            <a:off x="762000" y="3657600"/>
            <a:ext cx="1574800" cy="1322070"/>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③ </a:t>
            </a:r>
            <a:r>
              <a:rPr lang="zh-CN" altLang="en-US" sz="2000" b="1" dirty="0">
                <a:latin typeface="Arial" panose="020B0604020202020204" pitchFamily="34" charset="0"/>
                <a:ea typeface="汉仪旗黑-55简" panose="00020600040101010101" charset="-128"/>
              </a:rPr>
              <a:t>异生产</a:t>
            </a:r>
            <a:endParaRPr lang="zh-CN"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    节拍</a:t>
            </a:r>
            <a:endParaRPr lang="zh-CN"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集合方式</a:t>
            </a:r>
            <a:endParaRPr lang="ja-JP"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　  </a:t>
            </a:r>
            <a:endParaRPr lang="ja-JP" altLang="en-US" sz="2000" b="1" dirty="0">
              <a:latin typeface="Arial" panose="020B0604020202020204" pitchFamily="34" charset="0"/>
              <a:ea typeface="汉仪旗黑-55简" panose="00020600040101010101" charset="-128"/>
            </a:endParaRPr>
          </a:p>
        </p:txBody>
      </p:sp>
      <p:sp>
        <p:nvSpPr>
          <p:cNvPr id="7172" name="Rectangle 7"/>
          <p:cNvSpPr/>
          <p:nvPr/>
        </p:nvSpPr>
        <p:spPr>
          <a:xfrm>
            <a:off x="2362200" y="3657600"/>
            <a:ext cx="1524000" cy="706755"/>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000" b="1" dirty="0">
                <a:solidFill>
                  <a:srgbClr val="FF0000"/>
                </a:solidFill>
                <a:latin typeface="Arial" panose="020B0604020202020204" pitchFamily="34" charset="0"/>
                <a:ea typeface="汉仪旗黑-55简" panose="00020600040101010101" charset="-128"/>
              </a:rPr>
              <a:t>人</a:t>
            </a:r>
            <a:r>
              <a:rPr lang="ja-JP" altLang="en-US" sz="2000" b="1" dirty="0">
                <a:latin typeface="Arial" panose="020B0604020202020204" pitchFamily="34" charset="0"/>
                <a:ea typeface="汉仪旗黑-55简" panose="00020600040101010101" charset="-128"/>
              </a:rPr>
              <a:t>（工数）</a:t>
            </a:r>
            <a:endParaRPr lang="ja-JP"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    </a:t>
            </a:r>
            <a:r>
              <a:rPr lang="zh-CN" altLang="en-US" sz="2000" b="1" dirty="0">
                <a:latin typeface="Arial" panose="020B0604020202020204" pitchFamily="34" charset="0"/>
                <a:ea typeface="汉仪旗黑-55简" panose="00020600040101010101" charset="-128"/>
              </a:rPr>
              <a:t>的移动</a:t>
            </a:r>
            <a:endParaRPr lang="ja-JP" altLang="en-US" sz="2000" b="1" dirty="0">
              <a:latin typeface="Arial" panose="020B0604020202020204" pitchFamily="34" charset="0"/>
              <a:ea typeface="汉仪旗黑-55简" panose="00020600040101010101" charset="-128"/>
            </a:endParaRPr>
          </a:p>
        </p:txBody>
      </p:sp>
      <p:sp>
        <p:nvSpPr>
          <p:cNvPr id="7173" name="Rectangle 11"/>
          <p:cNvSpPr/>
          <p:nvPr/>
        </p:nvSpPr>
        <p:spPr>
          <a:xfrm>
            <a:off x="1524000" y="5867400"/>
            <a:ext cx="7162800" cy="460375"/>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400" b="1" dirty="0">
                <a:latin typeface="Arial" panose="020B0604020202020204" pitchFamily="34" charset="0"/>
                <a:ea typeface="汉仪旗黑-55简" panose="00020600040101010101" charset="-128"/>
              </a:rPr>
              <a:t>※</a:t>
            </a:r>
            <a:r>
              <a:rPr lang="zh-CN" altLang="en-US" sz="2400" b="1" dirty="0">
                <a:latin typeface="Arial" panose="020B0604020202020204" pitchFamily="34" charset="0"/>
                <a:ea typeface="汉仪旗黑-55简" panose="00020600040101010101" charset="-128"/>
              </a:rPr>
              <a:t>此外还有组合</a:t>
            </a:r>
            <a:r>
              <a:rPr lang="ja-JP" altLang="en-US" sz="2400" b="1" dirty="0">
                <a:latin typeface="Arial" panose="020B0604020202020204" pitchFamily="34" charset="0"/>
                <a:ea typeface="汉仪旗黑-55简" panose="00020600040101010101" charset="-128"/>
              </a:rPr>
              <a:t>②③</a:t>
            </a:r>
            <a:r>
              <a:rPr lang="zh-CN" altLang="en-US" sz="2400" b="1" dirty="0">
                <a:latin typeface="Arial" panose="020B0604020202020204" pitchFamily="34" charset="0"/>
                <a:ea typeface="汉仪旗黑-55简" panose="00020600040101010101" charset="-128"/>
              </a:rPr>
              <a:t>的</a:t>
            </a:r>
            <a:r>
              <a:rPr lang="ja-JP" altLang="en-US" sz="2400" b="1" dirty="0">
                <a:latin typeface="Arial" panose="020B0604020202020204" pitchFamily="34" charset="0"/>
                <a:ea typeface="汉仪旗黑-55简" panose="00020600040101010101" charset="-128"/>
              </a:rPr>
              <a:t>混流集合方式</a:t>
            </a:r>
            <a:endParaRPr lang="ja-JP" altLang="en-US" sz="2400" b="1" dirty="0">
              <a:latin typeface="Arial" panose="020B0604020202020204" pitchFamily="34" charset="0"/>
              <a:ea typeface="汉仪旗黑-55简" panose="00020600040101010101" charset="-128"/>
            </a:endParaRPr>
          </a:p>
        </p:txBody>
      </p:sp>
      <p:sp>
        <p:nvSpPr>
          <p:cNvPr id="7174" name="Rectangle 12"/>
          <p:cNvSpPr/>
          <p:nvPr/>
        </p:nvSpPr>
        <p:spPr>
          <a:xfrm>
            <a:off x="381000" y="152400"/>
            <a:ext cx="5410200" cy="583565"/>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defTabSz="762000" eaLnBrk="1" hangingPunct="1">
              <a:spcBef>
                <a:spcPct val="0"/>
              </a:spcBef>
              <a:buNone/>
            </a:pPr>
            <a:r>
              <a:rPr lang="ja-JP" altLang="en-US" b="1" dirty="0">
                <a:latin typeface="Arial" panose="020B0604020202020204" pitchFamily="34" charset="0"/>
                <a:ea typeface="汉仪文黑-85W" panose="00020600040101010101" charset="-122"/>
              </a:rPr>
              <a:t>（３）少人化</a:t>
            </a:r>
            <a:r>
              <a:rPr lang="zh-CN" altLang="en-US" b="1" dirty="0">
                <a:latin typeface="Arial" panose="020B0604020202020204" pitchFamily="34" charset="0"/>
                <a:ea typeface="汉仪文黑-85W" panose="00020600040101010101" charset="-122"/>
              </a:rPr>
              <a:t>手法的种类</a:t>
            </a:r>
            <a:endParaRPr lang="en-US" altLang="ja-JP" b="1" dirty="0">
              <a:latin typeface="Arial" panose="020B0604020202020204" pitchFamily="34" charset="0"/>
              <a:ea typeface="汉仪文黑-85W" panose="00020600040101010101" charset="-122"/>
            </a:endParaRPr>
          </a:p>
        </p:txBody>
      </p:sp>
      <p:sp>
        <p:nvSpPr>
          <p:cNvPr id="7175" name="Rectangle 15"/>
          <p:cNvSpPr/>
          <p:nvPr/>
        </p:nvSpPr>
        <p:spPr>
          <a:xfrm>
            <a:off x="3962400" y="3657600"/>
            <a:ext cx="4343400" cy="1322070"/>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以复数的小人数的产线为对象</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去掉尾数工时的配置人员</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通过线外支援作业员的作业给予一人工份的工作</a:t>
            </a:r>
            <a:endParaRPr lang="ja-JP"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（①､②</a:t>
            </a:r>
            <a:r>
              <a:rPr lang="zh-CN" altLang="en-US" sz="2000" b="1" dirty="0">
                <a:latin typeface="Arial" panose="020B0604020202020204" pitchFamily="34" charset="0"/>
                <a:ea typeface="汉仪旗黑-55简" panose="00020600040101010101" charset="-128"/>
              </a:rPr>
              <a:t>在困难的时候进行</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
        <p:nvSpPr>
          <p:cNvPr id="7176" name="Text Box 16"/>
          <p:cNvSpPr txBox="1"/>
          <p:nvPr/>
        </p:nvSpPr>
        <p:spPr>
          <a:xfrm>
            <a:off x="1066800" y="1066800"/>
            <a:ext cx="642620" cy="368300"/>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1800" b="1" dirty="0">
                <a:latin typeface="Arial" panose="020B0604020202020204" pitchFamily="34" charset="0"/>
                <a:ea typeface="汉仪文黑-85W" panose="00020600040101010101" charset="-122"/>
              </a:rPr>
              <a:t>名称</a:t>
            </a:r>
            <a:endParaRPr lang="ja-JP" altLang="en-US" sz="1800" b="1" dirty="0">
              <a:latin typeface="Arial" panose="020B0604020202020204" pitchFamily="34" charset="0"/>
              <a:ea typeface="汉仪文黑-85W" panose="00020600040101010101" charset="-122"/>
            </a:endParaRPr>
          </a:p>
        </p:txBody>
      </p:sp>
      <p:sp>
        <p:nvSpPr>
          <p:cNvPr id="7177" name="Text Box 17"/>
          <p:cNvSpPr txBox="1"/>
          <p:nvPr/>
        </p:nvSpPr>
        <p:spPr>
          <a:xfrm>
            <a:off x="2552700" y="1066800"/>
            <a:ext cx="1101090" cy="368300"/>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1800" b="1" dirty="0">
                <a:latin typeface="Arial" panose="020B0604020202020204" pitchFamily="34" charset="0"/>
                <a:ea typeface="汉仪文黑-85W" panose="00020600040101010101" charset="-122"/>
              </a:rPr>
              <a:t>大</a:t>
            </a:r>
            <a:r>
              <a:rPr lang="zh-CN" altLang="en-US" sz="1800" b="1" dirty="0">
                <a:latin typeface="Arial" panose="020B0604020202020204" pitchFamily="34" charset="0"/>
                <a:ea typeface="汉仪文黑-85W" panose="00020600040101010101" charset="-122"/>
              </a:rPr>
              <a:t>房间</a:t>
            </a:r>
            <a:r>
              <a:rPr lang="ja-JP" altLang="en-US" sz="1800" b="1" dirty="0">
                <a:latin typeface="Arial" panose="020B0604020202020204" pitchFamily="34" charset="0"/>
                <a:ea typeface="汉仪文黑-85W" panose="00020600040101010101" charset="-122"/>
              </a:rPr>
              <a:t>化</a:t>
            </a:r>
            <a:endParaRPr lang="ja-JP" altLang="en-US" sz="1800" b="1" dirty="0">
              <a:latin typeface="Arial" panose="020B0604020202020204" pitchFamily="34" charset="0"/>
              <a:ea typeface="汉仪文黑-85W" panose="00020600040101010101" charset="-122"/>
            </a:endParaRPr>
          </a:p>
        </p:txBody>
      </p:sp>
      <p:sp>
        <p:nvSpPr>
          <p:cNvPr id="7178" name="Text Box 18"/>
          <p:cNvSpPr txBox="1"/>
          <p:nvPr/>
        </p:nvSpPr>
        <p:spPr>
          <a:xfrm>
            <a:off x="4419600" y="1066800"/>
            <a:ext cx="642620" cy="368300"/>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1800" b="1" dirty="0">
                <a:latin typeface="Arial" panose="020B0604020202020204" pitchFamily="34" charset="0"/>
                <a:ea typeface="汉仪文黑-85W" panose="00020600040101010101" charset="-122"/>
              </a:rPr>
              <a:t>方法</a:t>
            </a:r>
            <a:endParaRPr lang="ja-JP" altLang="en-US" sz="1800" b="1" dirty="0">
              <a:latin typeface="Arial" panose="020B0604020202020204" pitchFamily="34" charset="0"/>
              <a:ea typeface="汉仪文黑-85W" panose="00020600040101010101" charset="-122"/>
            </a:endParaRPr>
          </a:p>
        </p:txBody>
      </p:sp>
      <p:grpSp>
        <p:nvGrpSpPr>
          <p:cNvPr id="7179" name="Group 34"/>
          <p:cNvGrpSpPr/>
          <p:nvPr/>
        </p:nvGrpSpPr>
        <p:grpSpPr>
          <a:xfrm>
            <a:off x="762000" y="990600"/>
            <a:ext cx="7772400" cy="533400"/>
            <a:chOff x="480" y="624"/>
            <a:chExt cx="4896" cy="336"/>
          </a:xfrm>
        </p:grpSpPr>
        <p:sp>
          <p:nvSpPr>
            <p:cNvPr id="7198" name="Rectangle 23"/>
            <p:cNvSpPr/>
            <p:nvPr/>
          </p:nvSpPr>
          <p:spPr>
            <a:xfrm>
              <a:off x="480" y="624"/>
              <a:ext cx="960" cy="336"/>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199" name="Rectangle 24"/>
            <p:cNvSpPr/>
            <p:nvPr/>
          </p:nvSpPr>
          <p:spPr>
            <a:xfrm>
              <a:off x="1440" y="624"/>
              <a:ext cx="1056" cy="336"/>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200" name="Rectangle 25"/>
            <p:cNvSpPr/>
            <p:nvPr/>
          </p:nvSpPr>
          <p:spPr>
            <a:xfrm>
              <a:off x="2496" y="624"/>
              <a:ext cx="2880" cy="336"/>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7180" name="Group 35"/>
          <p:cNvGrpSpPr/>
          <p:nvPr/>
        </p:nvGrpSpPr>
        <p:grpSpPr>
          <a:xfrm>
            <a:off x="762000" y="1524000"/>
            <a:ext cx="7772400" cy="1066800"/>
            <a:chOff x="480" y="960"/>
            <a:chExt cx="4896" cy="1104"/>
          </a:xfrm>
        </p:grpSpPr>
        <p:sp>
          <p:nvSpPr>
            <p:cNvPr id="7195" name="Rectangle 28"/>
            <p:cNvSpPr/>
            <p:nvPr/>
          </p:nvSpPr>
          <p:spPr>
            <a:xfrm>
              <a:off x="480" y="960"/>
              <a:ext cx="960"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196" name="Rectangle 29"/>
            <p:cNvSpPr/>
            <p:nvPr/>
          </p:nvSpPr>
          <p:spPr>
            <a:xfrm>
              <a:off x="1440" y="960"/>
              <a:ext cx="1056"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197" name="Rectangle 30"/>
            <p:cNvSpPr/>
            <p:nvPr/>
          </p:nvSpPr>
          <p:spPr>
            <a:xfrm>
              <a:off x="2496" y="960"/>
              <a:ext cx="2880"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7181" name="Rectangle 31"/>
          <p:cNvSpPr/>
          <p:nvPr/>
        </p:nvSpPr>
        <p:spPr>
          <a:xfrm>
            <a:off x="793750" y="1600200"/>
            <a:ext cx="1393825" cy="922020"/>
          </a:xfrm>
          <a:prstGeom prst="rect">
            <a:avLst/>
          </a:prstGeom>
          <a:noFill/>
          <a:ln w="25400">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1800" b="1" dirty="0">
                <a:latin typeface="Arial" panose="020B0604020202020204" pitchFamily="34" charset="0"/>
                <a:ea typeface="汉仪旗黑-55简" panose="00020600040101010101" charset="-128"/>
              </a:rPr>
              <a:t>① 同一</a:t>
            </a:r>
            <a:r>
              <a:rPr lang="zh-CN" altLang="en-US" sz="1800" b="1" dirty="0">
                <a:latin typeface="Arial" panose="020B0604020202020204" pitchFamily="34" charset="0"/>
                <a:ea typeface="汉仪旗黑-55简" panose="00020600040101010101" charset="-128"/>
              </a:rPr>
              <a:t>生产</a:t>
            </a:r>
            <a:endParaRPr lang="zh-CN" altLang="en-US" sz="1800" b="1" dirty="0">
              <a:latin typeface="Arial" panose="020B0604020202020204" pitchFamily="34" charset="0"/>
              <a:ea typeface="汉仪旗黑-55简" panose="00020600040101010101" charset="-128"/>
            </a:endParaRPr>
          </a:p>
          <a:p>
            <a:pPr marL="0" lvl="0" indent="0" eaLnBrk="1" hangingPunct="1">
              <a:spcBef>
                <a:spcPct val="0"/>
              </a:spcBef>
              <a:buNone/>
            </a:pPr>
            <a:r>
              <a:rPr lang="zh-CN" altLang="en-US" sz="1800" b="1" dirty="0">
                <a:latin typeface="Arial" panose="020B0604020202020204" pitchFamily="34" charset="0"/>
                <a:ea typeface="汉仪旗黑-55简" panose="00020600040101010101" charset="-128"/>
              </a:rPr>
              <a:t>    节拍连结</a:t>
            </a:r>
            <a:endParaRPr lang="ja-JP" altLang="en-US" sz="1800" b="1" dirty="0">
              <a:latin typeface="Arial" panose="020B0604020202020204" pitchFamily="34" charset="0"/>
              <a:ea typeface="汉仪旗黑-55简" panose="00020600040101010101" charset="-128"/>
            </a:endParaRPr>
          </a:p>
          <a:p>
            <a:pPr marL="0" lvl="0" indent="0" eaLnBrk="1" hangingPunct="1">
              <a:spcBef>
                <a:spcPct val="0"/>
              </a:spcBef>
              <a:buNone/>
            </a:pPr>
            <a:r>
              <a:rPr lang="ja-JP" altLang="en-US" sz="1800" b="1" dirty="0">
                <a:latin typeface="Arial" panose="020B0604020202020204" pitchFamily="34" charset="0"/>
                <a:ea typeface="汉仪旗黑-55简" panose="00020600040101010101" charset="-128"/>
              </a:rPr>
              <a:t>　  方式</a:t>
            </a:r>
            <a:endParaRPr lang="ja-JP" altLang="en-US" sz="1800" b="1" dirty="0">
              <a:latin typeface="Arial" panose="020B0604020202020204" pitchFamily="34" charset="0"/>
              <a:ea typeface="汉仪旗黑-55简" panose="00020600040101010101" charset="-128"/>
            </a:endParaRPr>
          </a:p>
        </p:txBody>
      </p:sp>
      <p:sp>
        <p:nvSpPr>
          <p:cNvPr id="7182" name="Rectangle 32"/>
          <p:cNvSpPr/>
          <p:nvPr/>
        </p:nvSpPr>
        <p:spPr>
          <a:xfrm>
            <a:off x="2438400" y="1600200"/>
            <a:ext cx="1559560" cy="645160"/>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zh-CN" altLang="en-US" sz="1800" b="1" dirty="0">
                <a:solidFill>
                  <a:srgbClr val="FF0000"/>
                </a:solidFill>
                <a:latin typeface="Arial" panose="020B0604020202020204" pitchFamily="34" charset="0"/>
                <a:ea typeface="汉仪旗黑-55简" panose="00020600040101010101" charset="-128"/>
              </a:rPr>
              <a:t>设备</a:t>
            </a:r>
            <a:r>
              <a:rPr lang="ja-JP" altLang="en-US" sz="1800" b="1" dirty="0">
                <a:latin typeface="Arial" panose="020B0604020202020204" pitchFamily="34" charset="0"/>
                <a:ea typeface="汉仪旗黑-55简" panose="00020600040101010101" charset="-128"/>
              </a:rPr>
              <a:t>（工程）</a:t>
            </a:r>
            <a:endParaRPr lang="ja-JP" altLang="en-US" sz="1800" b="1" dirty="0">
              <a:latin typeface="Arial" panose="020B0604020202020204" pitchFamily="34" charset="0"/>
              <a:ea typeface="汉仪旗黑-55简" panose="00020600040101010101" charset="-128"/>
            </a:endParaRPr>
          </a:p>
          <a:p>
            <a:pPr marL="0" lvl="0" indent="0" eaLnBrk="1" hangingPunct="1">
              <a:spcBef>
                <a:spcPct val="0"/>
              </a:spcBef>
              <a:buNone/>
            </a:pPr>
            <a:r>
              <a:rPr lang="ja-JP" altLang="en-US" sz="1800" b="1" dirty="0">
                <a:latin typeface="Arial" panose="020B0604020202020204" pitchFamily="34" charset="0"/>
                <a:ea typeface="汉仪旗黑-55简" panose="00020600040101010101" charset="-128"/>
              </a:rPr>
              <a:t>    </a:t>
            </a:r>
            <a:r>
              <a:rPr lang="zh-CN" altLang="en-US" sz="1800" b="1" dirty="0">
                <a:latin typeface="Arial" panose="020B0604020202020204" pitchFamily="34" charset="0"/>
                <a:ea typeface="汉仪旗黑-55简" panose="00020600040101010101" charset="-128"/>
              </a:rPr>
              <a:t>的移动</a:t>
            </a:r>
            <a:endParaRPr lang="ja-JP" altLang="en-US" sz="1800" b="1" dirty="0">
              <a:latin typeface="Arial" panose="020B0604020202020204" pitchFamily="34" charset="0"/>
              <a:ea typeface="汉仪旗黑-55简" panose="00020600040101010101" charset="-128"/>
            </a:endParaRPr>
          </a:p>
        </p:txBody>
      </p:sp>
      <p:sp>
        <p:nvSpPr>
          <p:cNvPr id="7183" name="Rectangle 33"/>
          <p:cNvSpPr/>
          <p:nvPr/>
        </p:nvSpPr>
        <p:spPr>
          <a:xfrm>
            <a:off x="3962400" y="1598613"/>
            <a:ext cx="4343400" cy="922020"/>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zh-CN" altLang="en-US" sz="1800" b="1" dirty="0">
                <a:latin typeface="Arial" panose="020B0604020202020204" pitchFamily="34" charset="0"/>
                <a:ea typeface="汉仪旗黑-55简" panose="00020600040101010101" charset="-128"/>
              </a:rPr>
              <a:t>通过变更配置将同样必要数的产线连接起来，取得作业的平衡，并给予生产节拍份额的工作的方法</a:t>
            </a:r>
            <a:endParaRPr lang="zh-CN" altLang="en-US" sz="1800" b="1" dirty="0">
              <a:latin typeface="Arial" panose="020B0604020202020204" pitchFamily="34" charset="0"/>
              <a:ea typeface="汉仪旗黑-55简" panose="00020600040101010101" charset="-128"/>
            </a:endParaRPr>
          </a:p>
        </p:txBody>
      </p:sp>
      <p:grpSp>
        <p:nvGrpSpPr>
          <p:cNvPr id="7184" name="Group 36"/>
          <p:cNvGrpSpPr/>
          <p:nvPr/>
        </p:nvGrpSpPr>
        <p:grpSpPr>
          <a:xfrm>
            <a:off x="762000" y="2590800"/>
            <a:ext cx="7772400" cy="1066800"/>
            <a:chOff x="480" y="960"/>
            <a:chExt cx="4896" cy="1104"/>
          </a:xfrm>
        </p:grpSpPr>
        <p:sp>
          <p:nvSpPr>
            <p:cNvPr id="7192" name="Rectangle 37"/>
            <p:cNvSpPr/>
            <p:nvPr/>
          </p:nvSpPr>
          <p:spPr>
            <a:xfrm>
              <a:off x="480" y="960"/>
              <a:ext cx="960"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193" name="Rectangle 38"/>
            <p:cNvSpPr/>
            <p:nvPr/>
          </p:nvSpPr>
          <p:spPr>
            <a:xfrm>
              <a:off x="1440" y="960"/>
              <a:ext cx="1056"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194" name="Rectangle 39"/>
            <p:cNvSpPr/>
            <p:nvPr/>
          </p:nvSpPr>
          <p:spPr>
            <a:xfrm>
              <a:off x="2496" y="960"/>
              <a:ext cx="2880"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7185" name="Rectangle 40"/>
          <p:cNvSpPr/>
          <p:nvPr/>
        </p:nvSpPr>
        <p:spPr>
          <a:xfrm>
            <a:off x="762000" y="2606675"/>
            <a:ext cx="1598295" cy="706755"/>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② 多</a:t>
            </a:r>
            <a:r>
              <a:rPr lang="zh-CN" altLang="en-US" sz="2000" b="1" dirty="0">
                <a:latin typeface="Arial" panose="020B0604020202020204" pitchFamily="34" charset="0"/>
                <a:ea typeface="汉仪旗黑-55简" panose="00020600040101010101" charset="-128"/>
              </a:rPr>
              <a:t>品种</a:t>
            </a:r>
            <a:endParaRPr lang="ja-JP"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　  混流方式</a:t>
            </a:r>
            <a:endParaRPr lang="ja-JP" altLang="en-US" sz="2000" b="1" dirty="0">
              <a:latin typeface="Arial" panose="020B0604020202020204" pitchFamily="34" charset="0"/>
              <a:ea typeface="汉仪旗黑-55简" panose="00020600040101010101" charset="-128"/>
            </a:endParaRPr>
          </a:p>
        </p:txBody>
      </p:sp>
      <p:sp>
        <p:nvSpPr>
          <p:cNvPr id="7186" name="Rectangle 41"/>
          <p:cNvSpPr/>
          <p:nvPr/>
        </p:nvSpPr>
        <p:spPr>
          <a:xfrm>
            <a:off x="2422525" y="2590800"/>
            <a:ext cx="1711960" cy="706755"/>
          </a:xfrm>
          <a:prstGeom prst="rect">
            <a:avLst/>
          </a:prstGeom>
          <a:noFill/>
          <a:ln w="9525">
            <a:noFill/>
          </a:ln>
        </p:spPr>
        <p:txBody>
          <a:bodyPr wrap="none"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ja-JP" altLang="en-US" sz="2000" b="1" dirty="0">
                <a:solidFill>
                  <a:srgbClr val="FF0000"/>
                </a:solidFill>
                <a:latin typeface="Arial" panose="020B0604020202020204" pitchFamily="34" charset="0"/>
                <a:ea typeface="汉仪旗黑-55简" panose="00020600040101010101" charset="-128"/>
              </a:rPr>
              <a:t>物</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生产</a:t>
            </a:r>
            <a:r>
              <a:rPr lang="ja-JP" altLang="en-US" sz="2000" b="1" dirty="0">
                <a:latin typeface="Arial" panose="020B0604020202020204" pitchFamily="34" charset="0"/>
                <a:ea typeface="汉仪旗黑-55简" panose="00020600040101010101" charset="-128"/>
              </a:rPr>
              <a:t>品）</a:t>
            </a:r>
            <a:endParaRPr lang="ja-JP" altLang="en-US" sz="2000" b="1" dirty="0">
              <a:latin typeface="Arial" panose="020B0604020202020204" pitchFamily="34" charset="0"/>
              <a:ea typeface="汉仪旗黑-55简" panose="00020600040101010101" charset="-128"/>
            </a:endParaRPr>
          </a:p>
          <a:p>
            <a:pPr marL="0" lvl="0" indent="0" eaLnBrk="1" hangingPunct="1">
              <a:spcBef>
                <a:spcPct val="0"/>
              </a:spcBef>
              <a:buNone/>
            </a:pPr>
            <a:r>
              <a:rPr lang="ja-JP" altLang="en-US" sz="2000" b="1" dirty="0">
                <a:latin typeface="Arial" panose="020B0604020202020204" pitchFamily="34" charset="0"/>
                <a:ea typeface="汉仪旗黑-55简" panose="00020600040101010101" charset="-128"/>
              </a:rPr>
              <a:t>    </a:t>
            </a:r>
            <a:r>
              <a:rPr lang="zh-CN" altLang="en-US" sz="2000" b="1" dirty="0">
                <a:latin typeface="Arial" panose="020B0604020202020204" pitchFamily="34" charset="0"/>
                <a:ea typeface="汉仪旗黑-55简" panose="00020600040101010101" charset="-128"/>
              </a:rPr>
              <a:t>的移动</a:t>
            </a:r>
            <a:endParaRPr lang="ja-JP" altLang="en-US" sz="2000" b="1" dirty="0">
              <a:latin typeface="Arial" panose="020B0604020202020204" pitchFamily="34" charset="0"/>
              <a:ea typeface="汉仪旗黑-55简" panose="00020600040101010101" charset="-128"/>
            </a:endParaRPr>
          </a:p>
        </p:txBody>
      </p:sp>
      <p:sp>
        <p:nvSpPr>
          <p:cNvPr id="7187" name="Rectangle 42"/>
          <p:cNvSpPr/>
          <p:nvPr/>
        </p:nvSpPr>
        <p:spPr>
          <a:xfrm>
            <a:off x="3962400" y="2590800"/>
            <a:ext cx="4267200" cy="1014730"/>
          </a:xfrm>
          <a:prstGeom prst="rect">
            <a:avLst/>
          </a:prstGeom>
          <a:noFill/>
          <a:ln w="9525">
            <a:noFill/>
          </a:ln>
        </p:spPr>
        <p:txBody>
          <a:bodyPr lIns="92075" tIns="46038" rIns="92075" bIns="46038">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0"/>
              </a:spcBef>
              <a:buNone/>
            </a:pPr>
            <a:r>
              <a:rPr lang="zh-CN" altLang="en-US" sz="2000" b="1" dirty="0">
                <a:latin typeface="Arial" panose="020B0604020202020204" pitchFamily="34" charset="0"/>
                <a:ea typeface="汉仪旗黑-55简" panose="00020600040101010101" charset="-128"/>
              </a:rPr>
              <a:t>从其他产线移动，混流生产品</a:t>
            </a:r>
            <a:r>
              <a:rPr lang="ja-JP" altLang="en-US" sz="2000" b="1" dirty="0">
                <a:latin typeface="Arial" panose="020B0604020202020204" pitchFamily="34" charset="0"/>
                <a:ea typeface="汉仪旗黑-55简" panose="00020600040101010101" charset="-128"/>
              </a:rPr>
              <a:t>（引当て変更）、</a:t>
            </a:r>
            <a:r>
              <a:rPr lang="zh-CN" altLang="en-US" sz="2000" b="1" dirty="0">
                <a:latin typeface="Arial" panose="020B0604020202020204" pitchFamily="34" charset="0"/>
                <a:ea typeface="汉仪旗黑-55简" panose="00020600040101010101" charset="-128"/>
              </a:rPr>
              <a:t>通过负荷调整，给予一人工份的工作的方法</a:t>
            </a:r>
            <a:endParaRPr lang="ja-JP" altLang="en-US" sz="2000" b="1" dirty="0">
              <a:latin typeface="Arial" panose="020B0604020202020204" pitchFamily="34" charset="0"/>
              <a:ea typeface="汉仪旗黑-55简" panose="00020600040101010101" charset="-128"/>
            </a:endParaRPr>
          </a:p>
        </p:txBody>
      </p:sp>
      <p:grpSp>
        <p:nvGrpSpPr>
          <p:cNvPr id="7188" name="Group 43"/>
          <p:cNvGrpSpPr/>
          <p:nvPr/>
        </p:nvGrpSpPr>
        <p:grpSpPr>
          <a:xfrm>
            <a:off x="762000" y="3657600"/>
            <a:ext cx="7772400" cy="1752600"/>
            <a:chOff x="480" y="960"/>
            <a:chExt cx="4896" cy="1104"/>
          </a:xfrm>
        </p:grpSpPr>
        <p:sp>
          <p:nvSpPr>
            <p:cNvPr id="7189" name="Rectangle 44"/>
            <p:cNvSpPr/>
            <p:nvPr/>
          </p:nvSpPr>
          <p:spPr>
            <a:xfrm>
              <a:off x="480" y="960"/>
              <a:ext cx="960"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190" name="Rectangle 45"/>
            <p:cNvSpPr/>
            <p:nvPr/>
          </p:nvSpPr>
          <p:spPr>
            <a:xfrm>
              <a:off x="1440" y="960"/>
              <a:ext cx="1056"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191" name="Rectangle 46"/>
            <p:cNvSpPr/>
            <p:nvPr/>
          </p:nvSpPr>
          <p:spPr>
            <a:xfrm>
              <a:off x="2496" y="960"/>
              <a:ext cx="2880" cy="1104"/>
            </a:xfrm>
            <a:prstGeom prst="rect">
              <a:avLst/>
            </a:prstGeom>
            <a:noFill/>
            <a:ln w="2857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95B7321-2295-47A0-B9FF-BBDB446DA35E}"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8195" name="Text Box 2"/>
          <p:cNvSpPr txBox="1"/>
          <p:nvPr/>
        </p:nvSpPr>
        <p:spPr>
          <a:xfrm>
            <a:off x="228600" y="1600200"/>
            <a:ext cx="39624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8196" name="Text Box 3"/>
          <p:cNvSpPr txBox="1"/>
          <p:nvPr/>
        </p:nvSpPr>
        <p:spPr>
          <a:xfrm>
            <a:off x="457200" y="2133600"/>
            <a:ext cx="8458200" cy="116078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生产节拍相同的产线有</a:t>
            </a:r>
            <a:r>
              <a:rPr lang="en-US" altLang="zh-CN" sz="2400" b="1" dirty="0">
                <a:latin typeface="Arial" panose="020B0604020202020204" pitchFamily="34" charset="0"/>
                <a:ea typeface="汉仪旗黑-55简" panose="00020600040101010101" charset="-128"/>
              </a:rPr>
              <a:t>2</a:t>
            </a:r>
            <a:r>
              <a:rPr lang="zh-CN" altLang="en-US" sz="2400" b="1" dirty="0">
                <a:latin typeface="Arial" panose="020B0604020202020204" pitchFamily="34" charset="0"/>
                <a:ea typeface="汉仪旗黑-55简" panose="00020600040101010101" charset="-128"/>
              </a:rPr>
              <a:t>条通过变更配置等连</a:t>
            </a:r>
            <a:r>
              <a:rPr lang="ja-JP" altLang="en-US" sz="2400" b="1" dirty="0">
                <a:latin typeface="Arial" panose="020B0604020202020204" pitchFamily="34" charset="0"/>
                <a:ea typeface="汉仪旗黑-55简" panose="00020600040101010101" charset="-128"/>
              </a:rPr>
              <a:t>工程</a:t>
            </a:r>
            <a:r>
              <a:rPr lang="zh-CN" altLang="en-US" sz="2400" b="1" dirty="0">
                <a:latin typeface="Arial" panose="020B0604020202020204" pitchFamily="34" charset="0"/>
                <a:ea typeface="汉仪旗黑-55简" panose="00020600040101010101" charset="-128"/>
              </a:rPr>
              <a:t>，进行作业组合和改善，集约尾数工时。</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solidFill>
                  <a:srgbClr val="FF0000"/>
                </a:solidFill>
                <a:latin typeface="Arial" panose="020B0604020202020204" pitchFamily="34" charset="0"/>
                <a:ea typeface="汉仪旗黑-55简" panose="00020600040101010101" charset="-128"/>
              </a:rPr>
              <a:t>（移动设备）</a:t>
            </a:r>
            <a:endParaRPr lang="zh-CN" altLang="en-US" sz="2400" b="1" dirty="0">
              <a:solidFill>
                <a:srgbClr val="FF0000"/>
              </a:solidFill>
              <a:latin typeface="Arial" panose="020B0604020202020204" pitchFamily="34" charset="0"/>
              <a:ea typeface="汉仪旗黑-55简" panose="00020600040101010101" charset="-128"/>
            </a:endParaRPr>
          </a:p>
        </p:txBody>
      </p:sp>
      <p:sp>
        <p:nvSpPr>
          <p:cNvPr id="8197" name="Text Box 4"/>
          <p:cNvSpPr txBox="1"/>
          <p:nvPr/>
        </p:nvSpPr>
        <p:spPr>
          <a:xfrm>
            <a:off x="2260600" y="242888"/>
            <a:ext cx="4521200" cy="58356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b="1" dirty="0">
                <a:latin typeface="Arial" panose="020B0604020202020204" pitchFamily="34" charset="0"/>
                <a:ea typeface="汉仪文黑-85W" panose="00020600040101010101" charset="-122"/>
              </a:rPr>
              <a:t>同一</a:t>
            </a:r>
            <a:r>
              <a:rPr lang="zh-CN" altLang="en-US" b="1" dirty="0">
                <a:latin typeface="Arial" panose="020B0604020202020204" pitchFamily="34" charset="0"/>
                <a:ea typeface="汉仪文黑-85W" panose="00020600040101010101" charset="-122"/>
              </a:rPr>
              <a:t>生产节拍连结方式</a:t>
            </a:r>
            <a:endParaRPr lang="zh-CN" altLang="en-US" b="1" dirty="0">
              <a:latin typeface="Arial" panose="020B0604020202020204" pitchFamily="34" charset="0"/>
              <a:ea typeface="汉仪文黑-85W" panose="00020600040101010101" charset="-122"/>
            </a:endParaRPr>
          </a:p>
        </p:txBody>
      </p:sp>
      <p:sp>
        <p:nvSpPr>
          <p:cNvPr id="8198" name="Text Box 5"/>
          <p:cNvSpPr txBox="1"/>
          <p:nvPr/>
        </p:nvSpPr>
        <p:spPr>
          <a:xfrm>
            <a:off x="228600" y="3138488"/>
            <a:ext cx="50038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8199" name="Text Box 6"/>
          <p:cNvSpPr txBox="1"/>
          <p:nvPr/>
        </p:nvSpPr>
        <p:spPr>
          <a:xfrm>
            <a:off x="457200" y="3979863"/>
            <a:ext cx="8458200" cy="230441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１）　</a:t>
            </a:r>
            <a:r>
              <a:rPr lang="zh-CN" altLang="en-US" sz="2400" b="1" dirty="0">
                <a:latin typeface="Arial" panose="020B0604020202020204" pitchFamily="34" charset="0"/>
                <a:ea typeface="汉仪旗黑-55简" panose="00020600040101010101" charset="-128"/>
              </a:rPr>
              <a:t>生产节拍和生产方法相同为了有效的生产</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        将产线连接起来。</a:t>
            </a:r>
            <a:r>
              <a:rPr lang="ja-JP" altLang="en-US" sz="2400" b="1" dirty="0">
                <a:latin typeface="Arial" panose="020B0604020202020204" pitchFamily="34" charset="0"/>
                <a:ea typeface="汉仪旗黑-55简" panose="00020600040101010101" charset="-128"/>
              </a:rPr>
              <a:t>　　</a:t>
            </a:r>
            <a:endParaRPr lang="ja-JP" altLang="zh-CN"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２）　</a:t>
            </a:r>
            <a:r>
              <a:rPr lang="zh-CN" altLang="en-US" sz="2400" b="1" dirty="0">
                <a:latin typeface="Arial" panose="020B0604020202020204" pitchFamily="34" charset="0"/>
                <a:ea typeface="汉仪旗黑-55简" panose="00020600040101010101" charset="-128"/>
              </a:rPr>
              <a:t>接近必要人工的人员配置，决定取得了产线平衡的</a:t>
            </a:r>
            <a:endParaRPr lang="zh-CN"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        标准作业</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       </a:t>
            </a:r>
            <a:endParaRPr lang="ja-JP" altLang="en-US" sz="2400" b="1" dirty="0">
              <a:latin typeface="Arial" panose="020B0604020202020204" pitchFamily="34" charset="0"/>
              <a:ea typeface="汉仪旗黑-55简" panose="00020600040101010101" charset="-128"/>
            </a:endParaRPr>
          </a:p>
        </p:txBody>
      </p:sp>
      <p:sp>
        <p:nvSpPr>
          <p:cNvPr id="8200" name="Rectangle 7"/>
          <p:cNvSpPr/>
          <p:nvPr/>
        </p:nvSpPr>
        <p:spPr>
          <a:xfrm>
            <a:off x="2768600" y="838200"/>
            <a:ext cx="34798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旗黑-55简" panose="00020600040101010101" charset="-128"/>
              </a:rPr>
              <a:t>单纯连结</a:t>
            </a:r>
            <a:endParaRPr lang="zh-CN" altLang="en-US" sz="3600" b="1" dirty="0">
              <a:latin typeface="Arial" panose="020B0604020202020204" pitchFamily="34" charset="0"/>
              <a:ea typeface="汉仪旗黑-55简" panose="00020600040101010101"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62"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578B2DE7-F29C-49E4-BFBC-53C467EDFD19}"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9219" name="Text Box 2"/>
          <p:cNvSpPr txBox="1"/>
          <p:nvPr/>
        </p:nvSpPr>
        <p:spPr>
          <a:xfrm>
            <a:off x="457200" y="152400"/>
            <a:ext cx="43942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graphicFrame>
        <p:nvGraphicFramePr>
          <p:cNvPr id="7171" name="Group 3"/>
          <p:cNvGraphicFramePr>
            <a:graphicFrameLocks noGrp="1"/>
          </p:cNvGraphicFramePr>
          <p:nvPr/>
        </p:nvGraphicFramePr>
        <p:xfrm>
          <a:off x="685800" y="762000"/>
          <a:ext cx="7678738" cy="914400"/>
        </p:xfrm>
        <a:graphic>
          <a:graphicData uri="http://schemas.openxmlformats.org/drawingml/2006/table">
            <a:tbl>
              <a:tblPr/>
              <a:tblGrid>
                <a:gridCol w="979488"/>
                <a:gridCol w="1289050"/>
                <a:gridCol w="755650"/>
                <a:gridCol w="938212"/>
                <a:gridCol w="1079500"/>
                <a:gridCol w="1619250"/>
                <a:gridCol w="1017588"/>
              </a:tblGrid>
              <a:tr h="314325">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产线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班制</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循环时间</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0075">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Ａ</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Ｂ</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５１２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５１２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５２秒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５２秒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７５秒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７７秒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１．４４人工／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１．４８人工／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6" name="Text Box 29"/>
          <p:cNvSpPr txBox="1"/>
          <p:nvPr/>
        </p:nvSpPr>
        <p:spPr>
          <a:xfrm>
            <a:off x="6172200" y="442913"/>
            <a:ext cx="26416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定時　２７，０００秒</a:t>
            </a:r>
            <a:endParaRPr lang="ja-JP" altLang="en-US" sz="1400" b="1" dirty="0"/>
          </a:p>
        </p:txBody>
      </p:sp>
      <p:sp>
        <p:nvSpPr>
          <p:cNvPr id="9247" name="Text Box 30"/>
          <p:cNvSpPr txBox="1"/>
          <p:nvPr/>
        </p:nvSpPr>
        <p:spPr>
          <a:xfrm>
            <a:off x="533400" y="2454275"/>
            <a:ext cx="83566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800" b="1" dirty="0">
                <a:latin typeface="Arial" panose="020B0604020202020204" pitchFamily="34" charset="0"/>
                <a:ea typeface="汉仪旗黑-55简" panose="00020600040101010101" charset="-128"/>
              </a:rPr>
              <a:t>此情况</a:t>
            </a:r>
            <a:r>
              <a:rPr lang="ja-JP" altLang="en-US" sz="1800" b="1" dirty="0">
                <a:latin typeface="Arial" panose="020B0604020202020204" pitchFamily="34" charset="0"/>
                <a:ea typeface="汉仪旗黑-55简" panose="00020600040101010101" charset="-128"/>
              </a:rPr>
              <a:t>Ａ、</a:t>
            </a:r>
            <a:r>
              <a:rPr lang="zh-CN" altLang="en-US" sz="1800" b="1" dirty="0">
                <a:latin typeface="Arial" panose="020B0604020202020204" pitchFamily="34" charset="0"/>
                <a:ea typeface="汉仪旗黑-55简" panose="00020600040101010101" charset="-128"/>
              </a:rPr>
              <a:t>Ｂ产线的总的工时是计算上</a:t>
            </a:r>
            <a:r>
              <a:rPr lang="ja-JP" altLang="en-US" sz="1800" b="1" dirty="0">
                <a:latin typeface="Arial" panose="020B0604020202020204" pitchFamily="34" charset="0"/>
                <a:ea typeface="汉仪旗黑-55简" panose="00020600040101010101" charset="-128"/>
              </a:rPr>
              <a:t> １．４４人工＋１．４８人工＝２．９２人工</a:t>
            </a:r>
            <a:r>
              <a:rPr lang="zh-CN" altLang="en-US" sz="1800" b="1" dirty="0">
                <a:latin typeface="Arial" panose="020B0604020202020204" pitchFamily="34" charset="0"/>
                <a:ea typeface="汉仪旗黑-55简" panose="00020600040101010101" charset="-128"/>
              </a:rPr>
              <a:t>，人员从当初的</a:t>
            </a:r>
            <a:r>
              <a:rPr lang="ja-JP" altLang="en-US" sz="1800" b="1" dirty="0">
                <a:latin typeface="Arial" panose="020B0604020202020204" pitchFamily="34" charset="0"/>
                <a:ea typeface="汉仪旗黑-55简" panose="00020600040101010101" charset="-128"/>
              </a:rPr>
              <a:t>４人</a:t>
            </a:r>
            <a:r>
              <a:rPr lang="zh-CN" altLang="en-US" sz="1800" b="1" dirty="0">
                <a:latin typeface="Arial" panose="020B0604020202020204" pitchFamily="34" charset="0"/>
                <a:ea typeface="汉仪旗黑-55简" panose="00020600040101010101" charset="-128"/>
              </a:rPr>
              <a:t>变为</a:t>
            </a:r>
            <a:r>
              <a:rPr lang="ja-JP" altLang="en-US" sz="1800" b="1" dirty="0">
                <a:latin typeface="Arial" panose="020B0604020202020204" pitchFamily="34" charset="0"/>
                <a:ea typeface="汉仪旗黑-55简" panose="00020600040101010101" charset="-128"/>
              </a:rPr>
              <a:t>３人。</a:t>
            </a:r>
            <a:endParaRPr lang="ja-JP" altLang="en-US" sz="1800" b="1" dirty="0">
              <a:latin typeface="Arial" panose="020B0604020202020204" pitchFamily="34" charset="0"/>
              <a:ea typeface="汉仪旗黑-55简" panose="00020600040101010101" charset="-128"/>
            </a:endParaRPr>
          </a:p>
        </p:txBody>
      </p:sp>
      <p:sp>
        <p:nvSpPr>
          <p:cNvPr id="9248" name="Rectangle 31"/>
          <p:cNvSpPr/>
          <p:nvPr/>
        </p:nvSpPr>
        <p:spPr>
          <a:xfrm>
            <a:off x="1668463" y="3259138"/>
            <a:ext cx="5070475" cy="23653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49" name="Rectangle 32"/>
          <p:cNvSpPr/>
          <p:nvPr/>
        </p:nvSpPr>
        <p:spPr>
          <a:xfrm>
            <a:off x="992188" y="3259138"/>
            <a:ext cx="563562" cy="49053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50" name="Text Box 33"/>
          <p:cNvSpPr txBox="1"/>
          <p:nvPr/>
        </p:nvSpPr>
        <p:spPr>
          <a:xfrm>
            <a:off x="1195070" y="3276600"/>
            <a:ext cx="367030" cy="560388"/>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　材</a:t>
            </a:r>
            <a:endParaRPr lang="ja-JP" altLang="en-US" sz="1200" b="1" dirty="0">
              <a:latin typeface="Arial" panose="020B0604020202020204" pitchFamily="34" charset="0"/>
              <a:ea typeface="汉仪旗黑-55简" panose="00020600040101010101" charset="-128"/>
            </a:endParaRPr>
          </a:p>
        </p:txBody>
      </p:sp>
      <p:sp>
        <p:nvSpPr>
          <p:cNvPr id="9251" name="Rectangle 34"/>
          <p:cNvSpPr/>
          <p:nvPr/>
        </p:nvSpPr>
        <p:spPr>
          <a:xfrm>
            <a:off x="6851650" y="3259138"/>
            <a:ext cx="563563" cy="51593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52" name="Text Box 35"/>
          <p:cNvSpPr txBox="1"/>
          <p:nvPr/>
        </p:nvSpPr>
        <p:spPr>
          <a:xfrm>
            <a:off x="7054533" y="3251200"/>
            <a:ext cx="367030" cy="560388"/>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9253" name="Group 36"/>
          <p:cNvGrpSpPr/>
          <p:nvPr/>
        </p:nvGrpSpPr>
        <p:grpSpPr>
          <a:xfrm>
            <a:off x="1682750" y="3548063"/>
            <a:ext cx="2520950" cy="254000"/>
            <a:chOff x="768" y="2352"/>
            <a:chExt cx="1074" cy="174"/>
          </a:xfrm>
        </p:grpSpPr>
        <p:grpSp>
          <p:nvGrpSpPr>
            <p:cNvPr id="9369" name="Group 37"/>
            <p:cNvGrpSpPr/>
            <p:nvPr/>
          </p:nvGrpSpPr>
          <p:grpSpPr>
            <a:xfrm>
              <a:off x="1755" y="2352"/>
              <a:ext cx="87" cy="174"/>
              <a:chOff x="1440" y="2496"/>
              <a:chExt cx="336" cy="672"/>
            </a:xfrm>
          </p:grpSpPr>
          <p:sp>
            <p:nvSpPr>
              <p:cNvPr id="9375" name="Arc 38"/>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76" name="Arc 39"/>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9370" name="Group 40"/>
            <p:cNvGrpSpPr/>
            <p:nvPr/>
          </p:nvGrpSpPr>
          <p:grpSpPr>
            <a:xfrm flipH="1">
              <a:off x="768" y="2352"/>
              <a:ext cx="87" cy="174"/>
              <a:chOff x="1440" y="2496"/>
              <a:chExt cx="336" cy="672"/>
            </a:xfrm>
          </p:grpSpPr>
          <p:sp>
            <p:nvSpPr>
              <p:cNvPr id="9373" name="Arc 41"/>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74" name="Arc 42"/>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9371" name="Line 43"/>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9372" name="Line 44"/>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9254" name="Group 45"/>
          <p:cNvGrpSpPr/>
          <p:nvPr/>
        </p:nvGrpSpPr>
        <p:grpSpPr>
          <a:xfrm>
            <a:off x="2684463" y="3621088"/>
            <a:ext cx="476250" cy="120650"/>
            <a:chOff x="1176" y="2400"/>
            <a:chExt cx="240" cy="96"/>
          </a:xfrm>
        </p:grpSpPr>
        <p:sp>
          <p:nvSpPr>
            <p:cNvPr id="9367" name="Oval 46"/>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368" name="AutoShape 47"/>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9255" name="Group 48"/>
          <p:cNvGrpSpPr/>
          <p:nvPr/>
        </p:nvGrpSpPr>
        <p:grpSpPr>
          <a:xfrm>
            <a:off x="4203700" y="3548063"/>
            <a:ext cx="2520950" cy="254000"/>
            <a:chOff x="768" y="2352"/>
            <a:chExt cx="1074" cy="174"/>
          </a:xfrm>
        </p:grpSpPr>
        <p:grpSp>
          <p:nvGrpSpPr>
            <p:cNvPr id="9359" name="Group 49"/>
            <p:cNvGrpSpPr/>
            <p:nvPr/>
          </p:nvGrpSpPr>
          <p:grpSpPr>
            <a:xfrm>
              <a:off x="1755" y="2352"/>
              <a:ext cx="87" cy="174"/>
              <a:chOff x="1440" y="2496"/>
              <a:chExt cx="336" cy="672"/>
            </a:xfrm>
          </p:grpSpPr>
          <p:sp>
            <p:nvSpPr>
              <p:cNvPr id="9365" name="Arc 50"/>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66" name="Arc 51"/>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9360" name="Group 52"/>
            <p:cNvGrpSpPr/>
            <p:nvPr/>
          </p:nvGrpSpPr>
          <p:grpSpPr>
            <a:xfrm flipH="1">
              <a:off x="768" y="2352"/>
              <a:ext cx="87" cy="174"/>
              <a:chOff x="1440" y="2496"/>
              <a:chExt cx="336" cy="672"/>
            </a:xfrm>
          </p:grpSpPr>
          <p:sp>
            <p:nvSpPr>
              <p:cNvPr id="9363" name="Arc 53"/>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64" name="Arc 54"/>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9361" name="Line 55"/>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9362" name="Line 56"/>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9256" name="Group 57"/>
          <p:cNvGrpSpPr/>
          <p:nvPr/>
        </p:nvGrpSpPr>
        <p:grpSpPr>
          <a:xfrm>
            <a:off x="5175250" y="3621088"/>
            <a:ext cx="477838" cy="120650"/>
            <a:chOff x="1176" y="2400"/>
            <a:chExt cx="240" cy="96"/>
          </a:xfrm>
        </p:grpSpPr>
        <p:sp>
          <p:nvSpPr>
            <p:cNvPr id="9357" name="Oval 5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358" name="AutoShape 5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9257" name="Line 60"/>
          <p:cNvSpPr/>
          <p:nvPr/>
        </p:nvSpPr>
        <p:spPr>
          <a:xfrm>
            <a:off x="1555750" y="3373438"/>
            <a:ext cx="5295900" cy="0"/>
          </a:xfrm>
          <a:prstGeom prst="line">
            <a:avLst/>
          </a:prstGeom>
          <a:ln w="9525" cap="flat" cmpd="sng">
            <a:solidFill>
              <a:schemeClr val="tx1"/>
            </a:solidFill>
            <a:prstDash val="solid"/>
            <a:headEnd type="none" w="med" len="med"/>
            <a:tailEnd type="arrow" w="sm" len="sm"/>
          </a:ln>
        </p:spPr>
      </p:sp>
      <p:sp>
        <p:nvSpPr>
          <p:cNvPr id="9258" name="Text Box 61"/>
          <p:cNvSpPr txBox="1"/>
          <p:nvPr/>
        </p:nvSpPr>
        <p:spPr>
          <a:xfrm>
            <a:off x="5791200" y="3003550"/>
            <a:ext cx="1125538"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Ａ</a:t>
            </a:r>
            <a:r>
              <a:rPr lang="zh-CN" altLang="en-US" sz="1400" b="1" dirty="0">
                <a:latin typeface="Arial" panose="020B0604020202020204" pitchFamily="34" charset="0"/>
                <a:ea typeface="汉仪旗黑-55简" panose="00020600040101010101" charset="-128"/>
              </a:rPr>
              <a:t>产线</a:t>
            </a:r>
            <a:endParaRPr lang="ja-JP" altLang="en-US" sz="1400" b="1" dirty="0">
              <a:latin typeface="Arial" panose="020B0604020202020204" pitchFamily="34" charset="0"/>
              <a:ea typeface="汉仪旗黑-55简" panose="00020600040101010101" charset="-128"/>
            </a:endParaRPr>
          </a:p>
        </p:txBody>
      </p:sp>
      <p:sp>
        <p:nvSpPr>
          <p:cNvPr id="9259" name="Text Box 62"/>
          <p:cNvSpPr txBox="1"/>
          <p:nvPr/>
        </p:nvSpPr>
        <p:spPr>
          <a:xfrm>
            <a:off x="7415213" y="3321050"/>
            <a:ext cx="1576387"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中间在库</a:t>
            </a:r>
            <a:r>
              <a:rPr lang="ja-JP" altLang="en-US" sz="1600" b="1" dirty="0">
                <a:latin typeface="Arial" panose="020B0604020202020204" pitchFamily="34" charset="0"/>
                <a:ea typeface="汉仪旗黑-55简" panose="00020600040101010101" charset="-128"/>
              </a:rPr>
              <a:t>大</a:t>
            </a:r>
            <a:endParaRPr lang="ja-JP" altLang="en-US" sz="1600" b="1" dirty="0">
              <a:latin typeface="Arial" panose="020B0604020202020204" pitchFamily="34" charset="0"/>
              <a:ea typeface="汉仪旗黑-55简" panose="00020600040101010101" charset="-128"/>
            </a:endParaRPr>
          </a:p>
        </p:txBody>
      </p:sp>
      <p:sp>
        <p:nvSpPr>
          <p:cNvPr id="9260" name="Rectangle 63"/>
          <p:cNvSpPr/>
          <p:nvPr/>
        </p:nvSpPr>
        <p:spPr>
          <a:xfrm>
            <a:off x="1668463" y="4381500"/>
            <a:ext cx="5070475" cy="23653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61" name="Rectangle 64"/>
          <p:cNvSpPr/>
          <p:nvPr/>
        </p:nvSpPr>
        <p:spPr>
          <a:xfrm>
            <a:off x="992188" y="4381500"/>
            <a:ext cx="563562" cy="49053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62" name="Text Box 65"/>
          <p:cNvSpPr txBox="1"/>
          <p:nvPr/>
        </p:nvSpPr>
        <p:spPr>
          <a:xfrm>
            <a:off x="1195070" y="4398963"/>
            <a:ext cx="367030" cy="560387"/>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　材</a:t>
            </a:r>
            <a:endParaRPr lang="ja-JP" altLang="en-US" sz="1200" b="1" dirty="0">
              <a:latin typeface="Arial" panose="020B0604020202020204" pitchFamily="34" charset="0"/>
              <a:ea typeface="汉仪旗黑-55简" panose="00020600040101010101" charset="-128"/>
            </a:endParaRPr>
          </a:p>
        </p:txBody>
      </p:sp>
      <p:sp>
        <p:nvSpPr>
          <p:cNvPr id="9263" name="Rectangle 66"/>
          <p:cNvSpPr/>
          <p:nvPr/>
        </p:nvSpPr>
        <p:spPr>
          <a:xfrm>
            <a:off x="6851650" y="4381500"/>
            <a:ext cx="563563" cy="49053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64" name="Text Box 67"/>
          <p:cNvSpPr txBox="1"/>
          <p:nvPr/>
        </p:nvSpPr>
        <p:spPr>
          <a:xfrm>
            <a:off x="7054533" y="4373563"/>
            <a:ext cx="367030" cy="560387"/>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9265" name="Group 68"/>
          <p:cNvGrpSpPr/>
          <p:nvPr/>
        </p:nvGrpSpPr>
        <p:grpSpPr>
          <a:xfrm>
            <a:off x="1682750" y="4670425"/>
            <a:ext cx="2520950" cy="254000"/>
            <a:chOff x="768" y="2352"/>
            <a:chExt cx="1074" cy="174"/>
          </a:xfrm>
        </p:grpSpPr>
        <p:grpSp>
          <p:nvGrpSpPr>
            <p:cNvPr id="9349" name="Group 69"/>
            <p:cNvGrpSpPr/>
            <p:nvPr/>
          </p:nvGrpSpPr>
          <p:grpSpPr>
            <a:xfrm>
              <a:off x="1755" y="2352"/>
              <a:ext cx="87" cy="174"/>
              <a:chOff x="1440" y="2496"/>
              <a:chExt cx="336" cy="672"/>
            </a:xfrm>
          </p:grpSpPr>
          <p:sp>
            <p:nvSpPr>
              <p:cNvPr id="9355" name="Arc 70"/>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56" name="Arc 71"/>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9350" name="Group 72"/>
            <p:cNvGrpSpPr/>
            <p:nvPr/>
          </p:nvGrpSpPr>
          <p:grpSpPr>
            <a:xfrm flipH="1">
              <a:off x="768" y="2352"/>
              <a:ext cx="87" cy="174"/>
              <a:chOff x="1440" y="2496"/>
              <a:chExt cx="336" cy="672"/>
            </a:xfrm>
          </p:grpSpPr>
          <p:sp>
            <p:nvSpPr>
              <p:cNvPr id="9353" name="Arc 73"/>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54" name="Arc 74"/>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9351" name="Line 75"/>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9352" name="Line 76"/>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9266" name="Group 77"/>
          <p:cNvGrpSpPr/>
          <p:nvPr/>
        </p:nvGrpSpPr>
        <p:grpSpPr>
          <a:xfrm>
            <a:off x="2684463" y="4743450"/>
            <a:ext cx="476250" cy="120650"/>
            <a:chOff x="1176" y="2400"/>
            <a:chExt cx="240" cy="96"/>
          </a:xfrm>
        </p:grpSpPr>
        <p:sp>
          <p:nvSpPr>
            <p:cNvPr id="9347" name="Oval 78"/>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348" name="AutoShape 79"/>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9267" name="Group 80"/>
          <p:cNvGrpSpPr/>
          <p:nvPr/>
        </p:nvGrpSpPr>
        <p:grpSpPr>
          <a:xfrm>
            <a:off x="4203700" y="4670425"/>
            <a:ext cx="2520950" cy="254000"/>
            <a:chOff x="768" y="2352"/>
            <a:chExt cx="1074" cy="174"/>
          </a:xfrm>
        </p:grpSpPr>
        <p:grpSp>
          <p:nvGrpSpPr>
            <p:cNvPr id="9339" name="Group 81"/>
            <p:cNvGrpSpPr/>
            <p:nvPr/>
          </p:nvGrpSpPr>
          <p:grpSpPr>
            <a:xfrm>
              <a:off x="1755" y="2352"/>
              <a:ext cx="87" cy="174"/>
              <a:chOff x="1440" y="2496"/>
              <a:chExt cx="336" cy="672"/>
            </a:xfrm>
          </p:grpSpPr>
          <p:sp>
            <p:nvSpPr>
              <p:cNvPr id="9345" name="Arc 82"/>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46" name="Arc 83"/>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9340" name="Group 84"/>
            <p:cNvGrpSpPr/>
            <p:nvPr/>
          </p:nvGrpSpPr>
          <p:grpSpPr>
            <a:xfrm flipH="1">
              <a:off x="768" y="2352"/>
              <a:ext cx="87" cy="174"/>
              <a:chOff x="1440" y="2496"/>
              <a:chExt cx="336" cy="672"/>
            </a:xfrm>
          </p:grpSpPr>
          <p:sp>
            <p:nvSpPr>
              <p:cNvPr id="9343" name="Arc 85"/>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44" name="Arc 86"/>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9341" name="Line 87"/>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9342" name="Line 88"/>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9268" name="Group 89"/>
          <p:cNvGrpSpPr/>
          <p:nvPr/>
        </p:nvGrpSpPr>
        <p:grpSpPr>
          <a:xfrm>
            <a:off x="5175250" y="4743450"/>
            <a:ext cx="477838" cy="120650"/>
            <a:chOff x="1176" y="2400"/>
            <a:chExt cx="240" cy="96"/>
          </a:xfrm>
        </p:grpSpPr>
        <p:sp>
          <p:nvSpPr>
            <p:cNvPr id="9337" name="Oval 90"/>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338" name="AutoShape 91"/>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9269" name="Line 92"/>
          <p:cNvSpPr/>
          <p:nvPr/>
        </p:nvSpPr>
        <p:spPr>
          <a:xfrm>
            <a:off x="1555750" y="4495800"/>
            <a:ext cx="5295900" cy="0"/>
          </a:xfrm>
          <a:prstGeom prst="line">
            <a:avLst/>
          </a:prstGeom>
          <a:ln w="9525" cap="flat" cmpd="sng">
            <a:solidFill>
              <a:schemeClr val="tx1"/>
            </a:solidFill>
            <a:prstDash val="solid"/>
            <a:headEnd type="none" w="med" len="med"/>
            <a:tailEnd type="arrow" w="sm" len="sm"/>
          </a:ln>
        </p:spPr>
      </p:sp>
      <p:sp>
        <p:nvSpPr>
          <p:cNvPr id="9270" name="Text Box 93"/>
          <p:cNvSpPr txBox="1"/>
          <p:nvPr/>
        </p:nvSpPr>
        <p:spPr>
          <a:xfrm>
            <a:off x="5808663" y="4114800"/>
            <a:ext cx="1125537"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Ｂ</a:t>
            </a:r>
            <a:r>
              <a:rPr lang="zh-CN" altLang="en-US" sz="1400" b="1" dirty="0">
                <a:latin typeface="Arial" panose="020B0604020202020204" pitchFamily="34" charset="0"/>
                <a:ea typeface="汉仪旗黑-55简" panose="00020600040101010101" charset="-128"/>
              </a:rPr>
              <a:t>产线</a:t>
            </a:r>
            <a:endParaRPr lang="ja-JP" altLang="en-US" sz="1400" b="1" dirty="0">
              <a:latin typeface="Arial" panose="020B0604020202020204" pitchFamily="34" charset="0"/>
              <a:ea typeface="汉仪旗黑-55简" panose="00020600040101010101" charset="-128"/>
            </a:endParaRPr>
          </a:p>
        </p:txBody>
      </p:sp>
      <p:sp>
        <p:nvSpPr>
          <p:cNvPr id="9271" name="Freeform 94"/>
          <p:cNvSpPr/>
          <p:nvPr/>
        </p:nvSpPr>
        <p:spPr>
          <a:xfrm>
            <a:off x="1274763" y="3775075"/>
            <a:ext cx="5857875" cy="606425"/>
          </a:xfrm>
          <a:custGeom>
            <a:avLst/>
            <a:gdLst/>
            <a:ahLst/>
            <a:cxnLst>
              <a:cxn ang="0">
                <a:pos x="2147483646" y="0"/>
              </a:cxn>
              <a:cxn ang="0">
                <a:pos x="2147483646" y="378344627"/>
              </a:cxn>
              <a:cxn ang="0">
                <a:pos x="0" y="378344627"/>
              </a:cxn>
              <a:cxn ang="0">
                <a:pos x="0" y="851276113"/>
              </a:cxn>
            </a:cxnLst>
            <a:pathLst>
              <a:path w="2496" h="432">
                <a:moveTo>
                  <a:pt x="2496" y="0"/>
                </a:moveTo>
                <a:lnTo>
                  <a:pt x="2496" y="192"/>
                </a:lnTo>
                <a:lnTo>
                  <a:pt x="0" y="192"/>
                </a:lnTo>
                <a:lnTo>
                  <a:pt x="0" y="432"/>
                </a:lnTo>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9272" name="Text Box 95"/>
          <p:cNvSpPr txBox="1"/>
          <p:nvPr/>
        </p:nvSpPr>
        <p:spPr>
          <a:xfrm>
            <a:off x="4373563" y="5068888"/>
            <a:ext cx="1914525"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（配置变更）</a:t>
            </a:r>
            <a:endParaRPr lang="zh-CN" altLang="en-US" sz="1600" b="1" dirty="0">
              <a:latin typeface="Arial" panose="020B0604020202020204" pitchFamily="34" charset="0"/>
              <a:ea typeface="汉仪旗黑-55简" panose="00020600040101010101" charset="-128"/>
            </a:endParaRPr>
          </a:p>
        </p:txBody>
      </p:sp>
      <p:sp>
        <p:nvSpPr>
          <p:cNvPr id="9273" name="Rectangle 96"/>
          <p:cNvSpPr/>
          <p:nvPr/>
        </p:nvSpPr>
        <p:spPr>
          <a:xfrm>
            <a:off x="1668463" y="5556250"/>
            <a:ext cx="5070475" cy="23812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74" name="Rectangle 97"/>
          <p:cNvSpPr/>
          <p:nvPr/>
        </p:nvSpPr>
        <p:spPr>
          <a:xfrm>
            <a:off x="992188" y="5556250"/>
            <a:ext cx="563562" cy="49053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75" name="Text Box 98"/>
          <p:cNvSpPr txBox="1"/>
          <p:nvPr/>
        </p:nvSpPr>
        <p:spPr>
          <a:xfrm>
            <a:off x="1195070" y="5573713"/>
            <a:ext cx="367030" cy="560387"/>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　材</a:t>
            </a:r>
            <a:endParaRPr lang="ja-JP" altLang="en-US" sz="1200" b="1" dirty="0">
              <a:latin typeface="Arial" panose="020B0604020202020204" pitchFamily="34" charset="0"/>
              <a:ea typeface="汉仪旗黑-55简" panose="00020600040101010101" charset="-128"/>
            </a:endParaRPr>
          </a:p>
        </p:txBody>
      </p:sp>
      <p:grpSp>
        <p:nvGrpSpPr>
          <p:cNvPr id="9276" name="Group 99"/>
          <p:cNvGrpSpPr/>
          <p:nvPr/>
        </p:nvGrpSpPr>
        <p:grpSpPr>
          <a:xfrm>
            <a:off x="1682750" y="5916613"/>
            <a:ext cx="1674813" cy="252412"/>
            <a:chOff x="768" y="2352"/>
            <a:chExt cx="1074" cy="174"/>
          </a:xfrm>
        </p:grpSpPr>
        <p:grpSp>
          <p:nvGrpSpPr>
            <p:cNvPr id="9329" name="Group 100"/>
            <p:cNvGrpSpPr/>
            <p:nvPr/>
          </p:nvGrpSpPr>
          <p:grpSpPr>
            <a:xfrm>
              <a:off x="1755" y="2352"/>
              <a:ext cx="87" cy="174"/>
              <a:chOff x="1440" y="2496"/>
              <a:chExt cx="336" cy="672"/>
            </a:xfrm>
          </p:grpSpPr>
          <p:sp>
            <p:nvSpPr>
              <p:cNvPr id="9335" name="Arc 101"/>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36" name="Arc 102"/>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9330" name="Group 103"/>
            <p:cNvGrpSpPr/>
            <p:nvPr/>
          </p:nvGrpSpPr>
          <p:grpSpPr>
            <a:xfrm flipH="1">
              <a:off x="768" y="2352"/>
              <a:ext cx="87" cy="174"/>
              <a:chOff x="1440" y="2496"/>
              <a:chExt cx="336" cy="672"/>
            </a:xfrm>
          </p:grpSpPr>
          <p:sp>
            <p:nvSpPr>
              <p:cNvPr id="9333" name="Arc 104"/>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34" name="Arc 105"/>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9331" name="Line 106"/>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9332" name="Line 107"/>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9277" name="Group 108"/>
          <p:cNvGrpSpPr/>
          <p:nvPr/>
        </p:nvGrpSpPr>
        <p:grpSpPr>
          <a:xfrm>
            <a:off x="2303463" y="5988050"/>
            <a:ext cx="477837" cy="120650"/>
            <a:chOff x="1176" y="2400"/>
            <a:chExt cx="240" cy="96"/>
          </a:xfrm>
        </p:grpSpPr>
        <p:sp>
          <p:nvSpPr>
            <p:cNvPr id="9327" name="Oval 109"/>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328" name="AutoShape 110"/>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9278" name="Group 111"/>
          <p:cNvGrpSpPr/>
          <p:nvPr/>
        </p:nvGrpSpPr>
        <p:grpSpPr>
          <a:xfrm>
            <a:off x="3992563" y="5988050"/>
            <a:ext cx="477837" cy="120650"/>
            <a:chOff x="1176" y="2400"/>
            <a:chExt cx="240" cy="96"/>
          </a:xfrm>
        </p:grpSpPr>
        <p:sp>
          <p:nvSpPr>
            <p:cNvPr id="9325" name="Oval 112"/>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326" name="AutoShape 113"/>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9279" name="Line 114"/>
          <p:cNvSpPr/>
          <p:nvPr/>
        </p:nvSpPr>
        <p:spPr>
          <a:xfrm>
            <a:off x="1555750" y="5670550"/>
            <a:ext cx="5295900" cy="0"/>
          </a:xfrm>
          <a:prstGeom prst="line">
            <a:avLst/>
          </a:prstGeom>
          <a:ln w="9525" cap="flat" cmpd="sng">
            <a:solidFill>
              <a:schemeClr val="tx1"/>
            </a:solidFill>
            <a:prstDash val="solid"/>
            <a:headEnd type="none" w="med" len="med"/>
            <a:tailEnd type="arrow" w="sm" len="sm"/>
          </a:ln>
        </p:spPr>
      </p:sp>
      <p:sp>
        <p:nvSpPr>
          <p:cNvPr id="9280" name="Text Box 116"/>
          <p:cNvSpPr txBox="1"/>
          <p:nvPr/>
        </p:nvSpPr>
        <p:spPr>
          <a:xfrm>
            <a:off x="5867400" y="5256213"/>
            <a:ext cx="1125538"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Ａ</a:t>
            </a:r>
            <a:r>
              <a:rPr lang="zh-CN" altLang="en-US" sz="1400" b="1" dirty="0">
                <a:latin typeface="Arial" panose="020B0604020202020204" pitchFamily="34" charset="0"/>
                <a:ea typeface="汉仪旗黑-55简" panose="00020600040101010101" charset="-128"/>
              </a:rPr>
              <a:t>产线</a:t>
            </a:r>
            <a:endParaRPr lang="ja-JP" altLang="en-US" sz="1400" b="1" dirty="0">
              <a:latin typeface="Arial" panose="020B0604020202020204" pitchFamily="34" charset="0"/>
              <a:ea typeface="汉仪旗黑-55简" panose="00020600040101010101" charset="-128"/>
            </a:endParaRPr>
          </a:p>
        </p:txBody>
      </p:sp>
      <p:grpSp>
        <p:nvGrpSpPr>
          <p:cNvPr id="9281" name="Group 117"/>
          <p:cNvGrpSpPr/>
          <p:nvPr/>
        </p:nvGrpSpPr>
        <p:grpSpPr>
          <a:xfrm>
            <a:off x="3357563" y="5916613"/>
            <a:ext cx="1676400" cy="252412"/>
            <a:chOff x="768" y="2352"/>
            <a:chExt cx="1074" cy="174"/>
          </a:xfrm>
        </p:grpSpPr>
        <p:grpSp>
          <p:nvGrpSpPr>
            <p:cNvPr id="9317" name="Group 118"/>
            <p:cNvGrpSpPr/>
            <p:nvPr/>
          </p:nvGrpSpPr>
          <p:grpSpPr>
            <a:xfrm>
              <a:off x="1755" y="2352"/>
              <a:ext cx="87" cy="174"/>
              <a:chOff x="1440" y="2496"/>
              <a:chExt cx="336" cy="672"/>
            </a:xfrm>
          </p:grpSpPr>
          <p:sp>
            <p:nvSpPr>
              <p:cNvPr id="9323" name="Arc 119"/>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24" name="Arc 120"/>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9318" name="Group 121"/>
            <p:cNvGrpSpPr/>
            <p:nvPr/>
          </p:nvGrpSpPr>
          <p:grpSpPr>
            <a:xfrm flipH="1">
              <a:off x="768" y="2352"/>
              <a:ext cx="87" cy="174"/>
              <a:chOff x="1440" y="2496"/>
              <a:chExt cx="336" cy="672"/>
            </a:xfrm>
          </p:grpSpPr>
          <p:sp>
            <p:nvSpPr>
              <p:cNvPr id="9321" name="Arc 122"/>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22" name="Arc 123"/>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9319" name="Line 124"/>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9320" name="Line 125"/>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9282" name="Group 126"/>
          <p:cNvGrpSpPr/>
          <p:nvPr/>
        </p:nvGrpSpPr>
        <p:grpSpPr>
          <a:xfrm>
            <a:off x="5048250" y="5916613"/>
            <a:ext cx="1676400" cy="252412"/>
            <a:chOff x="768" y="2352"/>
            <a:chExt cx="1074" cy="174"/>
          </a:xfrm>
        </p:grpSpPr>
        <p:grpSp>
          <p:nvGrpSpPr>
            <p:cNvPr id="9309" name="Group 127"/>
            <p:cNvGrpSpPr/>
            <p:nvPr/>
          </p:nvGrpSpPr>
          <p:grpSpPr>
            <a:xfrm>
              <a:off x="1755" y="2352"/>
              <a:ext cx="87" cy="174"/>
              <a:chOff x="1440" y="2496"/>
              <a:chExt cx="336" cy="672"/>
            </a:xfrm>
          </p:grpSpPr>
          <p:sp>
            <p:nvSpPr>
              <p:cNvPr id="9315" name="Arc 128"/>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16" name="Arc 129"/>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9310" name="Group 130"/>
            <p:cNvGrpSpPr/>
            <p:nvPr/>
          </p:nvGrpSpPr>
          <p:grpSpPr>
            <a:xfrm flipH="1">
              <a:off x="768" y="2352"/>
              <a:ext cx="87" cy="174"/>
              <a:chOff x="1440" y="2496"/>
              <a:chExt cx="336" cy="672"/>
            </a:xfrm>
          </p:grpSpPr>
          <p:sp>
            <p:nvSpPr>
              <p:cNvPr id="9313" name="Arc 131"/>
              <p:cNvSpPr/>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314" name="Arc 132"/>
              <p:cNvSpPr/>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9311" name="Line 133"/>
            <p:cNvSpPr/>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9312" name="Line 134"/>
            <p:cNvSpPr/>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9283" name="Group 135"/>
          <p:cNvGrpSpPr/>
          <p:nvPr/>
        </p:nvGrpSpPr>
        <p:grpSpPr>
          <a:xfrm>
            <a:off x="5668963" y="5988050"/>
            <a:ext cx="477837" cy="120650"/>
            <a:chOff x="1176" y="2400"/>
            <a:chExt cx="240" cy="96"/>
          </a:xfrm>
        </p:grpSpPr>
        <p:sp>
          <p:nvSpPr>
            <p:cNvPr id="9307" name="Oval 136"/>
            <p:cNvSpPr/>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308" name="AutoShape 137"/>
            <p:cNvSpPr/>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9284" name="Rectangle 138"/>
          <p:cNvSpPr/>
          <p:nvPr/>
        </p:nvSpPr>
        <p:spPr>
          <a:xfrm flipH="1">
            <a:off x="1668463" y="6275388"/>
            <a:ext cx="5070475" cy="23653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85" name="Line 139"/>
          <p:cNvSpPr/>
          <p:nvPr/>
        </p:nvSpPr>
        <p:spPr>
          <a:xfrm flipH="1">
            <a:off x="1555750" y="6389688"/>
            <a:ext cx="5295900" cy="0"/>
          </a:xfrm>
          <a:prstGeom prst="line">
            <a:avLst/>
          </a:prstGeom>
          <a:ln w="9525" cap="flat" cmpd="sng">
            <a:solidFill>
              <a:schemeClr val="tx1"/>
            </a:solidFill>
            <a:prstDash val="solid"/>
            <a:headEnd type="none" w="med" len="med"/>
            <a:tailEnd type="arrow" w="sm" len="sm"/>
          </a:ln>
        </p:spPr>
      </p:sp>
      <p:sp>
        <p:nvSpPr>
          <p:cNvPr id="9286" name="Line 140"/>
          <p:cNvSpPr/>
          <p:nvPr/>
        </p:nvSpPr>
        <p:spPr>
          <a:xfrm>
            <a:off x="6851650" y="5678488"/>
            <a:ext cx="0" cy="701675"/>
          </a:xfrm>
          <a:prstGeom prst="line">
            <a:avLst/>
          </a:prstGeom>
          <a:ln w="9525" cap="flat" cmpd="sng">
            <a:solidFill>
              <a:schemeClr val="tx1"/>
            </a:solidFill>
            <a:prstDash val="solid"/>
            <a:headEnd type="none" w="med" len="med"/>
            <a:tailEnd type="none" w="med" len="med"/>
          </a:ln>
        </p:spPr>
      </p:sp>
      <p:sp>
        <p:nvSpPr>
          <p:cNvPr id="9287" name="Rectangle 141"/>
          <p:cNvSpPr/>
          <p:nvPr/>
        </p:nvSpPr>
        <p:spPr>
          <a:xfrm>
            <a:off x="992188" y="6151563"/>
            <a:ext cx="563562" cy="49212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88" name="Text Box 142"/>
          <p:cNvSpPr txBox="1"/>
          <p:nvPr/>
        </p:nvSpPr>
        <p:spPr>
          <a:xfrm>
            <a:off x="1195388" y="6143625"/>
            <a:ext cx="366712" cy="56197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t>完成品</a:t>
            </a:r>
            <a:endParaRPr lang="ja-JP" altLang="en-US" sz="1200" b="1" dirty="0"/>
          </a:p>
        </p:txBody>
      </p:sp>
      <p:sp>
        <p:nvSpPr>
          <p:cNvPr id="9289" name="AutoShape 143"/>
          <p:cNvSpPr/>
          <p:nvPr/>
        </p:nvSpPr>
        <p:spPr>
          <a:xfrm>
            <a:off x="4033838" y="5083175"/>
            <a:ext cx="385762" cy="327025"/>
          </a:xfrm>
          <a:prstGeom prst="downArrow">
            <a:avLst>
              <a:gd name="adj1" fmla="val 50000"/>
              <a:gd name="adj2" fmla="val 25000"/>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290" name="Text Box 144"/>
          <p:cNvSpPr txBox="1"/>
          <p:nvPr/>
        </p:nvSpPr>
        <p:spPr>
          <a:xfrm>
            <a:off x="6964363" y="5854700"/>
            <a:ext cx="1576387"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中间在库</a:t>
            </a:r>
            <a:r>
              <a:rPr lang="ja-JP" altLang="en-US" sz="1600" b="1" dirty="0">
                <a:latin typeface="Arial" panose="020B0604020202020204" pitchFamily="34" charset="0"/>
                <a:ea typeface="汉仪旗黑-55简" panose="00020600040101010101" charset="-128"/>
              </a:rPr>
              <a:t>０</a:t>
            </a:r>
            <a:endParaRPr lang="ja-JP" altLang="en-US" sz="1600" b="1" dirty="0">
              <a:latin typeface="Arial" panose="020B0604020202020204" pitchFamily="34" charset="0"/>
              <a:ea typeface="汉仪旗黑-55简" panose="00020600040101010101" charset="-128"/>
            </a:endParaRPr>
          </a:p>
        </p:txBody>
      </p:sp>
      <p:sp>
        <p:nvSpPr>
          <p:cNvPr id="9291" name="Line 145"/>
          <p:cNvSpPr/>
          <p:nvPr/>
        </p:nvSpPr>
        <p:spPr>
          <a:xfrm flipV="1">
            <a:off x="3352800" y="1295400"/>
            <a:ext cx="533400" cy="533400"/>
          </a:xfrm>
          <a:prstGeom prst="line">
            <a:avLst/>
          </a:prstGeom>
          <a:ln w="28575" cap="flat" cmpd="sng">
            <a:solidFill>
              <a:schemeClr val="tx1"/>
            </a:solidFill>
            <a:prstDash val="solid"/>
            <a:headEnd type="none" w="med" len="med"/>
            <a:tailEnd type="arrow" w="med" len="med"/>
          </a:ln>
        </p:spPr>
      </p:sp>
      <p:sp>
        <p:nvSpPr>
          <p:cNvPr id="9292" name="Text Box 146"/>
          <p:cNvSpPr txBox="1"/>
          <p:nvPr/>
        </p:nvSpPr>
        <p:spPr>
          <a:xfrm>
            <a:off x="1885950" y="1685925"/>
            <a:ext cx="762000" cy="58356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文黑-85W" panose="00020600040101010101" charset="-122"/>
              </a:rPr>
              <a:t>27,000</a:t>
            </a:r>
            <a:endParaRPr lang="ja-JP" altLang="en-US" sz="1600" b="1" dirty="0">
              <a:latin typeface="Arial" panose="020B0604020202020204" pitchFamily="34" charset="0"/>
              <a:ea typeface="汉仪文黑-85W" panose="00020600040101010101" charset="-122"/>
            </a:endParaRPr>
          </a:p>
        </p:txBody>
      </p:sp>
      <p:sp>
        <p:nvSpPr>
          <p:cNvPr id="9293" name="Line 148"/>
          <p:cNvSpPr/>
          <p:nvPr/>
        </p:nvSpPr>
        <p:spPr>
          <a:xfrm>
            <a:off x="1905000" y="1990725"/>
            <a:ext cx="685800" cy="0"/>
          </a:xfrm>
          <a:prstGeom prst="line">
            <a:avLst/>
          </a:prstGeom>
          <a:ln w="9525" cap="flat" cmpd="sng">
            <a:solidFill>
              <a:schemeClr val="tx1"/>
            </a:solidFill>
            <a:prstDash val="solid"/>
            <a:headEnd type="none" w="med" len="med"/>
            <a:tailEnd type="none" w="med" len="med"/>
          </a:ln>
        </p:spPr>
      </p:sp>
      <p:sp>
        <p:nvSpPr>
          <p:cNvPr id="9294" name="Text Box 149"/>
          <p:cNvSpPr txBox="1"/>
          <p:nvPr/>
        </p:nvSpPr>
        <p:spPr>
          <a:xfrm>
            <a:off x="2019300" y="1933575"/>
            <a:ext cx="7620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512</a:t>
            </a:r>
            <a:endParaRPr lang="ja-JP" altLang="en-US" sz="1600" b="1" dirty="0">
              <a:latin typeface="Arial" panose="020B0604020202020204" pitchFamily="34" charset="0"/>
              <a:ea typeface="汉仪旗黑-55简" panose="00020600040101010101" charset="-128"/>
            </a:endParaRPr>
          </a:p>
        </p:txBody>
      </p:sp>
      <p:sp>
        <p:nvSpPr>
          <p:cNvPr id="9295" name="Text Box 150"/>
          <p:cNvSpPr txBox="1"/>
          <p:nvPr/>
        </p:nvSpPr>
        <p:spPr>
          <a:xfrm>
            <a:off x="2543175" y="1809750"/>
            <a:ext cx="990600" cy="58356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文黑-85W" panose="00020600040101010101" charset="-122"/>
              </a:rPr>
              <a:t>＝５２．７</a:t>
            </a:r>
            <a:endParaRPr lang="ja-JP" altLang="en-US" sz="1600" b="1" dirty="0">
              <a:latin typeface="Arial" panose="020B0604020202020204" pitchFamily="34" charset="0"/>
              <a:ea typeface="汉仪文黑-85W" panose="00020600040101010101" charset="-122"/>
            </a:endParaRPr>
          </a:p>
        </p:txBody>
      </p:sp>
      <p:sp>
        <p:nvSpPr>
          <p:cNvPr id="9296" name="Line 153"/>
          <p:cNvSpPr/>
          <p:nvPr/>
        </p:nvSpPr>
        <p:spPr>
          <a:xfrm>
            <a:off x="3228975" y="1885950"/>
            <a:ext cx="152400" cy="228600"/>
          </a:xfrm>
          <a:prstGeom prst="line">
            <a:avLst/>
          </a:prstGeom>
          <a:ln w="25400" cap="flat" cmpd="sng">
            <a:solidFill>
              <a:schemeClr val="tx1"/>
            </a:solidFill>
            <a:prstDash val="solid"/>
            <a:headEnd type="none" w="med" len="med"/>
            <a:tailEnd type="none" w="med" len="med"/>
          </a:ln>
        </p:spPr>
      </p:sp>
      <p:sp>
        <p:nvSpPr>
          <p:cNvPr id="9297" name="Text Box 154"/>
          <p:cNvSpPr txBox="1"/>
          <p:nvPr/>
        </p:nvSpPr>
        <p:spPr>
          <a:xfrm>
            <a:off x="3362325" y="1800225"/>
            <a:ext cx="8382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latin typeface="Arial" panose="020B0604020202020204" pitchFamily="34" charset="0"/>
                <a:ea typeface="汉仪文黑-85W" panose="00020600040101010101" charset="-122"/>
              </a:rPr>
              <a:t>舍去</a:t>
            </a:r>
            <a:endParaRPr lang="zh-CN" altLang="en-US" sz="1400" b="1" dirty="0">
              <a:latin typeface="Arial" panose="020B0604020202020204" pitchFamily="34" charset="0"/>
              <a:ea typeface="汉仪文黑-85W" panose="00020600040101010101" charset="-122"/>
            </a:endParaRPr>
          </a:p>
        </p:txBody>
      </p:sp>
      <p:grpSp>
        <p:nvGrpSpPr>
          <p:cNvPr id="9298" name="Group 161"/>
          <p:cNvGrpSpPr/>
          <p:nvPr/>
        </p:nvGrpSpPr>
        <p:grpSpPr>
          <a:xfrm>
            <a:off x="4495800" y="1676400"/>
            <a:ext cx="457200" cy="641350"/>
            <a:chOff x="2976" y="1104"/>
            <a:chExt cx="288" cy="404"/>
          </a:xfrm>
        </p:grpSpPr>
        <p:sp>
          <p:nvSpPr>
            <p:cNvPr id="9304" name="Text Box 156"/>
            <p:cNvSpPr txBox="1"/>
            <p:nvPr/>
          </p:nvSpPr>
          <p:spPr>
            <a:xfrm>
              <a:off x="2976" y="1104"/>
              <a:ext cx="288" cy="2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75</a:t>
              </a:r>
              <a:endParaRPr lang="ja-JP" altLang="en-US" sz="1600" b="1" dirty="0">
                <a:latin typeface="Arial" panose="020B0604020202020204" pitchFamily="34" charset="0"/>
                <a:ea typeface="汉仪旗黑-55简" panose="00020600040101010101" charset="-128"/>
              </a:endParaRPr>
            </a:p>
          </p:txBody>
        </p:sp>
        <p:sp>
          <p:nvSpPr>
            <p:cNvPr id="9305" name="Line 157"/>
            <p:cNvSpPr/>
            <p:nvPr/>
          </p:nvSpPr>
          <p:spPr>
            <a:xfrm>
              <a:off x="2976" y="1296"/>
              <a:ext cx="240" cy="0"/>
            </a:xfrm>
            <a:prstGeom prst="line">
              <a:avLst/>
            </a:prstGeom>
            <a:ln w="9525" cap="flat" cmpd="sng">
              <a:solidFill>
                <a:schemeClr val="tx1"/>
              </a:solidFill>
              <a:prstDash val="solid"/>
              <a:headEnd type="none" w="med" len="med"/>
              <a:tailEnd type="none" w="med" len="med"/>
            </a:ln>
          </p:spPr>
        </p:sp>
        <p:sp>
          <p:nvSpPr>
            <p:cNvPr id="9306" name="Text Box 158"/>
            <p:cNvSpPr txBox="1"/>
            <p:nvPr/>
          </p:nvSpPr>
          <p:spPr>
            <a:xfrm>
              <a:off x="2976" y="1296"/>
              <a:ext cx="288" cy="2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52</a:t>
              </a:r>
              <a:endParaRPr lang="ja-JP" altLang="en-US" sz="1600" b="1" dirty="0">
                <a:latin typeface="Arial" panose="020B0604020202020204" pitchFamily="34" charset="0"/>
                <a:ea typeface="汉仪旗黑-55简" panose="00020600040101010101" charset="-128"/>
              </a:endParaRPr>
            </a:p>
          </p:txBody>
        </p:sp>
      </p:grpSp>
      <p:sp>
        <p:nvSpPr>
          <p:cNvPr id="9299" name="Text Box 159"/>
          <p:cNvSpPr txBox="1"/>
          <p:nvPr/>
        </p:nvSpPr>
        <p:spPr>
          <a:xfrm>
            <a:off x="4829175" y="1800225"/>
            <a:ext cx="1143000" cy="58356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文黑-85W" panose="00020600040101010101" charset="-122"/>
              </a:rPr>
              <a:t>＝１．４４</a:t>
            </a:r>
            <a:endParaRPr lang="ja-JP" altLang="en-US" sz="1600" b="1" dirty="0">
              <a:latin typeface="Arial" panose="020B0604020202020204" pitchFamily="34" charset="0"/>
              <a:ea typeface="汉仪文黑-85W" panose="00020600040101010101" charset="-122"/>
            </a:endParaRPr>
          </a:p>
        </p:txBody>
      </p:sp>
      <p:sp>
        <p:nvSpPr>
          <p:cNvPr id="9300" name="Line 163"/>
          <p:cNvSpPr/>
          <p:nvPr/>
        </p:nvSpPr>
        <p:spPr>
          <a:xfrm flipV="1">
            <a:off x="5486400" y="1295400"/>
            <a:ext cx="381000" cy="533400"/>
          </a:xfrm>
          <a:prstGeom prst="line">
            <a:avLst/>
          </a:prstGeom>
          <a:ln w="28575" cap="flat" cmpd="sng">
            <a:solidFill>
              <a:schemeClr val="tx1"/>
            </a:solidFill>
            <a:prstDash val="solid"/>
            <a:headEnd type="none" w="med" len="med"/>
            <a:tailEnd type="arrow" w="med" len="med"/>
          </a:ln>
        </p:spPr>
      </p:sp>
      <p:sp>
        <p:nvSpPr>
          <p:cNvPr id="9301" name="Text Box 164"/>
          <p:cNvSpPr txBox="1"/>
          <p:nvPr/>
        </p:nvSpPr>
        <p:spPr>
          <a:xfrm>
            <a:off x="5859463" y="6518275"/>
            <a:ext cx="11684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（Ｂライン）</a:t>
            </a:r>
            <a:endParaRPr lang="ja-JP" altLang="en-US" sz="1400" b="1" dirty="0"/>
          </a:p>
        </p:txBody>
      </p:sp>
      <p:sp>
        <p:nvSpPr>
          <p:cNvPr id="9302" name="Line 165"/>
          <p:cNvSpPr/>
          <p:nvPr/>
        </p:nvSpPr>
        <p:spPr>
          <a:xfrm>
            <a:off x="5884863" y="6670675"/>
            <a:ext cx="838200" cy="0"/>
          </a:xfrm>
          <a:prstGeom prst="line">
            <a:avLst/>
          </a:prstGeom>
          <a:ln w="9525" cap="flat" cmpd="sng">
            <a:solidFill>
              <a:srgbClr val="FF0000"/>
            </a:solidFill>
            <a:prstDash val="solid"/>
            <a:headEnd type="none" w="med" len="med"/>
            <a:tailEnd type="none" w="med" len="med"/>
          </a:ln>
        </p:spPr>
      </p:sp>
      <p:sp>
        <p:nvSpPr>
          <p:cNvPr id="9303" name="Line 166"/>
          <p:cNvSpPr/>
          <p:nvPr/>
        </p:nvSpPr>
        <p:spPr>
          <a:xfrm>
            <a:off x="5884863" y="6721475"/>
            <a:ext cx="838200" cy="0"/>
          </a:xfrm>
          <a:prstGeom prst="line">
            <a:avLst/>
          </a:prstGeom>
          <a:ln w="9525" cap="flat" cmpd="sng">
            <a:solidFill>
              <a:srgbClr val="FF0000"/>
            </a:solidFill>
            <a:prstDash val="solid"/>
            <a:headEnd type="none" w="med" len="med"/>
            <a:tailEnd type="none" w="med" len="med"/>
          </a:ln>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A906534F-37BC-43FF-9E75-BF4C67F9ADE0}"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0243" name="Text Box 2"/>
          <p:cNvSpPr txBox="1"/>
          <p:nvPr/>
        </p:nvSpPr>
        <p:spPr>
          <a:xfrm>
            <a:off x="406400" y="1309688"/>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１</a:t>
            </a:r>
            <a:r>
              <a:rPr lang="ja-JP" altLang="en-US" sz="2800" b="1" dirty="0">
                <a:latin typeface="Arial" panose="020B0604020202020204" pitchFamily="34" charset="0"/>
                <a:ea typeface="汉仪旗黑-55简" panose="00020600040101010101" charset="-128"/>
              </a:rPr>
              <a:t>．</a:t>
            </a:r>
            <a:r>
              <a:rPr lang="zh-CN" altLang="en-US" sz="2800" b="1" dirty="0">
                <a:latin typeface="Arial" panose="020B0604020202020204" pitchFamily="34" charset="0"/>
                <a:ea typeface="汉仪旗黑-55简" panose="00020600040101010101" charset="-128"/>
              </a:rPr>
              <a:t>定义</a:t>
            </a:r>
            <a:r>
              <a:rPr lang="ja-JP" altLang="en-US" sz="2800" b="1" dirty="0">
                <a:latin typeface="Arial" panose="020B0604020202020204" pitchFamily="34" charset="0"/>
                <a:ea typeface="汉仪旗黑-55简" panose="00020600040101010101" charset="-128"/>
              </a:rPr>
              <a:t>・目的</a:t>
            </a:r>
            <a:endParaRPr lang="ja-JP" altLang="en-US" sz="2800" b="1" dirty="0">
              <a:latin typeface="Arial" panose="020B0604020202020204" pitchFamily="34" charset="0"/>
              <a:ea typeface="汉仪旗黑-55简" panose="00020600040101010101" charset="-128"/>
            </a:endParaRPr>
          </a:p>
        </p:txBody>
      </p:sp>
      <p:sp>
        <p:nvSpPr>
          <p:cNvPr id="10244" name="Text Box 3"/>
          <p:cNvSpPr txBox="1"/>
          <p:nvPr/>
        </p:nvSpPr>
        <p:spPr>
          <a:xfrm>
            <a:off x="609600" y="1897063"/>
            <a:ext cx="8382000" cy="6813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zh-CN" altLang="en-US" sz="2400" b="1" dirty="0">
                <a:latin typeface="Arial" panose="020B0604020202020204" pitchFamily="34" charset="0"/>
                <a:ea typeface="汉仪旗黑-55简" panose="00020600040101010101" charset="-128"/>
              </a:rPr>
              <a:t>生产节拍相同的产线有</a:t>
            </a:r>
            <a:r>
              <a:rPr lang="en-US" altLang="zh-CN" sz="2400" b="1" dirty="0">
                <a:latin typeface="Arial" panose="020B0604020202020204" pitchFamily="34" charset="0"/>
                <a:ea typeface="汉仪旗黑-55简" panose="00020600040101010101" charset="-128"/>
              </a:rPr>
              <a:t>2</a:t>
            </a:r>
            <a:r>
              <a:rPr lang="zh-CN" altLang="en-US" sz="2400" b="1" dirty="0">
                <a:latin typeface="Arial" panose="020B0604020202020204" pitchFamily="34" charset="0"/>
                <a:ea typeface="汉仪旗黑-55简" panose="00020600040101010101" charset="-128"/>
              </a:rPr>
              <a:t>条，通过变更配置等把这样的工程连接起来，并进行作业组合和工序更换改善，集约尾数工时。</a:t>
            </a:r>
            <a:endParaRPr lang="ja-JP" altLang="en-US" sz="2400" b="1" dirty="0">
              <a:latin typeface="Arial" panose="020B0604020202020204" pitchFamily="34" charset="0"/>
              <a:ea typeface="汉仪旗黑-55简" panose="00020600040101010101" charset="-128"/>
            </a:endParaRPr>
          </a:p>
        </p:txBody>
      </p:sp>
      <p:sp>
        <p:nvSpPr>
          <p:cNvPr id="10245" name="Text Box 4"/>
          <p:cNvSpPr txBox="1"/>
          <p:nvPr/>
        </p:nvSpPr>
        <p:spPr>
          <a:xfrm>
            <a:off x="2184400" y="0"/>
            <a:ext cx="4979988"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3600" b="1" dirty="0">
                <a:latin typeface="Arial" panose="020B0604020202020204" pitchFamily="34" charset="0"/>
                <a:ea typeface="汉仪文黑-85W" panose="00020600040101010101" charset="-122"/>
              </a:rPr>
              <a:t>同一</a:t>
            </a:r>
            <a:r>
              <a:rPr lang="zh-CN" altLang="en-US" sz="3600" b="1" dirty="0">
                <a:latin typeface="Arial" panose="020B0604020202020204" pitchFamily="34" charset="0"/>
                <a:ea typeface="汉仪文黑-85W" panose="00020600040101010101" charset="-122"/>
              </a:rPr>
              <a:t>生产节拍连结</a:t>
            </a:r>
            <a:r>
              <a:rPr lang="ja-JP" altLang="en-US" sz="3600" b="1" dirty="0">
                <a:latin typeface="Arial" panose="020B0604020202020204" pitchFamily="34" charset="0"/>
                <a:ea typeface="汉仪文黑-85W" panose="00020600040101010101" charset="-122"/>
              </a:rPr>
              <a:t>方式</a:t>
            </a:r>
            <a:endParaRPr lang="ja-JP" altLang="en-US" sz="3600" b="1" dirty="0">
              <a:latin typeface="Arial" panose="020B0604020202020204" pitchFamily="34" charset="0"/>
              <a:ea typeface="汉仪文黑-85W" panose="00020600040101010101" charset="-122"/>
            </a:endParaRPr>
          </a:p>
        </p:txBody>
      </p:sp>
      <p:sp>
        <p:nvSpPr>
          <p:cNvPr id="10246" name="Text Box 5"/>
          <p:cNvSpPr txBox="1"/>
          <p:nvPr/>
        </p:nvSpPr>
        <p:spPr>
          <a:xfrm>
            <a:off x="406400" y="2895600"/>
            <a:ext cx="72136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旗黑-55简" panose="00020600040101010101" charset="-128"/>
              </a:rPr>
              <a:t>２</a:t>
            </a:r>
            <a:r>
              <a:rPr lang="ja-JP" altLang="en-US" sz="2800" b="1" dirty="0">
                <a:latin typeface="Arial" panose="020B0604020202020204" pitchFamily="34" charset="0"/>
                <a:ea typeface="汉仪旗黑-55简" panose="00020600040101010101" charset="-128"/>
              </a:rPr>
              <a:t>．基本的</a:t>
            </a:r>
            <a:r>
              <a:rPr lang="zh-CN" altLang="en-US" sz="2800" b="1" dirty="0">
                <a:latin typeface="Arial" panose="020B0604020202020204" pitchFamily="34" charset="0"/>
                <a:ea typeface="汉仪旗黑-55简" panose="00020600040101010101" charset="-128"/>
              </a:rPr>
              <a:t>思考方法</a:t>
            </a:r>
            <a:endParaRPr lang="ja-JP" altLang="en-US" sz="2800" b="1" dirty="0">
              <a:latin typeface="Arial" panose="020B0604020202020204" pitchFamily="34" charset="0"/>
              <a:ea typeface="汉仪旗黑-55简" panose="00020600040101010101" charset="-128"/>
            </a:endParaRPr>
          </a:p>
        </p:txBody>
      </p:sp>
      <p:sp>
        <p:nvSpPr>
          <p:cNvPr id="10247" name="Text Box 6"/>
          <p:cNvSpPr txBox="1"/>
          <p:nvPr/>
        </p:nvSpPr>
        <p:spPr>
          <a:xfrm>
            <a:off x="685800" y="3505200"/>
            <a:ext cx="8458200" cy="27844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１）</a:t>
            </a:r>
            <a:r>
              <a:rPr lang="zh-CN" altLang="en-US" sz="2400" b="1" dirty="0">
                <a:latin typeface="Arial" panose="020B0604020202020204" pitchFamily="34" charset="0"/>
                <a:ea typeface="汉仪旗黑-55简" panose="00020600040101010101" charset="-128"/>
              </a:rPr>
              <a:t>　生产节拍一样但是生产方法不同的时候，批量尺寸和</a:t>
            </a:r>
            <a:endParaRPr lang="ja-JP" altLang="en-US" sz="2400" b="1" dirty="0">
              <a:latin typeface="Arial" panose="020B0604020202020204" pitchFamily="34" charset="0"/>
              <a:ea typeface="汉仪旗黑-55简" panose="00020600040101010101" charset="-128"/>
            </a:endParaRPr>
          </a:p>
          <a:p>
            <a:pPr marL="0" lvl="0" indent="0" eaLnBrk="1" hangingPunct="1">
              <a:lnSpc>
                <a:spcPct val="4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小的产线相吻合</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２）</a:t>
            </a:r>
            <a:r>
              <a:rPr lang="zh-CN" altLang="en-US" sz="2400" b="1" dirty="0">
                <a:latin typeface="Arial" panose="020B0604020202020204" pitchFamily="34" charset="0"/>
                <a:ea typeface="汉仪旗黑-55简" panose="00020600040101010101" charset="-128"/>
              </a:rPr>
              <a:t>　进行批量尺寸大的产线的工序更换的改善，</a:t>
            </a:r>
            <a:endParaRPr lang="ja-JP" altLang="en-US" sz="2400" b="1" dirty="0">
              <a:latin typeface="Arial" panose="020B0604020202020204" pitchFamily="34" charset="0"/>
              <a:ea typeface="汉仪旗黑-55简" panose="00020600040101010101" charset="-128"/>
            </a:endParaRPr>
          </a:p>
          <a:p>
            <a:pPr marL="0" lvl="0" indent="0" eaLnBrk="1" hangingPunct="1">
              <a:lnSpc>
                <a:spcPct val="40000"/>
              </a:lnSpc>
              <a:spcBef>
                <a:spcPct val="50000"/>
              </a:spcBef>
              <a:buNone/>
            </a:pPr>
            <a:r>
              <a:rPr lang="ja-JP" altLang="en-US" sz="2400" b="1" dirty="0">
                <a:latin typeface="Arial" panose="020B0604020202020204" pitchFamily="34" charset="0"/>
                <a:ea typeface="汉仪旗黑-55简" panose="00020600040101010101" charset="-128"/>
              </a:rPr>
              <a:t>　　 </a:t>
            </a:r>
            <a:r>
              <a:rPr lang="ja-JP" altLang="zh-CN"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缩短工序更换时间</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３）  </a:t>
            </a:r>
            <a:r>
              <a:rPr lang="zh-CN" altLang="en-US" sz="2400" b="1" dirty="0">
                <a:latin typeface="Arial" panose="020B0604020202020204" pitchFamily="34" charset="0"/>
                <a:ea typeface="汉仪旗黑-55简" panose="00020600040101010101" charset="-128"/>
              </a:rPr>
              <a:t>为了可以有效的生产将产线连接起来</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a:p>
            <a:pPr marL="0" lvl="0" indent="0" eaLnBrk="1" hangingPunct="1">
              <a:lnSpc>
                <a:spcPct val="80000"/>
              </a:lnSpc>
              <a:spcBef>
                <a:spcPct val="50000"/>
              </a:spcBef>
              <a:buNone/>
            </a:pPr>
            <a:r>
              <a:rPr lang="ja-JP" altLang="en-US" sz="2400" b="1" dirty="0">
                <a:latin typeface="Arial" panose="020B0604020202020204" pitchFamily="34" charset="0"/>
                <a:ea typeface="汉仪旗黑-55简" panose="00020600040101010101" charset="-128"/>
              </a:rPr>
              <a:t>４）  </a:t>
            </a:r>
            <a:r>
              <a:rPr lang="zh-CN" altLang="en-US" sz="2400" b="1" dirty="0">
                <a:latin typeface="Arial" panose="020B0604020202020204" pitchFamily="34" charset="0"/>
                <a:ea typeface="汉仪旗黑-55简" panose="00020600040101010101" charset="-128"/>
              </a:rPr>
              <a:t>配置接近</a:t>
            </a:r>
            <a:r>
              <a:rPr lang="ja-JP" altLang="en-US" sz="2400" b="1" dirty="0">
                <a:latin typeface="Arial" panose="020B0604020202020204" pitchFamily="34" charset="0"/>
                <a:ea typeface="汉仪旗黑-55简" panose="00020600040101010101" charset="-128"/>
              </a:rPr>
              <a:t>必要人工以上</a:t>
            </a:r>
            <a:r>
              <a:rPr lang="zh-CN" altLang="en-US" sz="2400" b="1" dirty="0">
                <a:latin typeface="Arial" panose="020B0604020202020204" pitchFamily="34" charset="0"/>
                <a:ea typeface="汉仪旗黑-55简" panose="00020600040101010101" charset="-128"/>
              </a:rPr>
              <a:t>的人员，决定取得产线平衡的</a:t>
            </a:r>
            <a:endParaRPr lang="ja-JP" altLang="en-US" sz="2400" b="1" dirty="0">
              <a:latin typeface="Arial" panose="020B0604020202020204" pitchFamily="34" charset="0"/>
              <a:ea typeface="汉仪旗黑-55简" panose="00020600040101010101" charset="-128"/>
            </a:endParaRPr>
          </a:p>
          <a:p>
            <a:pPr marL="0" lvl="0" indent="0" eaLnBrk="1" hangingPunct="1">
              <a:lnSpc>
                <a:spcPct val="30000"/>
              </a:lnSpc>
              <a:spcBef>
                <a:spcPct val="50000"/>
              </a:spcBef>
              <a:buNone/>
            </a:pPr>
            <a:r>
              <a:rPr lang="ja-JP" altLang="en-US" sz="2400" b="1" dirty="0">
                <a:latin typeface="Arial" panose="020B0604020202020204" pitchFamily="34" charset="0"/>
                <a:ea typeface="汉仪旗黑-55简" panose="00020600040101010101" charset="-128"/>
              </a:rPr>
              <a:t>　　 </a:t>
            </a:r>
            <a:r>
              <a:rPr lang="zh-CN" altLang="en-US" sz="2400" b="1" dirty="0">
                <a:latin typeface="Arial" panose="020B0604020202020204" pitchFamily="34" charset="0"/>
                <a:ea typeface="汉仪旗黑-55简" panose="00020600040101010101" charset="-128"/>
              </a:rPr>
              <a:t>标准作业</a:t>
            </a:r>
            <a:r>
              <a:rPr lang="ja-JP" altLang="en-US" sz="2400" b="1" dirty="0">
                <a:latin typeface="Arial" panose="020B0604020202020204" pitchFamily="34" charset="0"/>
                <a:ea typeface="汉仪旗黑-55简" panose="00020600040101010101" charset="-128"/>
              </a:rPr>
              <a:t>。</a:t>
            </a:r>
            <a:endParaRPr lang="ja-JP" altLang="en-US" sz="2400" b="1" dirty="0">
              <a:latin typeface="Arial" panose="020B0604020202020204" pitchFamily="34" charset="0"/>
              <a:ea typeface="汉仪旗黑-55简" panose="00020600040101010101" charset="-128"/>
            </a:endParaRPr>
          </a:p>
        </p:txBody>
      </p:sp>
      <p:sp>
        <p:nvSpPr>
          <p:cNvPr id="10248" name="Rectangle 7"/>
          <p:cNvSpPr/>
          <p:nvPr/>
        </p:nvSpPr>
        <p:spPr>
          <a:xfrm>
            <a:off x="1905000" y="685800"/>
            <a:ext cx="5334000" cy="533400"/>
          </a:xfrm>
          <a:prstGeom prst="rect">
            <a:avLst/>
          </a:prstGeom>
          <a:noFill/>
          <a:ln w="9525" cap="flat" cmpd="sng">
            <a:solidFill>
              <a:schemeClr val="tx1"/>
            </a:solidFill>
            <a:prstDash val="solid"/>
            <a:miter/>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r>
              <a:rPr lang="zh-CN" altLang="en-US" sz="3600" b="1" dirty="0">
                <a:latin typeface="Arial" panose="020B0604020202020204" pitchFamily="34" charset="0"/>
                <a:ea typeface="汉仪旗黑-55简" panose="00020600040101010101" charset="-128"/>
              </a:rPr>
              <a:t>工序改善之后连结</a:t>
            </a:r>
            <a:endParaRPr lang="zh-CN" altLang="en-US" sz="3600" b="1" dirty="0">
              <a:latin typeface="Arial" panose="020B0604020202020204" pitchFamily="34" charset="0"/>
              <a:ea typeface="汉仪旗黑-55简" panose="00020600040101010101"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7" name="灯片编号占位符 3"/>
          <p:cNvSpPr txBox="1">
            <a:spLocks noGrp="1"/>
          </p:cNvSpPr>
          <p:nvPr>
            <p:ph type="sldNum" sz="quarter" idx="12"/>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F732CE0-987A-44B7-9009-136BFF935176}"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11267" name="Text Box 2"/>
          <p:cNvSpPr txBox="1"/>
          <p:nvPr/>
        </p:nvSpPr>
        <p:spPr>
          <a:xfrm>
            <a:off x="406400" y="655320"/>
            <a:ext cx="4318000" cy="5219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2800" b="1" dirty="0">
                <a:latin typeface="Arial" panose="020B0604020202020204" pitchFamily="34" charset="0"/>
                <a:ea typeface="汉仪文黑-85W" panose="00020600040101010101" charset="-122"/>
              </a:rPr>
              <a:t>３</a:t>
            </a:r>
            <a:r>
              <a:rPr lang="ja-JP" altLang="en-US" sz="2800" b="1" dirty="0">
                <a:latin typeface="Arial" panose="020B0604020202020204" pitchFamily="34" charset="0"/>
                <a:ea typeface="汉仪文黑-85W" panose="00020600040101010101" charset="-122"/>
              </a:rPr>
              <a:t>．具体的改善事例</a:t>
            </a:r>
            <a:endParaRPr lang="ja-JP" altLang="en-US" sz="2800" b="1" dirty="0">
              <a:latin typeface="Arial" panose="020B0604020202020204" pitchFamily="34" charset="0"/>
              <a:ea typeface="汉仪文黑-85W" panose="00020600040101010101" charset="-122"/>
            </a:endParaRPr>
          </a:p>
        </p:txBody>
      </p:sp>
      <p:graphicFrame>
        <p:nvGraphicFramePr>
          <p:cNvPr id="9374" name="Group 158"/>
          <p:cNvGraphicFramePr>
            <a:graphicFrameLocks noGrp="1"/>
          </p:cNvGraphicFramePr>
          <p:nvPr>
            <p:custDataLst>
              <p:tags r:id="rId1"/>
            </p:custDataLst>
          </p:nvPr>
        </p:nvGraphicFramePr>
        <p:xfrm>
          <a:off x="1116013" y="1128395"/>
          <a:ext cx="7113588" cy="1117600"/>
        </p:xfrm>
        <a:graphic>
          <a:graphicData uri="http://schemas.openxmlformats.org/drawingml/2006/table">
            <a:tbl>
              <a:tblPr/>
              <a:tblGrid>
                <a:gridCol w="838200"/>
                <a:gridCol w="1104900"/>
                <a:gridCol w="795337"/>
                <a:gridCol w="1198563"/>
                <a:gridCol w="922337"/>
                <a:gridCol w="1384300"/>
                <a:gridCol w="869950"/>
              </a:tblGrid>
              <a:tr h="517866">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产线</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名</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必要数／</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生产节拍</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批量尺寸</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ja-JP" sz="1400" b="1" i="0" u="none" strike="noStrike" cap="none" normalizeH="0" baseline="0">
                          <a:ln>
                            <a:noFill/>
                          </a:ln>
                          <a:solidFill>
                            <a:schemeClr val="tx1"/>
                          </a:solidFill>
                          <a:effectLst/>
                          <a:latin typeface="Arial" panose="020B0604020202020204" pitchFamily="34" charset="0"/>
                          <a:ea typeface="汉仪旗黑-55简" panose="00020600040101010101" charset="-128"/>
                        </a:rPr>
                        <a:t>Σ</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ＣＴ</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必要人工／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人员</a:t>
                      </a:r>
                      <a:endPar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9734">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8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Ａ</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8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Ｂ</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５１２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５１２</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个</a:t>
                      </a: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５２秒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５２秒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１５台／ロット</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　５台／ロット</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７５秒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７７秒</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１．４４人工／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１．４８人工／</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MS PGothic" panose="020B0600070205080204" pitchFamily="34" charset="-128"/>
                        </a:defRPr>
                      </a:lvl1pPr>
                      <a:lvl2pPr algn="l">
                        <a:spcBef>
                          <a:spcPct val="20000"/>
                        </a:spcBef>
                        <a:defRPr kumimoji="1" sz="2400">
                          <a:solidFill>
                            <a:schemeClr val="tx1"/>
                          </a:solidFill>
                          <a:latin typeface="Times New Roman" panose="02020603050405020304" pitchFamily="18" charset="0"/>
                          <a:ea typeface="MS PGothic" panose="020B0600070205080204" pitchFamily="34" charset="-128"/>
                        </a:defRPr>
                      </a:lvl2pPr>
                      <a:lvl3pPr algn="l">
                        <a:spcBef>
                          <a:spcPct val="20000"/>
                        </a:spcBef>
                        <a:defRPr kumimoji="1" sz="2000">
                          <a:solidFill>
                            <a:schemeClr val="tx1"/>
                          </a:solidFill>
                          <a:latin typeface="Times New Roman" panose="02020603050405020304" pitchFamily="18" charset="0"/>
                          <a:ea typeface="MS PGothic" panose="020B0600070205080204" pitchFamily="34" charset="-128"/>
                        </a:defRPr>
                      </a:lvl3pPr>
                      <a:lvl4pPr algn="l">
                        <a:spcBef>
                          <a:spcPct val="20000"/>
                        </a:spcBef>
                        <a:defRPr kumimoji="1">
                          <a:solidFill>
                            <a:schemeClr val="tx1"/>
                          </a:solidFill>
                          <a:latin typeface="Times New Roman" panose="02020603050405020304" pitchFamily="18" charset="0"/>
                          <a:ea typeface="MS PGothic" panose="020B0600070205080204" pitchFamily="34" charset="-128"/>
                        </a:defRPr>
                      </a:lvl4pPr>
                      <a:lvl5pPr algn="l">
                        <a:spcBef>
                          <a:spcPct val="20000"/>
                        </a:spcBef>
                        <a:defRPr kumimoji="1">
                          <a:solidFill>
                            <a:schemeClr val="tx1"/>
                          </a:solidFill>
                          <a:latin typeface="Times New Roman" panose="02020603050405020304" pitchFamily="18" charset="0"/>
                          <a:ea typeface="MS PGothic" panose="020B0600070205080204" pitchFamily="34" charset="-128"/>
                        </a:defRPr>
                      </a:lvl5pPr>
                      <a:lvl6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6pPr>
                      <a:lvl7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7pPr>
                      <a:lvl8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8pPr>
                      <a:lvl9pPr fontAlgn="base">
                        <a:spcBef>
                          <a:spcPct val="20000"/>
                        </a:spcBef>
                        <a:spcAft>
                          <a:spcPct val="0"/>
                        </a:spcAft>
                        <a:defRPr kumimoji="1">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２人／</a:t>
                      </a:r>
                      <a:r>
                        <a:rPr kumimoji="1" lang="zh-CN"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rPr>
                        <a:t>班</a:t>
                      </a:r>
                      <a:endParaRPr kumimoji="1" lang="ja-JP" altLang="en-US" sz="1400" b="1" i="0" u="none" strike="noStrike" cap="none" normalizeH="0" baseline="0">
                        <a:ln>
                          <a:noFill/>
                        </a:ln>
                        <a:solidFill>
                          <a:schemeClr val="tx1"/>
                        </a:solidFill>
                        <a:effectLst/>
                        <a:latin typeface="Arial" panose="020B0604020202020204" pitchFamily="34" charset="0"/>
                        <a:ea typeface="汉仪旗黑-55简" panose="00020600040101010101" charset="-128"/>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4" name="Text Box 29"/>
          <p:cNvSpPr txBox="1"/>
          <p:nvPr/>
        </p:nvSpPr>
        <p:spPr>
          <a:xfrm>
            <a:off x="6096000" y="883920"/>
            <a:ext cx="26416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400" b="1" dirty="0"/>
              <a:t>定时</a:t>
            </a:r>
            <a:r>
              <a:rPr lang="ja-JP" altLang="en-US" sz="1400" b="1" dirty="0"/>
              <a:t>　２７，０００秒</a:t>
            </a:r>
            <a:endParaRPr lang="ja-JP" altLang="en-US" sz="1400" b="1" dirty="0"/>
          </a:p>
        </p:txBody>
      </p:sp>
      <p:sp>
        <p:nvSpPr>
          <p:cNvPr id="11295" name="Text Box 30"/>
          <p:cNvSpPr txBox="1"/>
          <p:nvPr/>
        </p:nvSpPr>
        <p:spPr>
          <a:xfrm>
            <a:off x="539750" y="2784158"/>
            <a:ext cx="7848600" cy="67246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800" b="1" dirty="0">
                <a:latin typeface="Arial" panose="020B0604020202020204" pitchFamily="34" charset="0"/>
                <a:ea typeface="汉仪旗黑-55简" panose="00020600040101010101" charset="-128"/>
              </a:rPr>
              <a:t>此情况</a:t>
            </a:r>
            <a:r>
              <a:rPr lang="ja-JP" altLang="en-US" sz="1800" b="1" dirty="0">
                <a:latin typeface="Arial" panose="020B0604020202020204" pitchFamily="34" charset="0"/>
                <a:ea typeface="汉仪旗黑-55简" panose="00020600040101010101" charset="-128"/>
              </a:rPr>
              <a:t>Ａ、</a:t>
            </a:r>
            <a:r>
              <a:rPr lang="zh-CN" altLang="en-US" sz="1800" b="1" dirty="0">
                <a:latin typeface="Arial" panose="020B0604020202020204" pitchFamily="34" charset="0"/>
                <a:ea typeface="汉仪旗黑-55简" panose="00020600040101010101" charset="-128"/>
              </a:rPr>
              <a:t>Ｂ线的总的工时计算一下就是</a:t>
            </a:r>
            <a:endParaRPr lang="ja-JP" altLang="en-US" sz="1800" b="1" dirty="0">
              <a:latin typeface="Arial" panose="020B0604020202020204" pitchFamily="34" charset="0"/>
              <a:ea typeface="汉仪旗黑-55简" panose="00020600040101010101" charset="-128"/>
            </a:endParaRPr>
          </a:p>
          <a:p>
            <a:pPr marL="0" lvl="0" indent="0" eaLnBrk="1" hangingPunct="1">
              <a:lnSpc>
                <a:spcPct val="60000"/>
              </a:lnSpc>
              <a:spcBef>
                <a:spcPct val="50000"/>
              </a:spcBef>
              <a:buNone/>
            </a:pPr>
            <a:r>
              <a:rPr lang="ja-JP" altLang="en-US" sz="1800" b="1" dirty="0">
                <a:latin typeface="Arial" panose="020B0604020202020204" pitchFamily="34" charset="0"/>
                <a:ea typeface="汉仪旗黑-55简" panose="00020600040101010101" charset="-128"/>
              </a:rPr>
              <a:t>１．４４人工＋１．４８人工＝２．９２人工</a:t>
            </a:r>
            <a:r>
              <a:rPr lang="zh-CN" altLang="en-US" sz="1800" b="1" dirty="0">
                <a:latin typeface="Arial" panose="020B0604020202020204" pitchFamily="34" charset="0"/>
                <a:ea typeface="汉仪旗黑-55简" panose="00020600040101010101" charset="-128"/>
              </a:rPr>
              <a:t>，人员为</a:t>
            </a:r>
            <a:r>
              <a:rPr lang="ja-JP" altLang="en-US" sz="1800" b="1" dirty="0">
                <a:latin typeface="Arial" panose="020B0604020202020204" pitchFamily="34" charset="0"/>
                <a:ea typeface="汉仪旗黑-55简" panose="00020600040101010101" charset="-128"/>
              </a:rPr>
              <a:t>３人</a:t>
            </a:r>
            <a:r>
              <a:rPr lang="zh-CN" altLang="en-US" sz="1800" b="1" dirty="0">
                <a:latin typeface="Arial" panose="020B0604020202020204" pitchFamily="34" charset="0"/>
                <a:ea typeface="汉仪旗黑-55简" panose="00020600040101010101" charset="-128"/>
              </a:rPr>
              <a:t>即可</a:t>
            </a:r>
            <a:r>
              <a:rPr lang="ja-JP" altLang="en-US" sz="1800" b="1" dirty="0">
                <a:latin typeface="Arial" panose="020B0604020202020204" pitchFamily="34" charset="0"/>
                <a:ea typeface="汉仪旗黑-55简" panose="00020600040101010101" charset="-128"/>
              </a:rPr>
              <a:t>。</a:t>
            </a:r>
            <a:endParaRPr lang="ja-JP" altLang="en-US" sz="1800" b="1" dirty="0">
              <a:latin typeface="Arial" panose="020B0604020202020204" pitchFamily="34" charset="0"/>
              <a:ea typeface="汉仪旗黑-55简" panose="00020600040101010101" charset="-128"/>
            </a:endParaRPr>
          </a:p>
        </p:txBody>
      </p:sp>
      <p:sp>
        <p:nvSpPr>
          <p:cNvPr id="11344" name="Text Box 150"/>
          <p:cNvSpPr txBox="1"/>
          <p:nvPr/>
        </p:nvSpPr>
        <p:spPr>
          <a:xfrm>
            <a:off x="611505" y="4149090"/>
            <a:ext cx="8063865" cy="1336675"/>
          </a:xfrm>
          <a:prstGeom prst="rect">
            <a:avLst/>
          </a:prstGeom>
          <a:noFill/>
          <a:ln w="9525">
            <a:noFill/>
          </a:ln>
        </p:spPr>
        <p:txBody>
          <a:bodyPr wrap="square">
            <a:no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2000" b="1" dirty="0">
                <a:latin typeface="Arial" panose="020B0604020202020204" pitchFamily="34" charset="0"/>
                <a:ea typeface="汉仪旗黑-55简" panose="00020600040101010101" charset="-128"/>
              </a:rPr>
              <a:t>因批量数一旦不一致标准作业就会乱套</a:t>
            </a:r>
            <a:r>
              <a:rPr lang="ja-JP" altLang="en-US" sz="2000" b="1" dirty="0">
                <a:latin typeface="Arial" panose="020B0604020202020204" pitchFamily="34" charset="0"/>
                <a:ea typeface="汉仪旗黑-55简" panose="00020600040101010101" charset="-128"/>
              </a:rPr>
              <a:t>、</a:t>
            </a:r>
            <a:r>
              <a:rPr lang="zh-CN" altLang="en-US" sz="2000" b="1" dirty="0">
                <a:latin typeface="Arial" panose="020B0604020202020204" pitchFamily="34" charset="0"/>
                <a:ea typeface="汉仪旗黑-55简" panose="00020600040101010101" charset="-128"/>
              </a:rPr>
              <a:t>所以有必要改善工序更换时间，和批量数小的那一方相一致</a:t>
            </a:r>
            <a:r>
              <a:rPr lang="ja-JP" altLang="en-US" sz="2000" b="1" dirty="0">
                <a:latin typeface="Arial" panose="020B0604020202020204" pitchFamily="34" charset="0"/>
                <a:ea typeface="汉仪旗黑-55简" panose="00020600040101010101" charset="-128"/>
              </a:rPr>
              <a:t>。</a:t>
            </a:r>
            <a:endParaRPr lang="ja-JP" altLang="en-US" sz="2000" b="1" dirty="0">
              <a:latin typeface="Arial" panose="020B0604020202020204" pitchFamily="34" charset="0"/>
              <a:ea typeface="汉仪旗黑-55简" panose="00020600040101010101"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灯片编号占位符 3"/>
          <p:cNvSpPr txBox="1">
            <a:spLocks noGrp="1"/>
          </p:cNvSpPr>
          <p:nvPr>
            <p:ph type="sldNum" sz="quarter" idx="12"/>
            <p:custDataLst>
              <p:tags r:id="rId1"/>
            </p:custDataLst>
          </p:nvPr>
        </p:nvSpPr>
        <p:spPr bwMode="auto">
          <a:xfrm>
            <a:off x="6553200" y="6477000"/>
            <a:ext cx="2590800" cy="381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F732CE0-987A-44B7-9009-136BFF935176}" type="slidenum">
              <a:rPr kumimoji="0" lang="ja-JP" altLang="en-US"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fld>
            <a:r>
              <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rPr>
              <a:t>/32</a:t>
            </a:r>
            <a:endParaRPr kumimoji="0" lang="en-US" altLang="ja-JP" sz="2000" b="1" i="0" u="none" strike="noStrike" kern="1200" cap="none" spc="0" normalizeH="0" baseline="0" noProof="0">
              <a:ln>
                <a:noFill/>
              </a:ln>
              <a:solidFill>
                <a:schemeClr val="tx1"/>
              </a:solidFill>
              <a:effectLst/>
              <a:uLnTx/>
              <a:uFillTx/>
              <a:latin typeface="Arial" panose="020B0604020202020204" pitchFamily="34" charset="0"/>
              <a:ea typeface="汉仪旗黑-55简" panose="00020600040101010101" charset="-128"/>
              <a:cs typeface="+mn-cs"/>
            </a:endParaRPr>
          </a:p>
        </p:txBody>
      </p:sp>
      <p:sp>
        <p:nvSpPr>
          <p:cNvPr id="5" name="Rectangle 31"/>
          <p:cNvSpPr/>
          <p:nvPr>
            <p:custDataLst>
              <p:tags r:id="rId2"/>
            </p:custDataLst>
          </p:nvPr>
        </p:nvSpPr>
        <p:spPr>
          <a:xfrm>
            <a:off x="2034858" y="1993900"/>
            <a:ext cx="4854575" cy="2159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 name="Rectangle 32"/>
          <p:cNvSpPr/>
          <p:nvPr>
            <p:custDataLst>
              <p:tags r:id="rId3"/>
            </p:custDataLst>
          </p:nvPr>
        </p:nvSpPr>
        <p:spPr>
          <a:xfrm>
            <a:off x="1388745" y="1993900"/>
            <a:ext cx="538163" cy="4730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 name="Text Box 33"/>
          <p:cNvSpPr txBox="1"/>
          <p:nvPr>
            <p:custDataLst>
              <p:tags r:id="rId4"/>
            </p:custDataLst>
          </p:nvPr>
        </p:nvSpPr>
        <p:spPr>
          <a:xfrm>
            <a:off x="1383030" y="2009775"/>
            <a:ext cx="551815" cy="51117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　材</a:t>
            </a:r>
            <a:endParaRPr lang="ja-JP" altLang="en-US" sz="1200" b="1" dirty="0">
              <a:latin typeface="Arial" panose="020B0604020202020204" pitchFamily="34" charset="0"/>
              <a:ea typeface="汉仪旗黑-55简" panose="00020600040101010101" charset="-128"/>
            </a:endParaRPr>
          </a:p>
        </p:txBody>
      </p:sp>
      <p:sp>
        <p:nvSpPr>
          <p:cNvPr id="8" name="Rectangle 34"/>
          <p:cNvSpPr/>
          <p:nvPr>
            <p:custDataLst>
              <p:tags r:id="rId5"/>
            </p:custDataLst>
          </p:nvPr>
        </p:nvSpPr>
        <p:spPr>
          <a:xfrm>
            <a:off x="6997383" y="1993900"/>
            <a:ext cx="539750" cy="5143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9" name="Text Box 35"/>
          <p:cNvSpPr txBox="1"/>
          <p:nvPr>
            <p:custDataLst>
              <p:tags r:id="rId6"/>
            </p:custDataLst>
          </p:nvPr>
        </p:nvSpPr>
        <p:spPr>
          <a:xfrm>
            <a:off x="7176453" y="1985963"/>
            <a:ext cx="367030" cy="598487"/>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10" name="Group 36"/>
          <p:cNvGrpSpPr/>
          <p:nvPr/>
        </p:nvGrpSpPr>
        <p:grpSpPr>
          <a:xfrm>
            <a:off x="2049145" y="2257425"/>
            <a:ext cx="2413000" cy="231775"/>
            <a:chOff x="768" y="2352"/>
            <a:chExt cx="1074" cy="174"/>
          </a:xfrm>
        </p:grpSpPr>
        <p:grpSp>
          <p:nvGrpSpPr>
            <p:cNvPr id="11" name="Group 37"/>
            <p:cNvGrpSpPr/>
            <p:nvPr/>
          </p:nvGrpSpPr>
          <p:grpSpPr>
            <a:xfrm>
              <a:off x="1755" y="2352"/>
              <a:ext cx="87" cy="174"/>
              <a:chOff x="1440" y="2496"/>
              <a:chExt cx="336" cy="672"/>
            </a:xfrm>
          </p:grpSpPr>
          <p:sp>
            <p:nvSpPr>
              <p:cNvPr id="12" name="Arc 38"/>
              <p:cNvSpPr/>
              <p:nvPr>
                <p:custDataLst>
                  <p:tags r:id="rId7"/>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3" name="Arc 39"/>
              <p:cNvSpPr/>
              <p:nvPr>
                <p:custDataLst>
                  <p:tags r:id="rId8"/>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4" name="Group 40"/>
            <p:cNvGrpSpPr/>
            <p:nvPr/>
          </p:nvGrpSpPr>
          <p:grpSpPr>
            <a:xfrm flipH="1">
              <a:off x="768" y="2352"/>
              <a:ext cx="87" cy="174"/>
              <a:chOff x="1440" y="2496"/>
              <a:chExt cx="336" cy="672"/>
            </a:xfrm>
          </p:grpSpPr>
          <p:sp>
            <p:nvSpPr>
              <p:cNvPr id="15" name="Arc 41"/>
              <p:cNvSpPr/>
              <p:nvPr>
                <p:custDataLst>
                  <p:tags r:id="rId9"/>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6" name="Arc 42"/>
              <p:cNvSpPr/>
              <p:nvPr>
                <p:custDataLst>
                  <p:tags r:id="rId10"/>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7" name="Line 43"/>
            <p:cNvSpPr/>
            <p:nvPr>
              <p:custDataLst>
                <p:tags r:id="rId11"/>
              </p:custDataLst>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8" name="Line 44"/>
            <p:cNvSpPr/>
            <p:nvPr>
              <p:custDataLst>
                <p:tags r:id="rId12"/>
              </p:custDataLst>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19" name="Group 45"/>
          <p:cNvGrpSpPr/>
          <p:nvPr/>
        </p:nvGrpSpPr>
        <p:grpSpPr>
          <a:xfrm>
            <a:off x="3006408" y="2324100"/>
            <a:ext cx="458787" cy="107950"/>
            <a:chOff x="1176" y="2400"/>
            <a:chExt cx="240" cy="96"/>
          </a:xfrm>
        </p:grpSpPr>
        <p:sp>
          <p:nvSpPr>
            <p:cNvPr id="20" name="Oval 46"/>
            <p:cNvSpPr/>
            <p:nvPr>
              <p:custDataLst>
                <p:tags r:id="rId13"/>
              </p:custDataLst>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21" name="AutoShape 47"/>
            <p:cNvSpPr/>
            <p:nvPr>
              <p:custDataLst>
                <p:tags r:id="rId14"/>
              </p:custDataLst>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22" name="Group 48"/>
          <p:cNvGrpSpPr/>
          <p:nvPr/>
        </p:nvGrpSpPr>
        <p:grpSpPr>
          <a:xfrm>
            <a:off x="4462145" y="2257425"/>
            <a:ext cx="2413000" cy="231775"/>
            <a:chOff x="768" y="2352"/>
            <a:chExt cx="1074" cy="174"/>
          </a:xfrm>
        </p:grpSpPr>
        <p:grpSp>
          <p:nvGrpSpPr>
            <p:cNvPr id="23" name="Group 49"/>
            <p:cNvGrpSpPr/>
            <p:nvPr/>
          </p:nvGrpSpPr>
          <p:grpSpPr>
            <a:xfrm>
              <a:off x="1755" y="2352"/>
              <a:ext cx="87" cy="174"/>
              <a:chOff x="1440" y="2496"/>
              <a:chExt cx="336" cy="672"/>
            </a:xfrm>
          </p:grpSpPr>
          <p:sp>
            <p:nvSpPr>
              <p:cNvPr id="24" name="Arc 50"/>
              <p:cNvSpPr/>
              <p:nvPr>
                <p:custDataLst>
                  <p:tags r:id="rId15"/>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5" name="Arc 51"/>
              <p:cNvSpPr/>
              <p:nvPr>
                <p:custDataLst>
                  <p:tags r:id="rId16"/>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26" name="Group 52"/>
            <p:cNvGrpSpPr/>
            <p:nvPr/>
          </p:nvGrpSpPr>
          <p:grpSpPr>
            <a:xfrm flipH="1">
              <a:off x="768" y="2352"/>
              <a:ext cx="87" cy="174"/>
              <a:chOff x="1440" y="2496"/>
              <a:chExt cx="336" cy="672"/>
            </a:xfrm>
          </p:grpSpPr>
          <p:sp>
            <p:nvSpPr>
              <p:cNvPr id="27" name="Arc 53"/>
              <p:cNvSpPr/>
              <p:nvPr>
                <p:custDataLst>
                  <p:tags r:id="rId17"/>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28" name="Arc 54"/>
              <p:cNvSpPr/>
              <p:nvPr>
                <p:custDataLst>
                  <p:tags r:id="rId18"/>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29" name="Line 55"/>
            <p:cNvSpPr/>
            <p:nvPr>
              <p:custDataLst>
                <p:tags r:id="rId19"/>
              </p:custDataLst>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30" name="Line 56"/>
            <p:cNvSpPr/>
            <p:nvPr>
              <p:custDataLst>
                <p:tags r:id="rId20"/>
              </p:custDataLst>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31" name="Group 57"/>
          <p:cNvGrpSpPr/>
          <p:nvPr/>
        </p:nvGrpSpPr>
        <p:grpSpPr>
          <a:xfrm>
            <a:off x="5394008" y="2324100"/>
            <a:ext cx="457200" cy="107950"/>
            <a:chOff x="1176" y="2400"/>
            <a:chExt cx="240" cy="96"/>
          </a:xfrm>
        </p:grpSpPr>
        <p:sp>
          <p:nvSpPr>
            <p:cNvPr id="32" name="Oval 58"/>
            <p:cNvSpPr/>
            <p:nvPr>
              <p:custDataLst>
                <p:tags r:id="rId21"/>
              </p:custDataLst>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3" name="AutoShape 59"/>
            <p:cNvSpPr/>
            <p:nvPr>
              <p:custDataLst>
                <p:tags r:id="rId22"/>
              </p:custDataLst>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34" name="Line 60"/>
          <p:cNvSpPr/>
          <p:nvPr>
            <p:custDataLst>
              <p:tags r:id="rId23"/>
            </p:custDataLst>
          </p:nvPr>
        </p:nvSpPr>
        <p:spPr>
          <a:xfrm>
            <a:off x="1926908" y="2097088"/>
            <a:ext cx="5070475" cy="0"/>
          </a:xfrm>
          <a:prstGeom prst="line">
            <a:avLst/>
          </a:prstGeom>
          <a:ln w="9525" cap="flat" cmpd="sng">
            <a:solidFill>
              <a:schemeClr val="tx1"/>
            </a:solidFill>
            <a:prstDash val="solid"/>
            <a:headEnd type="none" w="med" len="med"/>
            <a:tailEnd type="arrow" w="sm" len="sm"/>
          </a:ln>
        </p:spPr>
      </p:sp>
      <p:sp>
        <p:nvSpPr>
          <p:cNvPr id="35" name="Text Box 61"/>
          <p:cNvSpPr txBox="1"/>
          <p:nvPr>
            <p:custDataLst>
              <p:tags r:id="rId24"/>
            </p:custDataLst>
          </p:nvPr>
        </p:nvSpPr>
        <p:spPr>
          <a:xfrm>
            <a:off x="2142808" y="1746250"/>
            <a:ext cx="10795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Ａ</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36" name="Text Box 62"/>
          <p:cNvSpPr txBox="1"/>
          <p:nvPr>
            <p:custDataLst>
              <p:tags r:id="rId25"/>
            </p:custDataLst>
          </p:nvPr>
        </p:nvSpPr>
        <p:spPr>
          <a:xfrm>
            <a:off x="7537133" y="2058988"/>
            <a:ext cx="1509712"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中间在库</a:t>
            </a:r>
            <a:r>
              <a:rPr lang="ja-JP" altLang="en-US" sz="1600" b="1" dirty="0">
                <a:latin typeface="Arial" panose="020B0604020202020204" pitchFamily="34" charset="0"/>
                <a:ea typeface="汉仪旗黑-55简" panose="00020600040101010101" charset="-128"/>
              </a:rPr>
              <a:t>大</a:t>
            </a:r>
            <a:endParaRPr lang="ja-JP" altLang="en-US" sz="1600" b="1" dirty="0">
              <a:latin typeface="Arial" panose="020B0604020202020204" pitchFamily="34" charset="0"/>
              <a:ea typeface="汉仪旗黑-55简" panose="00020600040101010101" charset="-128"/>
            </a:endParaRPr>
          </a:p>
        </p:txBody>
      </p:sp>
      <p:sp>
        <p:nvSpPr>
          <p:cNvPr id="37" name="Rectangle 63"/>
          <p:cNvSpPr/>
          <p:nvPr>
            <p:custDataLst>
              <p:tags r:id="rId26"/>
            </p:custDataLst>
          </p:nvPr>
        </p:nvSpPr>
        <p:spPr>
          <a:xfrm>
            <a:off x="2034858" y="3016250"/>
            <a:ext cx="4854575" cy="214313"/>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8" name="Rectangle 64"/>
          <p:cNvSpPr/>
          <p:nvPr>
            <p:custDataLst>
              <p:tags r:id="rId27"/>
            </p:custDataLst>
          </p:nvPr>
        </p:nvSpPr>
        <p:spPr>
          <a:xfrm>
            <a:off x="1388745" y="3016250"/>
            <a:ext cx="538163" cy="4730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39" name="Text Box 65"/>
          <p:cNvSpPr txBox="1"/>
          <p:nvPr>
            <p:custDataLst>
              <p:tags r:id="rId28"/>
            </p:custDataLst>
          </p:nvPr>
        </p:nvSpPr>
        <p:spPr>
          <a:xfrm>
            <a:off x="1383030" y="3032125"/>
            <a:ext cx="551815" cy="51117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　材</a:t>
            </a:r>
            <a:endParaRPr lang="ja-JP" altLang="en-US" sz="1200" b="1" dirty="0">
              <a:latin typeface="Arial" panose="020B0604020202020204" pitchFamily="34" charset="0"/>
              <a:ea typeface="汉仪旗黑-55简" panose="00020600040101010101" charset="-128"/>
            </a:endParaRPr>
          </a:p>
        </p:txBody>
      </p:sp>
      <p:sp>
        <p:nvSpPr>
          <p:cNvPr id="40" name="Rectangle 66"/>
          <p:cNvSpPr/>
          <p:nvPr>
            <p:custDataLst>
              <p:tags r:id="rId29"/>
            </p:custDataLst>
          </p:nvPr>
        </p:nvSpPr>
        <p:spPr>
          <a:xfrm>
            <a:off x="6997383" y="3016250"/>
            <a:ext cx="539750" cy="5207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41" name="Text Box 67"/>
          <p:cNvSpPr txBox="1"/>
          <p:nvPr>
            <p:custDataLst>
              <p:tags r:id="rId30"/>
            </p:custDataLst>
          </p:nvPr>
        </p:nvSpPr>
        <p:spPr>
          <a:xfrm>
            <a:off x="7176453" y="3006725"/>
            <a:ext cx="367030" cy="56832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完成品</a:t>
            </a:r>
            <a:endParaRPr lang="ja-JP" altLang="en-US" sz="1200" b="1" dirty="0">
              <a:latin typeface="Arial" panose="020B0604020202020204" pitchFamily="34" charset="0"/>
              <a:ea typeface="汉仪旗黑-55简" panose="00020600040101010101" charset="-128"/>
            </a:endParaRPr>
          </a:p>
        </p:txBody>
      </p:sp>
      <p:grpSp>
        <p:nvGrpSpPr>
          <p:cNvPr id="42" name="Group 68"/>
          <p:cNvGrpSpPr/>
          <p:nvPr/>
        </p:nvGrpSpPr>
        <p:grpSpPr>
          <a:xfrm>
            <a:off x="2049145" y="3278188"/>
            <a:ext cx="2413000" cy="233362"/>
            <a:chOff x="768" y="2352"/>
            <a:chExt cx="1074" cy="174"/>
          </a:xfrm>
        </p:grpSpPr>
        <p:grpSp>
          <p:nvGrpSpPr>
            <p:cNvPr id="43" name="Group 69"/>
            <p:cNvGrpSpPr/>
            <p:nvPr/>
          </p:nvGrpSpPr>
          <p:grpSpPr>
            <a:xfrm>
              <a:off x="1755" y="2352"/>
              <a:ext cx="87" cy="174"/>
              <a:chOff x="1440" y="2496"/>
              <a:chExt cx="336" cy="672"/>
            </a:xfrm>
          </p:grpSpPr>
          <p:sp>
            <p:nvSpPr>
              <p:cNvPr id="44" name="Arc 70"/>
              <p:cNvSpPr/>
              <p:nvPr>
                <p:custDataLst>
                  <p:tags r:id="rId31"/>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45" name="Arc 71"/>
              <p:cNvSpPr/>
              <p:nvPr>
                <p:custDataLst>
                  <p:tags r:id="rId32"/>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46" name="Group 72"/>
            <p:cNvGrpSpPr/>
            <p:nvPr/>
          </p:nvGrpSpPr>
          <p:grpSpPr>
            <a:xfrm flipH="1">
              <a:off x="768" y="2352"/>
              <a:ext cx="87" cy="174"/>
              <a:chOff x="1440" y="2496"/>
              <a:chExt cx="336" cy="672"/>
            </a:xfrm>
          </p:grpSpPr>
          <p:sp>
            <p:nvSpPr>
              <p:cNvPr id="47" name="Arc 73"/>
              <p:cNvSpPr/>
              <p:nvPr>
                <p:custDataLst>
                  <p:tags r:id="rId33"/>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48" name="Arc 74"/>
              <p:cNvSpPr/>
              <p:nvPr>
                <p:custDataLst>
                  <p:tags r:id="rId34"/>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49" name="Line 75"/>
            <p:cNvSpPr/>
            <p:nvPr>
              <p:custDataLst>
                <p:tags r:id="rId35"/>
              </p:custDataLst>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50" name="Line 76"/>
            <p:cNvSpPr/>
            <p:nvPr>
              <p:custDataLst>
                <p:tags r:id="rId36"/>
              </p:custDataLst>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51" name="Group 77"/>
          <p:cNvGrpSpPr/>
          <p:nvPr/>
        </p:nvGrpSpPr>
        <p:grpSpPr>
          <a:xfrm>
            <a:off x="3006408" y="3346450"/>
            <a:ext cx="458787" cy="107950"/>
            <a:chOff x="1176" y="2400"/>
            <a:chExt cx="240" cy="96"/>
          </a:xfrm>
        </p:grpSpPr>
        <p:sp>
          <p:nvSpPr>
            <p:cNvPr id="52" name="Oval 78"/>
            <p:cNvSpPr/>
            <p:nvPr>
              <p:custDataLst>
                <p:tags r:id="rId37"/>
              </p:custDataLst>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53" name="AutoShape 79"/>
            <p:cNvSpPr/>
            <p:nvPr>
              <p:custDataLst>
                <p:tags r:id="rId38"/>
              </p:custDataLst>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54" name="Group 80"/>
          <p:cNvGrpSpPr/>
          <p:nvPr/>
        </p:nvGrpSpPr>
        <p:grpSpPr>
          <a:xfrm>
            <a:off x="4462145" y="3278188"/>
            <a:ext cx="2413000" cy="233362"/>
            <a:chOff x="768" y="2352"/>
            <a:chExt cx="1074" cy="174"/>
          </a:xfrm>
        </p:grpSpPr>
        <p:grpSp>
          <p:nvGrpSpPr>
            <p:cNvPr id="55" name="Group 81"/>
            <p:cNvGrpSpPr/>
            <p:nvPr/>
          </p:nvGrpSpPr>
          <p:grpSpPr>
            <a:xfrm>
              <a:off x="1755" y="2352"/>
              <a:ext cx="87" cy="174"/>
              <a:chOff x="1440" y="2496"/>
              <a:chExt cx="336" cy="672"/>
            </a:xfrm>
          </p:grpSpPr>
          <p:sp>
            <p:nvSpPr>
              <p:cNvPr id="56" name="Arc 82"/>
              <p:cNvSpPr/>
              <p:nvPr>
                <p:custDataLst>
                  <p:tags r:id="rId39"/>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57" name="Arc 83"/>
              <p:cNvSpPr/>
              <p:nvPr>
                <p:custDataLst>
                  <p:tags r:id="rId40"/>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58" name="Group 84"/>
            <p:cNvGrpSpPr/>
            <p:nvPr/>
          </p:nvGrpSpPr>
          <p:grpSpPr>
            <a:xfrm flipH="1">
              <a:off x="768" y="2352"/>
              <a:ext cx="87" cy="174"/>
              <a:chOff x="1440" y="2496"/>
              <a:chExt cx="336" cy="672"/>
            </a:xfrm>
          </p:grpSpPr>
          <p:sp>
            <p:nvSpPr>
              <p:cNvPr id="59" name="Arc 85"/>
              <p:cNvSpPr/>
              <p:nvPr>
                <p:custDataLst>
                  <p:tags r:id="rId41"/>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60" name="Arc 86"/>
              <p:cNvSpPr/>
              <p:nvPr>
                <p:custDataLst>
                  <p:tags r:id="rId42"/>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61" name="Line 87"/>
            <p:cNvSpPr/>
            <p:nvPr>
              <p:custDataLst>
                <p:tags r:id="rId43"/>
              </p:custDataLst>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62" name="Line 88"/>
            <p:cNvSpPr/>
            <p:nvPr>
              <p:custDataLst>
                <p:tags r:id="rId44"/>
              </p:custDataLst>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63" name="Group 89"/>
          <p:cNvGrpSpPr/>
          <p:nvPr/>
        </p:nvGrpSpPr>
        <p:grpSpPr>
          <a:xfrm>
            <a:off x="5394008" y="3346450"/>
            <a:ext cx="457200" cy="107950"/>
            <a:chOff x="1176" y="2400"/>
            <a:chExt cx="240" cy="96"/>
          </a:xfrm>
        </p:grpSpPr>
        <p:sp>
          <p:nvSpPr>
            <p:cNvPr id="64" name="Oval 90"/>
            <p:cNvSpPr/>
            <p:nvPr>
              <p:custDataLst>
                <p:tags r:id="rId45"/>
              </p:custDataLst>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65" name="AutoShape 91"/>
            <p:cNvSpPr/>
            <p:nvPr>
              <p:custDataLst>
                <p:tags r:id="rId46"/>
              </p:custDataLst>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66" name="Line 92"/>
          <p:cNvSpPr/>
          <p:nvPr>
            <p:custDataLst>
              <p:tags r:id="rId47"/>
            </p:custDataLst>
          </p:nvPr>
        </p:nvSpPr>
        <p:spPr>
          <a:xfrm>
            <a:off x="1926908" y="3119438"/>
            <a:ext cx="5070475" cy="0"/>
          </a:xfrm>
          <a:prstGeom prst="line">
            <a:avLst/>
          </a:prstGeom>
          <a:ln w="9525" cap="flat" cmpd="sng">
            <a:solidFill>
              <a:schemeClr val="tx1"/>
            </a:solidFill>
            <a:prstDash val="solid"/>
            <a:headEnd type="none" w="med" len="med"/>
            <a:tailEnd type="arrow" w="sm" len="sm"/>
          </a:ln>
        </p:spPr>
      </p:sp>
      <p:sp>
        <p:nvSpPr>
          <p:cNvPr id="67" name="Freeform 93"/>
          <p:cNvSpPr/>
          <p:nvPr>
            <p:custDataLst>
              <p:tags r:id="rId48"/>
            </p:custDataLst>
          </p:nvPr>
        </p:nvSpPr>
        <p:spPr>
          <a:xfrm>
            <a:off x="1657033" y="2508250"/>
            <a:ext cx="5610225" cy="508000"/>
          </a:xfrm>
          <a:custGeom>
            <a:avLst/>
            <a:gdLst/>
            <a:ahLst/>
            <a:cxnLst>
              <a:cxn ang="0">
                <a:pos x="2147483646" y="0"/>
              </a:cxn>
              <a:cxn ang="0">
                <a:pos x="2147483646" y="265498204"/>
              </a:cxn>
              <a:cxn ang="0">
                <a:pos x="0" y="265498204"/>
              </a:cxn>
              <a:cxn ang="0">
                <a:pos x="0" y="597370370"/>
              </a:cxn>
            </a:cxnLst>
            <a:pathLst>
              <a:path w="2496" h="432">
                <a:moveTo>
                  <a:pt x="2496" y="0"/>
                </a:moveTo>
                <a:lnTo>
                  <a:pt x="2496" y="192"/>
                </a:lnTo>
                <a:lnTo>
                  <a:pt x="0" y="192"/>
                </a:lnTo>
                <a:lnTo>
                  <a:pt x="0" y="432"/>
                </a:lnTo>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68" name="Text Box 94"/>
          <p:cNvSpPr txBox="1"/>
          <p:nvPr>
            <p:custDataLst>
              <p:tags r:id="rId49"/>
            </p:custDataLst>
          </p:nvPr>
        </p:nvSpPr>
        <p:spPr>
          <a:xfrm>
            <a:off x="4625658" y="3586163"/>
            <a:ext cx="1831975"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a:t>
            </a:r>
            <a:r>
              <a:rPr lang="zh-CN" altLang="en-US" sz="1600" b="1" dirty="0">
                <a:latin typeface="Arial" panose="020B0604020202020204" pitchFamily="34" charset="0"/>
                <a:ea typeface="汉仪旗黑-55简" panose="00020600040101010101" charset="-128"/>
              </a:rPr>
              <a:t>变更配置</a:t>
            </a:r>
            <a:r>
              <a:rPr lang="ja-JP" altLang="en-US" sz="1600" b="1" dirty="0">
                <a:latin typeface="Arial" panose="020B0604020202020204" pitchFamily="34" charset="0"/>
                <a:ea typeface="汉仪旗黑-55简" panose="00020600040101010101" charset="-128"/>
              </a:rPr>
              <a:t>）</a:t>
            </a:r>
            <a:endParaRPr lang="ja-JP" altLang="en-US" sz="1600" b="1" dirty="0">
              <a:latin typeface="Arial" panose="020B0604020202020204" pitchFamily="34" charset="0"/>
              <a:ea typeface="汉仪旗黑-55简" panose="00020600040101010101" charset="-128"/>
            </a:endParaRPr>
          </a:p>
        </p:txBody>
      </p:sp>
      <p:sp>
        <p:nvSpPr>
          <p:cNvPr id="69" name="Rectangle 95"/>
          <p:cNvSpPr/>
          <p:nvPr>
            <p:custDataLst>
              <p:tags r:id="rId50"/>
            </p:custDataLst>
          </p:nvPr>
        </p:nvSpPr>
        <p:spPr>
          <a:xfrm>
            <a:off x="2034858" y="4198938"/>
            <a:ext cx="4854575" cy="21748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0" name="Rectangle 96"/>
          <p:cNvSpPr/>
          <p:nvPr>
            <p:custDataLst>
              <p:tags r:id="rId51"/>
            </p:custDataLst>
          </p:nvPr>
        </p:nvSpPr>
        <p:spPr>
          <a:xfrm>
            <a:off x="1388745" y="4198938"/>
            <a:ext cx="538163" cy="473075"/>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71" name="Text Box 97"/>
          <p:cNvSpPr txBox="1"/>
          <p:nvPr>
            <p:custDataLst>
              <p:tags r:id="rId52"/>
            </p:custDataLst>
          </p:nvPr>
        </p:nvSpPr>
        <p:spPr>
          <a:xfrm>
            <a:off x="1383030" y="4214813"/>
            <a:ext cx="551815" cy="511175"/>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latin typeface="Arial" panose="020B0604020202020204" pitchFamily="34" charset="0"/>
                <a:ea typeface="汉仪旗黑-55简" panose="00020600040101010101" charset="-128"/>
              </a:rPr>
              <a:t>粗　材</a:t>
            </a:r>
            <a:endParaRPr lang="ja-JP" altLang="en-US" sz="1200" b="1" dirty="0">
              <a:latin typeface="Arial" panose="020B0604020202020204" pitchFamily="34" charset="0"/>
              <a:ea typeface="汉仪旗黑-55简" panose="00020600040101010101" charset="-128"/>
            </a:endParaRPr>
          </a:p>
        </p:txBody>
      </p:sp>
      <p:grpSp>
        <p:nvGrpSpPr>
          <p:cNvPr id="72" name="Group 98"/>
          <p:cNvGrpSpPr/>
          <p:nvPr/>
        </p:nvGrpSpPr>
        <p:grpSpPr>
          <a:xfrm>
            <a:off x="2049145" y="4508500"/>
            <a:ext cx="1604963" cy="255588"/>
            <a:chOff x="768" y="2352"/>
            <a:chExt cx="1074" cy="174"/>
          </a:xfrm>
        </p:grpSpPr>
        <p:grpSp>
          <p:nvGrpSpPr>
            <p:cNvPr id="73" name="Group 99"/>
            <p:cNvGrpSpPr/>
            <p:nvPr/>
          </p:nvGrpSpPr>
          <p:grpSpPr>
            <a:xfrm>
              <a:off x="1755" y="2352"/>
              <a:ext cx="87" cy="174"/>
              <a:chOff x="1440" y="2496"/>
              <a:chExt cx="336" cy="672"/>
            </a:xfrm>
          </p:grpSpPr>
          <p:sp>
            <p:nvSpPr>
              <p:cNvPr id="74" name="Arc 100"/>
              <p:cNvSpPr/>
              <p:nvPr>
                <p:custDataLst>
                  <p:tags r:id="rId53"/>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75" name="Arc 101"/>
              <p:cNvSpPr/>
              <p:nvPr>
                <p:custDataLst>
                  <p:tags r:id="rId54"/>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76" name="Group 102"/>
            <p:cNvGrpSpPr/>
            <p:nvPr/>
          </p:nvGrpSpPr>
          <p:grpSpPr>
            <a:xfrm flipH="1">
              <a:off x="768" y="2352"/>
              <a:ext cx="87" cy="174"/>
              <a:chOff x="1440" y="2496"/>
              <a:chExt cx="336" cy="672"/>
            </a:xfrm>
          </p:grpSpPr>
          <p:sp>
            <p:nvSpPr>
              <p:cNvPr id="77" name="Arc 103"/>
              <p:cNvSpPr/>
              <p:nvPr>
                <p:custDataLst>
                  <p:tags r:id="rId55"/>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78" name="Arc 104"/>
              <p:cNvSpPr/>
              <p:nvPr>
                <p:custDataLst>
                  <p:tags r:id="rId56"/>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79" name="Line 105"/>
            <p:cNvSpPr/>
            <p:nvPr>
              <p:custDataLst>
                <p:tags r:id="rId57"/>
              </p:custDataLst>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80" name="Line 106"/>
            <p:cNvSpPr/>
            <p:nvPr>
              <p:custDataLst>
                <p:tags r:id="rId58"/>
              </p:custDataLst>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81" name="Group 107"/>
          <p:cNvGrpSpPr/>
          <p:nvPr/>
        </p:nvGrpSpPr>
        <p:grpSpPr>
          <a:xfrm>
            <a:off x="2641283" y="4598988"/>
            <a:ext cx="460375" cy="109537"/>
            <a:chOff x="1176" y="2400"/>
            <a:chExt cx="240" cy="96"/>
          </a:xfrm>
        </p:grpSpPr>
        <p:sp>
          <p:nvSpPr>
            <p:cNvPr id="82" name="Oval 108"/>
            <p:cNvSpPr/>
            <p:nvPr>
              <p:custDataLst>
                <p:tags r:id="rId59"/>
              </p:custDataLst>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83" name="AutoShape 109"/>
            <p:cNvSpPr/>
            <p:nvPr>
              <p:custDataLst>
                <p:tags r:id="rId60"/>
              </p:custDataLst>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grpSp>
        <p:nvGrpSpPr>
          <p:cNvPr id="84" name="Group 110"/>
          <p:cNvGrpSpPr/>
          <p:nvPr/>
        </p:nvGrpSpPr>
        <p:grpSpPr>
          <a:xfrm>
            <a:off x="4260533" y="4598988"/>
            <a:ext cx="457200" cy="109537"/>
            <a:chOff x="1176" y="2400"/>
            <a:chExt cx="240" cy="96"/>
          </a:xfrm>
        </p:grpSpPr>
        <p:sp>
          <p:nvSpPr>
            <p:cNvPr id="85" name="Oval 111"/>
            <p:cNvSpPr/>
            <p:nvPr>
              <p:custDataLst>
                <p:tags r:id="rId61"/>
              </p:custDataLst>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86" name="AutoShape 112"/>
            <p:cNvSpPr/>
            <p:nvPr>
              <p:custDataLst>
                <p:tags r:id="rId62"/>
              </p:custDataLst>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87" name="Line 113"/>
          <p:cNvSpPr/>
          <p:nvPr>
            <p:custDataLst>
              <p:tags r:id="rId63"/>
            </p:custDataLst>
          </p:nvPr>
        </p:nvSpPr>
        <p:spPr>
          <a:xfrm>
            <a:off x="1926908" y="4303713"/>
            <a:ext cx="5070475" cy="0"/>
          </a:xfrm>
          <a:prstGeom prst="line">
            <a:avLst/>
          </a:prstGeom>
          <a:ln w="9525" cap="flat" cmpd="sng">
            <a:solidFill>
              <a:schemeClr val="tx1"/>
            </a:solidFill>
            <a:prstDash val="solid"/>
            <a:headEnd type="none" w="med" len="med"/>
            <a:tailEnd type="arrow" w="sm" len="sm"/>
          </a:ln>
        </p:spPr>
      </p:sp>
      <p:grpSp>
        <p:nvGrpSpPr>
          <p:cNvPr id="88" name="Group 115"/>
          <p:cNvGrpSpPr/>
          <p:nvPr/>
        </p:nvGrpSpPr>
        <p:grpSpPr>
          <a:xfrm>
            <a:off x="3654108" y="4508500"/>
            <a:ext cx="1603375" cy="255588"/>
            <a:chOff x="768" y="2352"/>
            <a:chExt cx="1074" cy="174"/>
          </a:xfrm>
        </p:grpSpPr>
        <p:grpSp>
          <p:nvGrpSpPr>
            <p:cNvPr id="89" name="Group 116"/>
            <p:cNvGrpSpPr/>
            <p:nvPr/>
          </p:nvGrpSpPr>
          <p:grpSpPr>
            <a:xfrm>
              <a:off x="1755" y="2352"/>
              <a:ext cx="87" cy="174"/>
              <a:chOff x="1440" y="2496"/>
              <a:chExt cx="336" cy="672"/>
            </a:xfrm>
          </p:grpSpPr>
          <p:sp>
            <p:nvSpPr>
              <p:cNvPr id="90" name="Arc 117"/>
              <p:cNvSpPr/>
              <p:nvPr>
                <p:custDataLst>
                  <p:tags r:id="rId64"/>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1" name="Arc 118"/>
              <p:cNvSpPr/>
              <p:nvPr>
                <p:custDataLst>
                  <p:tags r:id="rId65"/>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92" name="Group 119"/>
            <p:cNvGrpSpPr/>
            <p:nvPr/>
          </p:nvGrpSpPr>
          <p:grpSpPr>
            <a:xfrm flipH="1">
              <a:off x="768" y="2352"/>
              <a:ext cx="87" cy="174"/>
              <a:chOff x="1440" y="2496"/>
              <a:chExt cx="336" cy="672"/>
            </a:xfrm>
          </p:grpSpPr>
          <p:sp>
            <p:nvSpPr>
              <p:cNvPr id="93" name="Arc 120"/>
              <p:cNvSpPr/>
              <p:nvPr>
                <p:custDataLst>
                  <p:tags r:id="rId66"/>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94" name="Arc 121"/>
              <p:cNvSpPr/>
              <p:nvPr>
                <p:custDataLst>
                  <p:tags r:id="rId67"/>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95" name="Line 122"/>
            <p:cNvSpPr/>
            <p:nvPr>
              <p:custDataLst>
                <p:tags r:id="rId68"/>
              </p:custDataLst>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96" name="Line 123"/>
            <p:cNvSpPr/>
            <p:nvPr>
              <p:custDataLst>
                <p:tags r:id="rId69"/>
              </p:custDataLst>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97" name="Group 124"/>
          <p:cNvGrpSpPr/>
          <p:nvPr/>
        </p:nvGrpSpPr>
        <p:grpSpPr>
          <a:xfrm>
            <a:off x="5273358" y="4508500"/>
            <a:ext cx="1601787" cy="255588"/>
            <a:chOff x="768" y="2352"/>
            <a:chExt cx="1074" cy="174"/>
          </a:xfrm>
        </p:grpSpPr>
        <p:grpSp>
          <p:nvGrpSpPr>
            <p:cNvPr id="98" name="Group 125"/>
            <p:cNvGrpSpPr/>
            <p:nvPr/>
          </p:nvGrpSpPr>
          <p:grpSpPr>
            <a:xfrm>
              <a:off x="1755" y="2352"/>
              <a:ext cx="87" cy="174"/>
              <a:chOff x="1440" y="2496"/>
              <a:chExt cx="336" cy="672"/>
            </a:xfrm>
          </p:grpSpPr>
          <p:sp>
            <p:nvSpPr>
              <p:cNvPr id="99" name="Arc 126"/>
              <p:cNvSpPr/>
              <p:nvPr>
                <p:custDataLst>
                  <p:tags r:id="rId70"/>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00" name="Arc 127"/>
              <p:cNvSpPr/>
              <p:nvPr>
                <p:custDataLst>
                  <p:tags r:id="rId71"/>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grpSp>
          <p:nvGrpSpPr>
            <p:cNvPr id="101" name="Group 128"/>
            <p:cNvGrpSpPr/>
            <p:nvPr/>
          </p:nvGrpSpPr>
          <p:grpSpPr>
            <a:xfrm flipH="1">
              <a:off x="768" y="2352"/>
              <a:ext cx="87" cy="174"/>
              <a:chOff x="1440" y="2496"/>
              <a:chExt cx="336" cy="672"/>
            </a:xfrm>
          </p:grpSpPr>
          <p:sp>
            <p:nvSpPr>
              <p:cNvPr id="102" name="Arc 129"/>
              <p:cNvSpPr/>
              <p:nvPr>
                <p:custDataLst>
                  <p:tags r:id="rId72"/>
                </p:custDataLst>
              </p:nvPr>
            </p:nvSpPr>
            <p:spPr>
              <a:xfrm>
                <a:off x="1440" y="2496"/>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sp>
            <p:nvSpPr>
              <p:cNvPr id="103" name="Arc 130"/>
              <p:cNvSpPr/>
              <p:nvPr>
                <p:custDataLst>
                  <p:tags r:id="rId73"/>
                </p:custDataLst>
              </p:nvPr>
            </p:nvSpPr>
            <p:spPr>
              <a:xfrm rot="5400000">
                <a:off x="1440" y="2832"/>
                <a:ext cx="336" cy="336"/>
              </a:xfrm>
              <a:custGeom>
                <a:avLst/>
                <a:gdLst/>
                <a:ahLst/>
                <a:cxnLst>
                  <a:cxn ang="0">
                    <a:pos x="0" y="0"/>
                  </a:cxn>
                  <a:cxn ang="0">
                    <a:pos x="5" y="5"/>
                  </a:cxn>
                  <a:cxn ang="0">
                    <a:pos x="0" y="5"/>
                  </a:cxn>
                </a:cxnLst>
                <a:pathLst>
                  <a:path w="21600" h="21600" fill="none">
                    <a:moveTo>
                      <a:pt x="0" y="0"/>
                    </a:moveTo>
                    <a:cubicBezTo>
                      <a:pt x="11929" y="0"/>
                      <a:pt x="21600" y="9670"/>
                      <a:pt x="21600" y="21600"/>
                    </a:cubicBezTo>
                  </a:path>
                  <a:path w="21600" h="21600" stroke="0">
                    <a:moveTo>
                      <a:pt x="0" y="0"/>
                    </a:moveTo>
                    <a:cubicBezTo>
                      <a:pt x="11929" y="0"/>
                      <a:pt x="21600" y="9670"/>
                      <a:pt x="21600" y="21600"/>
                    </a:cubicBezTo>
                    <a:lnTo>
                      <a:pt x="0" y="21600"/>
                    </a:lnTo>
                    <a:lnTo>
                      <a:pt x="0" y="0"/>
                    </a:lnTo>
                    <a:close/>
                  </a:path>
                </a:pathLst>
              </a:custGeom>
              <a:noFill/>
              <a:ln w="9525" cap="flat" cmpd="sng">
                <a:solidFill>
                  <a:schemeClr val="tx1">
                    <a:alpha val="100000"/>
                  </a:schemeClr>
                </a:solidFill>
                <a:prstDash val="solid"/>
                <a:round/>
                <a:headEnd type="none" w="med" len="med"/>
                <a:tailEnd type="none" w="med" len="med"/>
              </a:ln>
            </p:spPr>
            <p:txBody>
              <a:bodyPr/>
              <a:p>
                <a:endParaRPr lang="zh-CN" altLang="en-US"/>
              </a:p>
            </p:txBody>
          </p:sp>
        </p:grpSp>
        <p:sp>
          <p:nvSpPr>
            <p:cNvPr id="104" name="Line 131"/>
            <p:cNvSpPr/>
            <p:nvPr>
              <p:custDataLst>
                <p:tags r:id="rId74"/>
              </p:custDataLst>
            </p:nvPr>
          </p:nvSpPr>
          <p:spPr>
            <a:xfrm>
              <a:off x="840" y="2352"/>
              <a:ext cx="912" cy="0"/>
            </a:xfrm>
            <a:prstGeom prst="line">
              <a:avLst/>
            </a:prstGeom>
            <a:ln w="9525" cap="flat" cmpd="sng">
              <a:solidFill>
                <a:schemeClr val="tx1"/>
              </a:solidFill>
              <a:prstDash val="solid"/>
              <a:headEnd type="none" w="med" len="med"/>
              <a:tailEnd type="arrow" w="sm" len="med"/>
            </a:ln>
          </p:spPr>
        </p:sp>
        <p:sp>
          <p:nvSpPr>
            <p:cNvPr id="105" name="Line 132"/>
            <p:cNvSpPr/>
            <p:nvPr>
              <p:custDataLst>
                <p:tags r:id="rId75"/>
              </p:custDataLst>
            </p:nvPr>
          </p:nvSpPr>
          <p:spPr>
            <a:xfrm flipH="1">
              <a:off x="852" y="2526"/>
              <a:ext cx="912" cy="0"/>
            </a:xfrm>
            <a:prstGeom prst="line">
              <a:avLst/>
            </a:prstGeom>
            <a:ln w="9525" cap="flat" cmpd="sng">
              <a:solidFill>
                <a:schemeClr val="tx1"/>
              </a:solidFill>
              <a:prstDash val="solid"/>
              <a:headEnd type="none" w="med" len="med"/>
              <a:tailEnd type="arrow" w="sm" len="med"/>
            </a:ln>
          </p:spPr>
        </p:sp>
      </p:grpSp>
      <p:grpSp>
        <p:nvGrpSpPr>
          <p:cNvPr id="106" name="Group 133"/>
          <p:cNvGrpSpPr/>
          <p:nvPr/>
        </p:nvGrpSpPr>
        <p:grpSpPr>
          <a:xfrm>
            <a:off x="5863908" y="4598988"/>
            <a:ext cx="458787" cy="109537"/>
            <a:chOff x="1176" y="2400"/>
            <a:chExt cx="240" cy="96"/>
          </a:xfrm>
        </p:grpSpPr>
        <p:sp>
          <p:nvSpPr>
            <p:cNvPr id="107" name="Oval 134"/>
            <p:cNvSpPr/>
            <p:nvPr>
              <p:custDataLst>
                <p:tags r:id="rId76"/>
              </p:custDataLst>
            </p:nvPr>
          </p:nvSpPr>
          <p:spPr>
            <a:xfrm>
              <a:off x="1248" y="2400"/>
              <a:ext cx="96" cy="96"/>
            </a:xfrm>
            <a:prstGeom prst="ellipse">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08" name="AutoShape 135"/>
            <p:cNvSpPr/>
            <p:nvPr>
              <p:custDataLst>
                <p:tags r:id="rId77"/>
              </p:custDataLst>
            </p:nvPr>
          </p:nvSpPr>
          <p:spPr>
            <a:xfrm rot="-5400000">
              <a:off x="1248" y="2328"/>
              <a:ext cx="96" cy="240"/>
            </a:xfrm>
            <a:prstGeom prst="leftBracket">
              <a:avLst>
                <a:gd name="adj" fmla="val 113541"/>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grpSp>
      <p:sp>
        <p:nvSpPr>
          <p:cNvPr id="109" name="Rectangle 136"/>
          <p:cNvSpPr/>
          <p:nvPr>
            <p:custDataLst>
              <p:tags r:id="rId78"/>
            </p:custDataLst>
          </p:nvPr>
        </p:nvSpPr>
        <p:spPr>
          <a:xfrm flipH="1">
            <a:off x="2034858" y="4854575"/>
            <a:ext cx="4854575" cy="2159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10" name="Line 137"/>
          <p:cNvSpPr/>
          <p:nvPr>
            <p:custDataLst>
              <p:tags r:id="rId79"/>
            </p:custDataLst>
          </p:nvPr>
        </p:nvSpPr>
        <p:spPr>
          <a:xfrm flipH="1">
            <a:off x="1926908" y="4957763"/>
            <a:ext cx="5070475" cy="0"/>
          </a:xfrm>
          <a:prstGeom prst="line">
            <a:avLst/>
          </a:prstGeom>
          <a:ln w="9525" cap="flat" cmpd="sng">
            <a:solidFill>
              <a:schemeClr val="tx1"/>
            </a:solidFill>
            <a:prstDash val="solid"/>
            <a:headEnd type="none" w="med" len="med"/>
            <a:tailEnd type="arrow" w="sm" len="sm"/>
          </a:ln>
        </p:spPr>
      </p:sp>
      <p:sp>
        <p:nvSpPr>
          <p:cNvPr id="111" name="Line 138"/>
          <p:cNvSpPr/>
          <p:nvPr>
            <p:custDataLst>
              <p:tags r:id="rId80"/>
            </p:custDataLst>
          </p:nvPr>
        </p:nvSpPr>
        <p:spPr>
          <a:xfrm>
            <a:off x="6997383" y="4311650"/>
            <a:ext cx="0" cy="638175"/>
          </a:xfrm>
          <a:prstGeom prst="line">
            <a:avLst/>
          </a:prstGeom>
          <a:ln w="9525" cap="flat" cmpd="sng">
            <a:solidFill>
              <a:schemeClr val="tx1"/>
            </a:solidFill>
            <a:prstDash val="solid"/>
            <a:headEnd type="none" w="med" len="med"/>
            <a:tailEnd type="none" w="med" len="med"/>
          </a:ln>
        </p:spPr>
      </p:sp>
      <p:sp>
        <p:nvSpPr>
          <p:cNvPr id="112" name="Rectangle 139"/>
          <p:cNvSpPr/>
          <p:nvPr>
            <p:custDataLst>
              <p:tags r:id="rId81"/>
            </p:custDataLst>
          </p:nvPr>
        </p:nvSpPr>
        <p:spPr>
          <a:xfrm>
            <a:off x="1388745" y="4741863"/>
            <a:ext cx="538163" cy="509587"/>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13" name="Text Box 140"/>
          <p:cNvSpPr txBox="1"/>
          <p:nvPr>
            <p:custDataLst>
              <p:tags r:id="rId82"/>
            </p:custDataLst>
          </p:nvPr>
        </p:nvSpPr>
        <p:spPr>
          <a:xfrm>
            <a:off x="1568133" y="4735513"/>
            <a:ext cx="366712" cy="592137"/>
          </a:xfrm>
          <a:prstGeom prst="rect">
            <a:avLst/>
          </a:prstGeom>
          <a:noFill/>
          <a:ln w="9525">
            <a:noFill/>
          </a:ln>
        </p:spPr>
        <p:txBody>
          <a:bodyPr vert="eaVert">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200" b="1" dirty="0"/>
              <a:t>完成品</a:t>
            </a:r>
            <a:endParaRPr lang="ja-JP" altLang="en-US" sz="1200" b="1" dirty="0"/>
          </a:p>
        </p:txBody>
      </p:sp>
      <p:sp>
        <p:nvSpPr>
          <p:cNvPr id="114" name="AutoShape 141"/>
          <p:cNvSpPr/>
          <p:nvPr>
            <p:custDataLst>
              <p:tags r:id="rId83"/>
            </p:custDataLst>
          </p:nvPr>
        </p:nvSpPr>
        <p:spPr>
          <a:xfrm>
            <a:off x="4301808" y="3654425"/>
            <a:ext cx="350837" cy="377825"/>
          </a:xfrm>
          <a:prstGeom prst="downArrow">
            <a:avLst>
              <a:gd name="adj1" fmla="val 50000"/>
              <a:gd name="adj2" fmla="val 26923"/>
            </a:avLst>
          </a:prstGeom>
          <a:noFill/>
          <a:ln w="9525" cap="flat" cmpd="sng">
            <a:solidFill>
              <a:schemeClr val="tx1"/>
            </a:solidFill>
            <a:prstDash val="solid"/>
            <a:miter/>
            <a:headEnd type="none" w="med" len="med"/>
            <a:tailEnd type="none" w="med" len="med"/>
          </a:ln>
        </p:spPr>
        <p:txBody>
          <a:bodyPr vert="eaVert" wrap="none" anchor="ctr" anchorCtr="0"/>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0"/>
              </a:spcBef>
              <a:buNone/>
            </a:pPr>
            <a:endParaRPr lang="zh-CN" altLang="en-US" sz="2400" dirty="0"/>
          </a:p>
        </p:txBody>
      </p:sp>
      <p:sp>
        <p:nvSpPr>
          <p:cNvPr id="115" name="Text Box 142"/>
          <p:cNvSpPr txBox="1"/>
          <p:nvPr>
            <p:custDataLst>
              <p:tags r:id="rId84"/>
            </p:custDataLst>
          </p:nvPr>
        </p:nvSpPr>
        <p:spPr>
          <a:xfrm>
            <a:off x="7105333" y="4470400"/>
            <a:ext cx="1509712"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zh-CN" altLang="en-US" sz="1600" b="1" dirty="0">
                <a:latin typeface="Arial" panose="020B0604020202020204" pitchFamily="34" charset="0"/>
                <a:ea typeface="汉仪旗黑-55简" panose="00020600040101010101" charset="-128"/>
              </a:rPr>
              <a:t>中间在库</a:t>
            </a:r>
            <a:r>
              <a:rPr lang="ja-JP" altLang="en-US" sz="1600" b="1" dirty="0">
                <a:latin typeface="Arial" panose="020B0604020202020204" pitchFamily="34" charset="0"/>
                <a:ea typeface="汉仪旗黑-55简" panose="00020600040101010101" charset="-128"/>
              </a:rPr>
              <a:t>０</a:t>
            </a:r>
            <a:endParaRPr lang="ja-JP" altLang="en-US" sz="1600" b="1" dirty="0">
              <a:latin typeface="Arial" panose="020B0604020202020204" pitchFamily="34" charset="0"/>
              <a:ea typeface="汉仪旗黑-55简" panose="00020600040101010101" charset="-128"/>
            </a:endParaRPr>
          </a:p>
        </p:txBody>
      </p:sp>
      <p:sp>
        <p:nvSpPr>
          <p:cNvPr id="116" name="Text Box 143"/>
          <p:cNvSpPr txBox="1"/>
          <p:nvPr>
            <p:custDataLst>
              <p:tags r:id="rId85"/>
            </p:custDataLst>
          </p:nvPr>
        </p:nvSpPr>
        <p:spPr>
          <a:xfrm>
            <a:off x="4733608" y="1733550"/>
            <a:ext cx="1616075"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u="sng" dirty="0">
                <a:solidFill>
                  <a:srgbClr val="FF0000"/>
                </a:solidFill>
                <a:latin typeface="Arial" panose="020B0604020202020204" pitchFamily="34" charset="0"/>
                <a:ea typeface="汉仪旗黑-55简" panose="00020600040101010101" charset="-128"/>
              </a:rPr>
              <a:t>１５台</a:t>
            </a:r>
            <a:r>
              <a:rPr lang="ja-JP" altLang="en-US" sz="1400" b="1" u="sng" dirty="0">
                <a:latin typeface="Arial" panose="020B0604020202020204" pitchFamily="34" charset="0"/>
                <a:ea typeface="汉仪旗黑-55简" panose="00020600040101010101" charset="-128"/>
              </a:rPr>
              <a:t>／</a:t>
            </a:r>
            <a:r>
              <a:rPr lang="zh-CN" altLang="en-US" sz="1400" b="1" u="sng" dirty="0">
                <a:latin typeface="Arial" panose="020B0604020202020204" pitchFamily="34" charset="0"/>
                <a:ea typeface="汉仪旗黑-55简" panose="00020600040101010101" charset="-128"/>
              </a:rPr>
              <a:t>批量</a:t>
            </a:r>
            <a:endParaRPr lang="ja-JP" altLang="en-US" sz="1400" b="1" u="sng" dirty="0">
              <a:latin typeface="Arial" panose="020B0604020202020204" pitchFamily="34" charset="0"/>
              <a:ea typeface="汉仪旗黑-55简" panose="00020600040101010101" charset="-128"/>
            </a:endParaRPr>
          </a:p>
        </p:txBody>
      </p:sp>
      <p:sp>
        <p:nvSpPr>
          <p:cNvPr id="117" name="Text Box 144"/>
          <p:cNvSpPr txBox="1"/>
          <p:nvPr>
            <p:custDataLst>
              <p:tags r:id="rId86"/>
            </p:custDataLst>
          </p:nvPr>
        </p:nvSpPr>
        <p:spPr>
          <a:xfrm>
            <a:off x="2142808" y="2762250"/>
            <a:ext cx="10795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Ｂ</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
        <p:nvSpPr>
          <p:cNvPr id="118" name="Text Box 145"/>
          <p:cNvSpPr txBox="1"/>
          <p:nvPr>
            <p:custDataLst>
              <p:tags r:id="rId87"/>
            </p:custDataLst>
          </p:nvPr>
        </p:nvSpPr>
        <p:spPr>
          <a:xfrm>
            <a:off x="4733608" y="2743200"/>
            <a:ext cx="1184275"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u="sng" dirty="0">
                <a:latin typeface="Arial" panose="020B0604020202020204" pitchFamily="34" charset="0"/>
                <a:ea typeface="汉仪旗黑-55简" panose="00020600040101010101" charset="-128"/>
              </a:rPr>
              <a:t>５台／</a:t>
            </a:r>
            <a:r>
              <a:rPr lang="zh-CN" altLang="en-US" sz="1400" b="1" u="sng" dirty="0">
                <a:latin typeface="Arial" panose="020B0604020202020204" pitchFamily="34" charset="0"/>
                <a:ea typeface="汉仪旗黑-55简" panose="00020600040101010101" charset="-128"/>
              </a:rPr>
              <a:t>批量</a:t>
            </a:r>
            <a:endParaRPr lang="ja-JP" altLang="en-US" sz="1400" b="1" u="sng" dirty="0">
              <a:latin typeface="Arial" panose="020B0604020202020204" pitchFamily="34" charset="0"/>
              <a:ea typeface="汉仪旗黑-55简" panose="00020600040101010101" charset="-128"/>
            </a:endParaRPr>
          </a:p>
        </p:txBody>
      </p:sp>
      <p:sp>
        <p:nvSpPr>
          <p:cNvPr id="119" name="Text Box 146"/>
          <p:cNvSpPr txBox="1"/>
          <p:nvPr>
            <p:custDataLst>
              <p:tags r:id="rId88"/>
            </p:custDataLst>
          </p:nvPr>
        </p:nvSpPr>
        <p:spPr>
          <a:xfrm>
            <a:off x="2506345" y="3927475"/>
            <a:ext cx="118745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u="sng" dirty="0">
                <a:solidFill>
                  <a:schemeClr val="accent2"/>
                </a:solidFill>
                <a:latin typeface="Arial" panose="020B0604020202020204" pitchFamily="34" charset="0"/>
                <a:ea typeface="汉仪旗黑-55简" panose="00020600040101010101" charset="-128"/>
              </a:rPr>
              <a:t>５台</a:t>
            </a:r>
            <a:r>
              <a:rPr lang="ja-JP" altLang="en-US" sz="1400" b="1" u="sng" dirty="0">
                <a:latin typeface="Arial" panose="020B0604020202020204" pitchFamily="34" charset="0"/>
                <a:ea typeface="汉仪旗黑-55简" panose="00020600040101010101" charset="-128"/>
              </a:rPr>
              <a:t>／</a:t>
            </a:r>
            <a:r>
              <a:rPr lang="zh-CN" altLang="en-US" sz="1400" b="1" u="sng" dirty="0">
                <a:latin typeface="Arial" panose="020B0604020202020204" pitchFamily="34" charset="0"/>
                <a:ea typeface="汉仪旗黑-55简" panose="00020600040101010101" charset="-128"/>
              </a:rPr>
              <a:t>批量</a:t>
            </a:r>
            <a:endParaRPr lang="ja-JP" altLang="en-US" sz="1400" b="1" u="sng" dirty="0">
              <a:latin typeface="Arial" panose="020B0604020202020204" pitchFamily="34" charset="0"/>
              <a:ea typeface="汉仪旗黑-55简" panose="00020600040101010101" charset="-128"/>
            </a:endParaRPr>
          </a:p>
        </p:txBody>
      </p:sp>
      <p:sp>
        <p:nvSpPr>
          <p:cNvPr id="120" name="Text Box 147"/>
          <p:cNvSpPr txBox="1"/>
          <p:nvPr>
            <p:custDataLst>
              <p:tags r:id="rId89"/>
            </p:custDataLst>
          </p:nvPr>
        </p:nvSpPr>
        <p:spPr>
          <a:xfrm>
            <a:off x="3330258" y="5041900"/>
            <a:ext cx="118745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５台／</a:t>
            </a:r>
            <a:r>
              <a:rPr lang="zh-CN" altLang="en-US" sz="1400" b="1" dirty="0"/>
              <a:t>批量</a:t>
            </a:r>
            <a:endParaRPr lang="ja-JP" altLang="en-US" sz="1400" b="1" dirty="0"/>
          </a:p>
        </p:txBody>
      </p:sp>
      <p:sp>
        <p:nvSpPr>
          <p:cNvPr id="121" name="Freeform 148"/>
          <p:cNvSpPr/>
          <p:nvPr>
            <p:custDataLst>
              <p:tags r:id="rId90"/>
            </p:custDataLst>
          </p:nvPr>
        </p:nvSpPr>
        <p:spPr>
          <a:xfrm>
            <a:off x="848995" y="1746250"/>
            <a:ext cx="4532313" cy="2209800"/>
          </a:xfrm>
          <a:custGeom>
            <a:avLst/>
            <a:gdLst/>
            <a:ahLst/>
            <a:cxnLst>
              <a:cxn ang="0">
                <a:pos x="2147483646" y="88004743"/>
              </a:cxn>
              <a:cxn ang="0">
                <a:pos x="2147483646" y="0"/>
              </a:cxn>
              <a:cxn ang="0">
                <a:pos x="0" y="0"/>
              </a:cxn>
              <a:cxn ang="0">
                <a:pos x="0" y="2147483646"/>
              </a:cxn>
              <a:cxn ang="0">
                <a:pos x="2147483646" y="2147483646"/>
              </a:cxn>
              <a:cxn ang="0">
                <a:pos x="2147483646" y="2147483646"/>
              </a:cxn>
            </a:cxnLst>
            <a:pathLst>
              <a:path w="2016" h="1632">
                <a:moveTo>
                  <a:pt x="2016" y="48"/>
                </a:moveTo>
                <a:lnTo>
                  <a:pt x="2016" y="0"/>
                </a:lnTo>
                <a:lnTo>
                  <a:pt x="0" y="0"/>
                </a:lnTo>
                <a:lnTo>
                  <a:pt x="0" y="1536"/>
                </a:lnTo>
                <a:lnTo>
                  <a:pt x="960" y="1536"/>
                </a:lnTo>
                <a:lnTo>
                  <a:pt x="960" y="1632"/>
                </a:lnTo>
              </a:path>
            </a:pathLst>
          </a:custGeom>
          <a:noFill/>
          <a:ln w="9525" cap="flat" cmpd="sng">
            <a:solidFill>
              <a:schemeClr val="tx1">
                <a:alpha val="100000"/>
              </a:schemeClr>
            </a:solidFill>
            <a:prstDash val="solid"/>
            <a:round/>
            <a:headEnd type="none" w="med" len="med"/>
            <a:tailEnd type="arrow" w="sm" len="sm"/>
          </a:ln>
        </p:spPr>
        <p:txBody>
          <a:bodyPr/>
          <a:p>
            <a:endParaRPr lang="zh-CN" altLang="en-US"/>
          </a:p>
        </p:txBody>
      </p:sp>
      <p:sp>
        <p:nvSpPr>
          <p:cNvPr id="122" name="Text Box 149"/>
          <p:cNvSpPr txBox="1"/>
          <p:nvPr>
            <p:custDataLst>
              <p:tags r:id="rId91"/>
            </p:custDataLst>
          </p:nvPr>
        </p:nvSpPr>
        <p:spPr>
          <a:xfrm>
            <a:off x="156845" y="3590925"/>
            <a:ext cx="1600200" cy="337185"/>
          </a:xfrm>
          <a:prstGeom prst="rect">
            <a:avLst/>
          </a:prstGeom>
          <a:solidFill>
            <a:schemeClr val="bg1"/>
          </a:solid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algn="ctr" eaLnBrk="1" hangingPunct="1">
              <a:spcBef>
                <a:spcPct val="50000"/>
              </a:spcBef>
              <a:buNone/>
            </a:pPr>
            <a:r>
              <a:rPr lang="ja-JP" altLang="en-US" sz="1600" b="1" dirty="0">
                <a:latin typeface="Arial" panose="020B0604020202020204" pitchFamily="34" charset="0"/>
                <a:ea typeface="汉仪旗黑-55简" panose="00020600040101010101" charset="-128"/>
              </a:rPr>
              <a:t>改善</a:t>
            </a:r>
            <a:r>
              <a:rPr lang="zh-CN" altLang="en-US" sz="1600" b="1" dirty="0">
                <a:latin typeface="Arial" panose="020B0604020202020204" pitchFamily="34" charset="0"/>
                <a:ea typeface="汉仪旗黑-55简" panose="00020600040101010101" charset="-128"/>
              </a:rPr>
              <a:t>工序更换</a:t>
            </a:r>
            <a:endParaRPr lang="ja-JP" altLang="en-US" sz="1600" b="1" dirty="0">
              <a:latin typeface="Arial" panose="020B0604020202020204" pitchFamily="34" charset="0"/>
              <a:ea typeface="汉仪旗黑-55简" panose="00020600040101010101" charset="-128"/>
            </a:endParaRPr>
          </a:p>
        </p:txBody>
      </p:sp>
      <p:sp>
        <p:nvSpPr>
          <p:cNvPr id="123" name="Text Box 151"/>
          <p:cNvSpPr txBox="1"/>
          <p:nvPr>
            <p:custDataLst>
              <p:tags r:id="rId92"/>
            </p:custDataLst>
          </p:nvPr>
        </p:nvSpPr>
        <p:spPr>
          <a:xfrm>
            <a:off x="156845" y="1384300"/>
            <a:ext cx="3276600" cy="3371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600" b="1" dirty="0">
                <a:latin typeface="Arial" panose="020B0604020202020204" pitchFamily="34" charset="0"/>
                <a:ea typeface="汉仪旗黑-55简" panose="00020600040101010101" charset="-128"/>
              </a:rPr>
              <a:t>前工程</a:t>
            </a:r>
            <a:r>
              <a:rPr lang="zh-CN" altLang="en-US" sz="1600" b="1" dirty="0">
                <a:latin typeface="Arial" panose="020B0604020202020204" pitchFamily="34" charset="0"/>
                <a:ea typeface="汉仪旗黑-55简" panose="00020600040101010101" charset="-128"/>
              </a:rPr>
              <a:t>和后</a:t>
            </a:r>
            <a:r>
              <a:rPr lang="ja-JP" altLang="en-US" sz="1600" b="1" dirty="0">
                <a:latin typeface="Arial" panose="020B0604020202020204" pitchFamily="34" charset="0"/>
                <a:ea typeface="汉仪旗黑-55简" panose="00020600040101010101" charset="-128"/>
              </a:rPr>
              <a:t>工程</a:t>
            </a:r>
            <a:r>
              <a:rPr lang="zh-CN" altLang="en-US" sz="1600" b="1" dirty="0">
                <a:latin typeface="Arial" panose="020B0604020202020204" pitchFamily="34" charset="0"/>
                <a:ea typeface="汉仪旗黑-55简" panose="00020600040101010101" charset="-128"/>
              </a:rPr>
              <a:t>连接的</a:t>
            </a:r>
            <a:r>
              <a:rPr lang="ja-JP" altLang="en-US" sz="1600" b="1" dirty="0">
                <a:latin typeface="Arial" panose="020B0604020202020204" pitchFamily="34" charset="0"/>
                <a:ea typeface="汉仪旗黑-55简" panose="00020600040101010101" charset="-128"/>
              </a:rPr>
              <a:t>例</a:t>
            </a:r>
            <a:r>
              <a:rPr lang="zh-CN" altLang="en-US" sz="1600" b="1" dirty="0">
                <a:latin typeface="Arial" panose="020B0604020202020204" pitchFamily="34" charset="0"/>
                <a:ea typeface="汉仪旗黑-55简" panose="00020600040101010101" charset="-128"/>
              </a:rPr>
              <a:t>子</a:t>
            </a:r>
            <a:endParaRPr lang="ja-JP" altLang="en-US" sz="1600" b="1" dirty="0">
              <a:latin typeface="Arial" panose="020B0604020202020204" pitchFamily="34" charset="0"/>
              <a:ea typeface="汉仪旗黑-55简" panose="00020600040101010101" charset="-128"/>
            </a:endParaRPr>
          </a:p>
        </p:txBody>
      </p:sp>
      <p:sp>
        <p:nvSpPr>
          <p:cNvPr id="124" name="Text Box 153"/>
          <p:cNvSpPr txBox="1"/>
          <p:nvPr>
            <p:custDataLst>
              <p:tags r:id="rId93"/>
            </p:custDataLst>
          </p:nvPr>
        </p:nvSpPr>
        <p:spPr>
          <a:xfrm>
            <a:off x="5787708" y="5083175"/>
            <a:ext cx="1168400" cy="304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t>（Ｂライン）</a:t>
            </a:r>
            <a:endParaRPr lang="ja-JP" altLang="en-US" sz="1400" b="1" dirty="0"/>
          </a:p>
        </p:txBody>
      </p:sp>
      <p:sp>
        <p:nvSpPr>
          <p:cNvPr id="125" name="Line 154"/>
          <p:cNvSpPr/>
          <p:nvPr>
            <p:custDataLst>
              <p:tags r:id="rId94"/>
            </p:custDataLst>
          </p:nvPr>
        </p:nvSpPr>
        <p:spPr>
          <a:xfrm>
            <a:off x="5813108" y="5235575"/>
            <a:ext cx="838200" cy="0"/>
          </a:xfrm>
          <a:prstGeom prst="line">
            <a:avLst/>
          </a:prstGeom>
          <a:ln w="9525" cap="flat" cmpd="sng">
            <a:solidFill>
              <a:srgbClr val="FF0000"/>
            </a:solidFill>
            <a:prstDash val="solid"/>
            <a:headEnd type="none" w="med" len="med"/>
            <a:tailEnd type="none" w="med" len="med"/>
          </a:ln>
        </p:spPr>
      </p:sp>
      <p:sp>
        <p:nvSpPr>
          <p:cNvPr id="126" name="Line 155"/>
          <p:cNvSpPr/>
          <p:nvPr>
            <p:custDataLst>
              <p:tags r:id="rId95"/>
            </p:custDataLst>
          </p:nvPr>
        </p:nvSpPr>
        <p:spPr>
          <a:xfrm>
            <a:off x="5813108" y="5286375"/>
            <a:ext cx="838200" cy="0"/>
          </a:xfrm>
          <a:prstGeom prst="line">
            <a:avLst/>
          </a:prstGeom>
          <a:ln w="9525" cap="flat" cmpd="sng">
            <a:solidFill>
              <a:srgbClr val="FF0000"/>
            </a:solidFill>
            <a:prstDash val="solid"/>
            <a:headEnd type="none" w="med" len="med"/>
            <a:tailEnd type="none" w="med" len="med"/>
          </a:ln>
        </p:spPr>
      </p:sp>
      <p:sp>
        <p:nvSpPr>
          <p:cNvPr id="127" name="Text Box 156"/>
          <p:cNvSpPr txBox="1"/>
          <p:nvPr>
            <p:custDataLst>
              <p:tags r:id="rId96"/>
            </p:custDataLst>
          </p:nvPr>
        </p:nvSpPr>
        <p:spPr>
          <a:xfrm>
            <a:off x="5819458" y="3898900"/>
            <a:ext cx="1079500" cy="30670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stStyle>
          <a:p>
            <a:pPr marL="0" lvl="0" indent="0" eaLnBrk="1" hangingPunct="1">
              <a:spcBef>
                <a:spcPct val="50000"/>
              </a:spcBef>
              <a:buNone/>
            </a:pPr>
            <a:r>
              <a:rPr lang="ja-JP" altLang="en-US" sz="1400" b="1" dirty="0">
                <a:latin typeface="Arial" panose="020B0604020202020204" pitchFamily="34" charset="0"/>
                <a:ea typeface="汉仪旗黑-55简" panose="00020600040101010101" charset="-128"/>
              </a:rPr>
              <a:t>Ａ</a:t>
            </a:r>
            <a:r>
              <a:rPr lang="zh-CN" altLang="en-US" sz="1400" b="1" dirty="0">
                <a:latin typeface="Arial" panose="020B0604020202020204" pitchFamily="34" charset="0"/>
                <a:ea typeface="汉仪旗黑-55简" panose="00020600040101010101" charset="-128"/>
              </a:rPr>
              <a:t>线</a:t>
            </a:r>
            <a:endParaRPr lang="ja-JP" altLang="en-US" sz="1400" b="1" dirty="0">
              <a:latin typeface="Arial" panose="020B0604020202020204" pitchFamily="34" charset="0"/>
              <a:ea typeface="汉仪旗黑-55简" panose="00020600040101010101" charset="-128"/>
            </a:endParaRPr>
          </a:p>
        </p:txBody>
      </p:sp>
    </p:spTree>
  </p:cSld>
  <p:clrMapOvr>
    <a:masterClrMapping/>
  </p:clrMapOvr>
</p:sld>
</file>

<file path=ppt/tags/tag1.xml><?xml version="1.0" encoding="utf-8"?>
<p:tagLst xmlns:p="http://schemas.openxmlformats.org/presentationml/2006/main">
  <p:tag name="KSO_WM_UNIT_TABLE_BEAUTIFY" val="smartTable{44322da3-218c-47ad-a4db-768cac78d34b}"/>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PP_MARK_KEY" val="fe17be24-446b-4d80-88c4-0a978456a63a"/>
  <p:tag name="FULLTEXTBEAUTIFYED" val="1"/>
  <p:tag name="COMMONDATA" val="eyJoZGlkIjoiODc5OTdkZDQxOTMwNGQxNTBmNzRiMmEzNWM0ZjQ1MmMifQ=="/>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1" lang="en-US" altLang="zh-CN" sz="24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1" lang="en-US" altLang="zh-CN" sz="24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7291</Words>
  <Application>WPS 演示</Application>
  <PresentationFormat>全屏显示(4:3)</PresentationFormat>
  <Paragraphs>1833</Paragraphs>
  <Slides>33</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33</vt:i4>
      </vt:variant>
    </vt:vector>
  </HeadingPairs>
  <TitlesOfParts>
    <vt:vector size="49" baseType="lpstr">
      <vt:lpstr>Arial</vt:lpstr>
      <vt:lpstr>宋体</vt:lpstr>
      <vt:lpstr>Wingdings</vt:lpstr>
      <vt:lpstr>Times New Roman</vt:lpstr>
      <vt:lpstr>MS PGothic</vt:lpstr>
      <vt:lpstr>MS PMincho</vt:lpstr>
      <vt:lpstr>微软雅黑</vt:lpstr>
      <vt:lpstr>Arial Unicode MS</vt:lpstr>
      <vt:lpstr>汉仪旗黑-55简</vt:lpstr>
      <vt:lpstr>汉仪文黑-85W</vt:lpstr>
      <vt:lpstr>HG創英角ｺﾞｼｯｸUB</vt:lpstr>
      <vt:lpstr>ksdb</vt:lpstr>
      <vt:lpstr>Franklin Gothic Medium</vt:lpstr>
      <vt:lpstr>Franklin Gothic Book</vt:lpstr>
      <vt:lpstr>隶书</vt:lpstr>
      <vt:lpstr>標準デザイン</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liqingdong008</dc:creator>
  <cp:lastModifiedBy>WPS_1670316127</cp:lastModifiedBy>
  <cp:revision>383</cp:revision>
  <dcterms:created xsi:type="dcterms:W3CDTF">2023-04-10T03:00:44Z</dcterms:created>
  <dcterms:modified xsi:type="dcterms:W3CDTF">2023-04-10T03:11:29Z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D319D0203D69427787DCE6BE664DDDE2_13</vt:lpwstr>
  </property>
  <property fmtid="{D5CDD505-2E9C-101B-9397-08002B2CF9AE}" pid="3" name="KSOProductBuildVer">
    <vt:lpwstr>2052-11.1.0.14036</vt:lpwstr>
  </property>
</Properties>
</file>