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9" r:id="rId3"/>
    <p:sldId id="321" r:id="rId4"/>
    <p:sldId id="322" r:id="rId6"/>
    <p:sldId id="323" r:id="rId7"/>
    <p:sldId id="296" r:id="rId8"/>
    <p:sldId id="299" r:id="rId9"/>
    <p:sldId id="313" r:id="rId10"/>
    <p:sldId id="292" r:id="rId11"/>
    <p:sldId id="314" r:id="rId12"/>
    <p:sldId id="317" r:id="rId13"/>
    <p:sldId id="32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/>
    <p:restoredTop sz="93738"/>
  </p:normalViewPr>
  <p:slideViewPr>
    <p:cSldViewPr showGuides="1"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C4541B-868B-400C-BEB0-1F87C8E0802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09538" y="7183438"/>
            <a:ext cx="6561137" cy="84455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7411" name="Rectangle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85925" y="622300"/>
            <a:ext cx="8593138" cy="6446838"/>
          </a:xfrm>
          <a:ln w="9525"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body" idx="1"/>
          </p:nvPr>
        </p:nvSpPr>
        <p:spPr>
          <a:xfrm>
            <a:off x="109538" y="7183438"/>
            <a:ext cx="6561137" cy="84455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lnSpc>
                <a:spcPct val="80000"/>
              </a:lnSpc>
              <a:spcBef>
                <a:spcPct val="0"/>
              </a:spcBef>
            </a:pPr>
            <a:endParaRPr lang="en-US" altLang="zh-CN" sz="1000" dirty="0"/>
          </a:p>
        </p:txBody>
      </p:sp>
      <p:sp>
        <p:nvSpPr>
          <p:cNvPr id="18435" name="Rectangle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85925" y="622300"/>
            <a:ext cx="8593138" cy="6446838"/>
          </a:xfrm>
          <a:ln w="9525"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body" idx="1"/>
          </p:nvPr>
        </p:nvSpPr>
        <p:spPr>
          <a:xfrm>
            <a:off x="109538" y="7183438"/>
            <a:ext cx="6561137" cy="84455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9459" name="Rectangle 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85925" y="622300"/>
            <a:ext cx="8593138" cy="6446838"/>
          </a:xfrm>
          <a:ln w="9525"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GB" altLang="zh-CN" sz="1200" dirty="0">
                <a:latin typeface="Times New Roman" panose="02020603050405020304" pitchFamily="18" charset="0"/>
              </a:rPr>
            </a:fld>
            <a:endParaRPr lang="en-GB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4100" y="433388"/>
            <a:ext cx="4751388" cy="3563937"/>
          </a:xfrm>
          <a:ln>
            <a:solidFill>
              <a:srgbClr val="000000"/>
            </a:solidFill>
            <a:miter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912813" y="4346575"/>
            <a:ext cx="5032375" cy="384810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GB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GB" altLang="zh-CN" sz="1200" dirty="0">
                <a:latin typeface="Times New Roman" panose="02020603050405020304" pitchFamily="18" charset="0"/>
              </a:rPr>
            </a:fld>
            <a:endParaRPr lang="en-GB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4100" y="433388"/>
            <a:ext cx="4751388" cy="3563937"/>
          </a:xfrm>
          <a:ln>
            <a:solidFill>
              <a:srgbClr val="000000"/>
            </a:solidFill>
            <a:miter/>
          </a:ln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912813" y="4346575"/>
            <a:ext cx="5032375" cy="384810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GB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GB" altLang="zh-CN" sz="1200" dirty="0">
                <a:latin typeface="Times New Roman" panose="02020603050405020304" pitchFamily="18" charset="0"/>
              </a:rPr>
            </a:fld>
            <a:endParaRPr lang="en-GB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GB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N:\Kaizen Backup\10 KINZ Documents\05 Logos &amp; Graphic\KINZ Logos JPG\Kaizen Bogen_gan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6D4B6F-51E6-4EFF-B986-8739ACCE87A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9"/>
          <p:cNvGrpSpPr/>
          <p:nvPr/>
        </p:nvGrpSpPr>
        <p:grpSpPr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3081" name="Rectangle 11"/>
            <p:cNvSpPr/>
            <p:nvPr/>
          </p:nvSpPr>
          <p:spPr>
            <a:xfrm>
              <a:off x="0" y="0"/>
              <a:ext cx="9144000" cy="774000"/>
            </a:xfrm>
            <a:prstGeom prst="rect">
              <a:avLst/>
            </a:prstGeom>
            <a:solidFill>
              <a:srgbClr val="17407E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082" name="Rectangle 12"/>
            <p:cNvSpPr/>
            <p:nvPr/>
          </p:nvSpPr>
          <p:spPr>
            <a:xfrm>
              <a:off x="0" y="800728"/>
              <a:ext cx="9144000" cy="180000"/>
            </a:xfrm>
            <a:prstGeom prst="rect">
              <a:avLst/>
            </a:prstGeom>
            <a:solidFill>
              <a:srgbClr val="91002D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55DB62-97E7-4A13-9594-C37E86454E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3" name="图片 3" descr="三角形透明底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315" y="6237605"/>
            <a:ext cx="1483360" cy="556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3"/>
          <p:cNvSpPr txBox="1"/>
          <p:nvPr userDrawn="1">
            <p:custDataLst>
              <p:tags r:id="rId5"/>
            </p:custDataLst>
          </p:nvPr>
        </p:nvSpPr>
        <p:spPr>
          <a:xfrm>
            <a:off x="6659880" y="6381115"/>
            <a:ext cx="2296795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kern="1200" cap="none" spc="0" normalizeH="0" baseline="0" noProof="1" dirty="0">
                <a:solidFill>
                  <a:srgbClr val="7F7F7F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www.leanplants.com</a:t>
            </a:r>
            <a:endParaRPr kumimoji="0" lang="en-US" altLang="zh-CN" sz="1800" b="0" i="0" u="none" strike="noStrike" kern="1200" cap="none" spc="0" normalizeH="0" baseline="0" noProof="1" dirty="0">
              <a:solidFill>
                <a:srgbClr val="7F7F7F"/>
              </a:solidFill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3"/>
          <p:cNvSpPr/>
          <p:nvPr/>
        </p:nvSpPr>
        <p:spPr>
          <a:xfrm>
            <a:off x="1115695" y="2708910"/>
            <a:ext cx="7040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6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工作站改善基本原则</a:t>
            </a:r>
            <a:endParaRPr lang="zh-CN" altLang="en-US" sz="60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3"/>
          <p:cNvSpPr/>
          <p:nvPr/>
        </p:nvSpPr>
        <p:spPr>
          <a:xfrm>
            <a:off x="34925" y="115888"/>
            <a:ext cx="68056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6 </a:t>
            </a:r>
            <a:r>
              <a:rPr lang="en-US" altLang="zh-CN" sz="280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junjo</a:t>
            </a:r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货盘同步供料</a:t>
            </a:r>
            <a:endParaRPr lang="pt-BR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500063" y="1068388"/>
            <a:ext cx="7902575" cy="1965325"/>
          </a:xfrm>
          <a:prstGeom prst="rect">
            <a:avLst/>
          </a:prstGeom>
          <a:noFill/>
          <a:ln w="9525">
            <a:noFill/>
          </a:ln>
        </p:spPr>
        <p:txBody>
          <a:bodyPr lIns="96863" tIns="48432" rIns="96863" bIns="48432"/>
          <a:p>
            <a:pPr marL="182880" indent="-182880" eaLnBrk="0" hangingPunct="0">
              <a:lnSpc>
                <a:spcPct val="85000"/>
              </a:lnSpc>
              <a:spcBef>
                <a:spcPct val="55000"/>
              </a:spcBef>
              <a:buChar char="•"/>
            </a:pPr>
            <a:r>
              <a:rPr lang="zh-TW" altLang="en-US" sz="1600" b="1" dirty="0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在有成套顺序板的情况里</a:t>
            </a:r>
            <a:r>
              <a:rPr lang="en-US" altLang="zh-TW" sz="16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TW" altLang="en-US" sz="1600" b="1" dirty="0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送料员会准备很多组成套零件和把它跟主要产品放在一起</a:t>
            </a:r>
            <a:endParaRPr lang="en-US" altLang="zh-TW" sz="1600" b="1">
              <a:solidFill>
                <a:srgbClr val="3F3F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82880" indent="-182880" eaLnBrk="0" hangingPunct="0">
              <a:lnSpc>
                <a:spcPct val="85000"/>
              </a:lnSpc>
              <a:spcBef>
                <a:spcPct val="55000"/>
              </a:spcBef>
              <a:buChar char="•"/>
            </a:pPr>
            <a:r>
              <a:rPr lang="zh-TW" altLang="en-US" sz="1600" b="1" dirty="0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这种成套会包含所有每一个工位上的操作员所须要的顺序零件</a:t>
            </a:r>
            <a:r>
              <a:rPr lang="en-US" altLang="zh-TW" sz="16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en-US" altLang="zh-CN" sz="16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1600" b="1">
              <a:solidFill>
                <a:srgbClr val="3F3F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82880" indent="-182880" eaLnBrk="0" hangingPunct="0">
              <a:lnSpc>
                <a:spcPct val="85000"/>
              </a:lnSpc>
              <a:spcBef>
                <a:spcPct val="55000"/>
              </a:spcBef>
              <a:buChar char="•"/>
            </a:pPr>
            <a:r>
              <a:rPr lang="zh-TW" altLang="en-US" sz="1600" b="1" dirty="0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每一个成套都会有顺序编号对照着每一个生产顺序</a:t>
            </a:r>
            <a:r>
              <a:rPr lang="en-US" altLang="zh-TW" sz="16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endParaRPr lang="en-US" altLang="zh-CN" sz="1600" b="1">
              <a:solidFill>
                <a:srgbClr val="3F3F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82880" indent="-182880" eaLnBrk="0" hangingPunct="0">
              <a:lnSpc>
                <a:spcPct val="85000"/>
              </a:lnSpc>
              <a:spcBef>
                <a:spcPct val="55000"/>
              </a:spcBef>
              <a:buChar char="•"/>
            </a:pPr>
            <a:r>
              <a:rPr lang="zh-TW" altLang="en-US" sz="1600" b="1" dirty="0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这会最小化操作员取料的浪費动作</a:t>
            </a:r>
            <a:r>
              <a:rPr lang="en-US" altLang="zh-TW" sz="16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endParaRPr lang="en-US" altLang="zh-CN" b="1">
              <a:solidFill>
                <a:srgbClr val="3F3F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340" name="Group 58"/>
          <p:cNvGrpSpPr/>
          <p:nvPr/>
        </p:nvGrpSpPr>
        <p:grpSpPr>
          <a:xfrm>
            <a:off x="1687513" y="3382963"/>
            <a:ext cx="5484812" cy="3159125"/>
            <a:chOff x="1241" y="1915"/>
            <a:chExt cx="3742" cy="1990"/>
          </a:xfrm>
        </p:grpSpPr>
        <p:grpSp>
          <p:nvGrpSpPr>
            <p:cNvPr id="14341" name="Group 4"/>
            <p:cNvGrpSpPr/>
            <p:nvPr/>
          </p:nvGrpSpPr>
          <p:grpSpPr>
            <a:xfrm>
              <a:off x="1241" y="2057"/>
              <a:ext cx="3409" cy="1848"/>
              <a:chOff x="1950" y="2213"/>
              <a:chExt cx="2071" cy="1543"/>
            </a:xfrm>
          </p:grpSpPr>
          <p:sp>
            <p:nvSpPr>
              <p:cNvPr id="14345" name="Rectangle 5"/>
              <p:cNvSpPr/>
              <p:nvPr/>
            </p:nvSpPr>
            <p:spPr>
              <a:xfrm>
                <a:off x="2783" y="3093"/>
                <a:ext cx="244" cy="23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en-US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46" name="Rectangle 6"/>
              <p:cNvSpPr/>
              <p:nvPr/>
            </p:nvSpPr>
            <p:spPr>
              <a:xfrm>
                <a:off x="3027" y="3093"/>
                <a:ext cx="243" cy="23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en-US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47" name="Rectangle 7"/>
              <p:cNvSpPr/>
              <p:nvPr/>
            </p:nvSpPr>
            <p:spPr>
              <a:xfrm>
                <a:off x="3270" y="3093"/>
                <a:ext cx="244" cy="23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en-US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4348" name="Group 8"/>
              <p:cNvGrpSpPr/>
              <p:nvPr/>
            </p:nvGrpSpPr>
            <p:grpSpPr>
              <a:xfrm>
                <a:off x="2841" y="2899"/>
                <a:ext cx="122" cy="124"/>
                <a:chOff x="2268" y="3229"/>
                <a:chExt cx="114" cy="80"/>
              </a:xfrm>
            </p:grpSpPr>
            <p:sp>
              <p:nvSpPr>
                <p:cNvPr id="14392" name="Oval 9"/>
                <p:cNvSpPr/>
                <p:nvPr/>
              </p:nvSpPr>
              <p:spPr>
                <a:xfrm rot="10662564">
                  <a:off x="2290" y="3243"/>
                  <a:ext cx="61" cy="6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eaLnBrk="0" hangingPunct="0"/>
                  <a:endPara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93" name="Freeform 10"/>
                <p:cNvSpPr/>
                <p:nvPr/>
              </p:nvSpPr>
              <p:spPr>
                <a:xfrm rot="10662564">
                  <a:off x="2268" y="3229"/>
                  <a:ext cx="114" cy="80"/>
                </a:xfrm>
                <a:custGeom>
                  <a:avLst/>
                  <a:gdLst>
                    <a:gd name="txL" fmla="*/ 0 w 164"/>
                    <a:gd name="txT" fmla="*/ 0 h 120"/>
                    <a:gd name="txR" fmla="*/ 164 w 164"/>
                    <a:gd name="txB" fmla="*/ 120 h 120"/>
                  </a:gdLst>
                  <a:ahLst/>
                  <a:cxnLst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2" y="11"/>
                    </a:cxn>
                    <a:cxn ang="0">
                      <a:pos x="4" y="12"/>
                    </a:cxn>
                    <a:cxn ang="0">
                      <a:pos x="8" y="13"/>
                    </a:cxn>
                    <a:cxn ang="0">
                      <a:pos x="19" y="15"/>
                    </a:cxn>
                    <a:cxn ang="0">
                      <a:pos x="22" y="15"/>
                    </a:cxn>
                    <a:cxn ang="0">
                      <a:pos x="24" y="12"/>
                    </a:cxn>
                    <a:cxn ang="0">
                      <a:pos x="25" y="5"/>
                    </a:cxn>
                    <a:cxn ang="0">
                      <a:pos x="26" y="0"/>
                    </a:cxn>
                  </a:cxnLst>
                  <a:rect l="txL" t="txT" r="txR" b="txB"/>
                  <a:pathLst>
                    <a:path w="164" h="120">
                      <a:moveTo>
                        <a:pt x="0" y="20"/>
                      </a:moveTo>
                      <a:cubicBezTo>
                        <a:pt x="13" y="40"/>
                        <a:pt x="7" y="58"/>
                        <a:pt x="0" y="80"/>
                      </a:cubicBezTo>
                      <a:cubicBezTo>
                        <a:pt x="4" y="81"/>
                        <a:pt x="8" y="82"/>
                        <a:pt x="12" y="84"/>
                      </a:cubicBezTo>
                      <a:cubicBezTo>
                        <a:pt x="16" y="86"/>
                        <a:pt x="20" y="90"/>
                        <a:pt x="24" y="92"/>
                      </a:cubicBezTo>
                      <a:cubicBezTo>
                        <a:pt x="32" y="95"/>
                        <a:pt x="48" y="100"/>
                        <a:pt x="48" y="100"/>
                      </a:cubicBezTo>
                      <a:cubicBezTo>
                        <a:pt x="70" y="116"/>
                        <a:pt x="91" y="112"/>
                        <a:pt x="116" y="120"/>
                      </a:cubicBezTo>
                      <a:cubicBezTo>
                        <a:pt x="123" y="119"/>
                        <a:pt x="131" y="120"/>
                        <a:pt x="136" y="116"/>
                      </a:cubicBezTo>
                      <a:cubicBezTo>
                        <a:pt x="144" y="110"/>
                        <a:pt x="152" y="92"/>
                        <a:pt x="152" y="92"/>
                      </a:cubicBezTo>
                      <a:cubicBezTo>
                        <a:pt x="153" y="73"/>
                        <a:pt x="154" y="55"/>
                        <a:pt x="156" y="36"/>
                      </a:cubicBezTo>
                      <a:cubicBezTo>
                        <a:pt x="157" y="24"/>
                        <a:pt x="164" y="0"/>
                        <a:pt x="16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4349" name="Group 11"/>
              <p:cNvGrpSpPr/>
              <p:nvPr/>
            </p:nvGrpSpPr>
            <p:grpSpPr>
              <a:xfrm>
                <a:off x="3244" y="2899"/>
                <a:ext cx="123" cy="124"/>
                <a:chOff x="2268" y="3229"/>
                <a:chExt cx="114" cy="80"/>
              </a:xfrm>
            </p:grpSpPr>
            <p:sp>
              <p:nvSpPr>
                <p:cNvPr id="14390" name="Oval 12"/>
                <p:cNvSpPr/>
                <p:nvPr/>
              </p:nvSpPr>
              <p:spPr>
                <a:xfrm rot="10662564">
                  <a:off x="2290" y="3243"/>
                  <a:ext cx="61" cy="6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eaLnBrk="0" hangingPunct="0"/>
                  <a:endPara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91" name="Freeform 13"/>
                <p:cNvSpPr/>
                <p:nvPr/>
              </p:nvSpPr>
              <p:spPr>
                <a:xfrm rot="10662564">
                  <a:off x="2268" y="3229"/>
                  <a:ext cx="114" cy="80"/>
                </a:xfrm>
                <a:custGeom>
                  <a:avLst/>
                  <a:gdLst>
                    <a:gd name="txL" fmla="*/ 0 w 164"/>
                    <a:gd name="txT" fmla="*/ 0 h 120"/>
                    <a:gd name="txR" fmla="*/ 164 w 164"/>
                    <a:gd name="txB" fmla="*/ 120 h 120"/>
                  </a:gdLst>
                  <a:ahLst/>
                  <a:cxnLst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2" y="11"/>
                    </a:cxn>
                    <a:cxn ang="0">
                      <a:pos x="4" y="12"/>
                    </a:cxn>
                    <a:cxn ang="0">
                      <a:pos x="8" y="13"/>
                    </a:cxn>
                    <a:cxn ang="0">
                      <a:pos x="19" y="15"/>
                    </a:cxn>
                    <a:cxn ang="0">
                      <a:pos x="22" y="15"/>
                    </a:cxn>
                    <a:cxn ang="0">
                      <a:pos x="24" y="12"/>
                    </a:cxn>
                    <a:cxn ang="0">
                      <a:pos x="25" y="5"/>
                    </a:cxn>
                    <a:cxn ang="0">
                      <a:pos x="26" y="0"/>
                    </a:cxn>
                  </a:cxnLst>
                  <a:rect l="txL" t="txT" r="txR" b="txB"/>
                  <a:pathLst>
                    <a:path w="164" h="120">
                      <a:moveTo>
                        <a:pt x="0" y="20"/>
                      </a:moveTo>
                      <a:cubicBezTo>
                        <a:pt x="13" y="40"/>
                        <a:pt x="7" y="58"/>
                        <a:pt x="0" y="80"/>
                      </a:cubicBezTo>
                      <a:cubicBezTo>
                        <a:pt x="4" y="81"/>
                        <a:pt x="8" y="82"/>
                        <a:pt x="12" y="84"/>
                      </a:cubicBezTo>
                      <a:cubicBezTo>
                        <a:pt x="16" y="86"/>
                        <a:pt x="20" y="90"/>
                        <a:pt x="24" y="92"/>
                      </a:cubicBezTo>
                      <a:cubicBezTo>
                        <a:pt x="32" y="95"/>
                        <a:pt x="48" y="100"/>
                        <a:pt x="48" y="100"/>
                      </a:cubicBezTo>
                      <a:cubicBezTo>
                        <a:pt x="70" y="116"/>
                        <a:pt x="91" y="112"/>
                        <a:pt x="116" y="120"/>
                      </a:cubicBezTo>
                      <a:cubicBezTo>
                        <a:pt x="123" y="119"/>
                        <a:pt x="131" y="120"/>
                        <a:pt x="136" y="116"/>
                      </a:cubicBezTo>
                      <a:cubicBezTo>
                        <a:pt x="144" y="110"/>
                        <a:pt x="152" y="92"/>
                        <a:pt x="152" y="92"/>
                      </a:cubicBezTo>
                      <a:cubicBezTo>
                        <a:pt x="153" y="73"/>
                        <a:pt x="154" y="55"/>
                        <a:pt x="156" y="36"/>
                      </a:cubicBezTo>
                      <a:cubicBezTo>
                        <a:pt x="157" y="24"/>
                        <a:pt x="164" y="0"/>
                        <a:pt x="16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2590" y="3540"/>
                <a:ext cx="119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7462" tIns="43731" rIns="87462" bIns="43731">
                <a:spAutoFit/>
              </a:bodyPr>
              <a:lstStyle>
                <a:lvl1pPr defTabSz="87503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87503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defTabSz="87503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defTabSz="87503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defTabSz="87503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defTabSz="87503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defTabSz="87503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defTabSz="87503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defTabSz="87503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8750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装配线</a:t>
                </a:r>
                <a:r>
                  <a:rPr kumimoji="0" lang="en-US" altLang="zh-TW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kumimoji="0" lang="zh-TW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混合流线单位</a:t>
                </a:r>
                <a:endParaRPr kumimoji="0" lang="en-US" altLang="zh-TW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 marL="0" marR="0" lvl="0" indent="0" algn="ctr" defTabSz="8750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PT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Assy line, Unit Mixed Flow</a:t>
                </a: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351" name="Group 15"/>
              <p:cNvGrpSpPr/>
              <p:nvPr/>
            </p:nvGrpSpPr>
            <p:grpSpPr>
              <a:xfrm rot="5400000">
                <a:off x="3009" y="2037"/>
                <a:ext cx="228" cy="764"/>
                <a:chOff x="2815" y="2568"/>
                <a:chExt cx="509" cy="1035"/>
              </a:xfrm>
            </p:grpSpPr>
            <p:sp>
              <p:nvSpPr>
                <p:cNvPr id="14385" name="Line 16"/>
                <p:cNvSpPr/>
                <p:nvPr/>
              </p:nvSpPr>
              <p:spPr>
                <a:xfrm>
                  <a:off x="2818" y="2570"/>
                  <a:ext cx="505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6" name="Line 17"/>
                <p:cNvSpPr/>
                <p:nvPr/>
              </p:nvSpPr>
              <p:spPr>
                <a:xfrm>
                  <a:off x="2815" y="3263"/>
                  <a:ext cx="505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7" name="Line 18"/>
                <p:cNvSpPr/>
                <p:nvPr/>
              </p:nvSpPr>
              <p:spPr>
                <a:xfrm>
                  <a:off x="2816" y="2921"/>
                  <a:ext cx="505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8" name="Line 19"/>
                <p:cNvSpPr/>
                <p:nvPr/>
              </p:nvSpPr>
              <p:spPr>
                <a:xfrm>
                  <a:off x="2817" y="3601"/>
                  <a:ext cx="505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9" name="Line 20"/>
                <p:cNvSpPr/>
                <p:nvPr/>
              </p:nvSpPr>
              <p:spPr>
                <a:xfrm>
                  <a:off x="3324" y="2568"/>
                  <a:ext cx="0" cy="1035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2" name="Group 21"/>
              <p:cNvGrpSpPr/>
              <p:nvPr/>
            </p:nvGrpSpPr>
            <p:grpSpPr>
              <a:xfrm rot="10800000">
                <a:off x="3066" y="2669"/>
                <a:ext cx="123" cy="124"/>
                <a:chOff x="2268" y="3229"/>
                <a:chExt cx="114" cy="80"/>
              </a:xfrm>
            </p:grpSpPr>
            <p:sp>
              <p:nvSpPr>
                <p:cNvPr id="14383" name="Oval 22"/>
                <p:cNvSpPr/>
                <p:nvPr/>
              </p:nvSpPr>
              <p:spPr>
                <a:xfrm rot="10662564">
                  <a:off x="2290" y="3243"/>
                  <a:ext cx="61" cy="6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eaLnBrk="0" hangingPunct="0"/>
                  <a:endPara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384" name="Freeform 23"/>
                <p:cNvSpPr/>
                <p:nvPr/>
              </p:nvSpPr>
              <p:spPr>
                <a:xfrm rot="10662564">
                  <a:off x="2268" y="3229"/>
                  <a:ext cx="114" cy="80"/>
                </a:xfrm>
                <a:custGeom>
                  <a:avLst/>
                  <a:gdLst>
                    <a:gd name="txL" fmla="*/ 0 w 164"/>
                    <a:gd name="txT" fmla="*/ 0 h 120"/>
                    <a:gd name="txR" fmla="*/ 164 w 164"/>
                    <a:gd name="txB" fmla="*/ 120 h 120"/>
                  </a:gdLst>
                  <a:ahLst/>
                  <a:cxnLst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2" y="11"/>
                    </a:cxn>
                    <a:cxn ang="0">
                      <a:pos x="4" y="12"/>
                    </a:cxn>
                    <a:cxn ang="0">
                      <a:pos x="8" y="13"/>
                    </a:cxn>
                    <a:cxn ang="0">
                      <a:pos x="19" y="15"/>
                    </a:cxn>
                    <a:cxn ang="0">
                      <a:pos x="22" y="15"/>
                    </a:cxn>
                    <a:cxn ang="0">
                      <a:pos x="24" y="12"/>
                    </a:cxn>
                    <a:cxn ang="0">
                      <a:pos x="25" y="5"/>
                    </a:cxn>
                    <a:cxn ang="0">
                      <a:pos x="26" y="0"/>
                    </a:cxn>
                  </a:cxnLst>
                  <a:rect l="txL" t="txT" r="txR" b="txB"/>
                  <a:pathLst>
                    <a:path w="164" h="120">
                      <a:moveTo>
                        <a:pt x="0" y="20"/>
                      </a:moveTo>
                      <a:cubicBezTo>
                        <a:pt x="13" y="40"/>
                        <a:pt x="7" y="58"/>
                        <a:pt x="0" y="80"/>
                      </a:cubicBezTo>
                      <a:cubicBezTo>
                        <a:pt x="4" y="81"/>
                        <a:pt x="8" y="82"/>
                        <a:pt x="12" y="84"/>
                      </a:cubicBezTo>
                      <a:cubicBezTo>
                        <a:pt x="16" y="86"/>
                        <a:pt x="20" y="90"/>
                        <a:pt x="24" y="92"/>
                      </a:cubicBezTo>
                      <a:cubicBezTo>
                        <a:pt x="32" y="95"/>
                        <a:pt x="48" y="100"/>
                        <a:pt x="48" y="100"/>
                      </a:cubicBezTo>
                      <a:cubicBezTo>
                        <a:pt x="70" y="116"/>
                        <a:pt x="91" y="112"/>
                        <a:pt x="116" y="120"/>
                      </a:cubicBezTo>
                      <a:cubicBezTo>
                        <a:pt x="123" y="119"/>
                        <a:pt x="131" y="120"/>
                        <a:pt x="136" y="116"/>
                      </a:cubicBezTo>
                      <a:cubicBezTo>
                        <a:pt x="144" y="110"/>
                        <a:pt x="152" y="92"/>
                        <a:pt x="152" y="92"/>
                      </a:cubicBezTo>
                      <a:cubicBezTo>
                        <a:pt x="153" y="73"/>
                        <a:pt x="154" y="55"/>
                        <a:pt x="156" y="36"/>
                      </a:cubicBezTo>
                      <a:cubicBezTo>
                        <a:pt x="157" y="24"/>
                        <a:pt x="164" y="0"/>
                        <a:pt x="16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4353" name="AutoShape 24"/>
              <p:cNvSpPr/>
              <p:nvPr/>
            </p:nvSpPr>
            <p:spPr>
              <a:xfrm>
                <a:off x="2608" y="2571"/>
                <a:ext cx="1024" cy="625"/>
              </a:xfrm>
              <a:prstGeom prst="roundRect">
                <a:avLst>
                  <a:gd name="adj" fmla="val 16667"/>
                </a:avLst>
              </a:prstGeom>
              <a:noFill/>
              <a:ln w="9525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en-US" altLang="zh-CN" sz="2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54" name="Rectangle 25"/>
              <p:cNvSpPr/>
              <p:nvPr/>
            </p:nvSpPr>
            <p:spPr>
              <a:xfrm>
                <a:off x="2832" y="3224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55" name="Rectangle 26"/>
              <p:cNvSpPr/>
              <p:nvPr/>
            </p:nvSpPr>
            <p:spPr>
              <a:xfrm>
                <a:off x="2834" y="3114"/>
                <a:ext cx="152" cy="7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ab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56" name="Line 27"/>
              <p:cNvSpPr/>
              <p:nvPr/>
            </p:nvSpPr>
            <p:spPr>
              <a:xfrm flipV="1">
                <a:off x="2865" y="2301"/>
                <a:ext cx="0" cy="2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7" name="Line 28"/>
              <p:cNvSpPr/>
              <p:nvPr/>
            </p:nvSpPr>
            <p:spPr>
              <a:xfrm flipV="1">
                <a:off x="3118" y="2305"/>
                <a:ext cx="0" cy="2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8" name="Line 29"/>
              <p:cNvSpPr/>
              <p:nvPr/>
            </p:nvSpPr>
            <p:spPr>
              <a:xfrm flipV="1">
                <a:off x="3371" y="2303"/>
                <a:ext cx="0" cy="2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9" name="Text Box 30"/>
              <p:cNvSpPr txBox="1"/>
              <p:nvPr/>
            </p:nvSpPr>
            <p:spPr>
              <a:xfrm>
                <a:off x="2729" y="2414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0" name="Text Box 31"/>
              <p:cNvSpPr txBox="1"/>
              <p:nvPr/>
            </p:nvSpPr>
            <p:spPr>
              <a:xfrm>
                <a:off x="2862" y="2418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1" name="Text Box 32"/>
              <p:cNvSpPr txBox="1"/>
              <p:nvPr/>
            </p:nvSpPr>
            <p:spPr>
              <a:xfrm>
                <a:off x="2986" y="2419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2" name="Text Box 33"/>
              <p:cNvSpPr txBox="1"/>
              <p:nvPr/>
            </p:nvSpPr>
            <p:spPr>
              <a:xfrm>
                <a:off x="3107" y="2420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3" name="Text Box 34"/>
              <p:cNvSpPr txBox="1"/>
              <p:nvPr/>
            </p:nvSpPr>
            <p:spPr>
              <a:xfrm>
                <a:off x="3228" y="2421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4" name="Text Box 35"/>
              <p:cNvSpPr txBox="1"/>
              <p:nvPr/>
            </p:nvSpPr>
            <p:spPr>
              <a:xfrm>
                <a:off x="3364" y="2422"/>
                <a:ext cx="100" cy="1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>
                  <a:buNone/>
                </a:pPr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5" name="Rectangle 36"/>
              <p:cNvSpPr/>
              <p:nvPr/>
            </p:nvSpPr>
            <p:spPr>
              <a:xfrm>
                <a:off x="3078" y="3115"/>
                <a:ext cx="152" cy="7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cd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6" name="Rectangle 37"/>
              <p:cNvSpPr/>
              <p:nvPr/>
            </p:nvSpPr>
            <p:spPr>
              <a:xfrm>
                <a:off x="3313" y="3113"/>
                <a:ext cx="152" cy="7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ef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7" name="Rectangle 38"/>
              <p:cNvSpPr/>
              <p:nvPr/>
            </p:nvSpPr>
            <p:spPr>
              <a:xfrm>
                <a:off x="3082" y="3225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8" name="Rectangle 39"/>
              <p:cNvSpPr/>
              <p:nvPr/>
            </p:nvSpPr>
            <p:spPr>
              <a:xfrm>
                <a:off x="3314" y="3226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69" name="Line 40"/>
              <p:cNvSpPr/>
              <p:nvPr/>
            </p:nvSpPr>
            <p:spPr>
              <a:xfrm flipH="1" flipV="1">
                <a:off x="1950" y="3213"/>
                <a:ext cx="1857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14370" name="Rectangle 41"/>
              <p:cNvSpPr/>
              <p:nvPr/>
            </p:nvSpPr>
            <p:spPr>
              <a:xfrm>
                <a:off x="2374" y="3228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1" name="Rectangle 42"/>
              <p:cNvSpPr/>
              <p:nvPr/>
            </p:nvSpPr>
            <p:spPr>
              <a:xfrm>
                <a:off x="2744" y="2581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be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2" name="Line 43"/>
              <p:cNvSpPr/>
              <p:nvPr/>
            </p:nvSpPr>
            <p:spPr>
              <a:xfrm flipH="1">
                <a:off x="3712" y="2213"/>
                <a:ext cx="309" cy="20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3" name="Line 44"/>
              <p:cNvSpPr/>
              <p:nvPr/>
            </p:nvSpPr>
            <p:spPr>
              <a:xfrm>
                <a:off x="3725" y="2407"/>
                <a:ext cx="0" cy="16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4" name="Rectangle 45"/>
              <p:cNvSpPr/>
              <p:nvPr/>
            </p:nvSpPr>
            <p:spPr>
              <a:xfrm>
                <a:off x="3669" y="2558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5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be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5" name="Rectangle 46"/>
              <p:cNvSpPr/>
              <p:nvPr/>
            </p:nvSpPr>
            <p:spPr>
              <a:xfrm>
                <a:off x="2180" y="3229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5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6" name="Rectangle 47"/>
              <p:cNvSpPr/>
              <p:nvPr/>
            </p:nvSpPr>
            <p:spPr>
              <a:xfrm>
                <a:off x="2920" y="2578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be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7" name="Rectangle 48"/>
              <p:cNvSpPr/>
              <p:nvPr/>
            </p:nvSpPr>
            <p:spPr>
              <a:xfrm>
                <a:off x="2840" y="3342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ab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8" name="Rectangle 49"/>
              <p:cNvSpPr/>
              <p:nvPr/>
            </p:nvSpPr>
            <p:spPr>
              <a:xfrm>
                <a:off x="3096" y="3343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cd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79" name="Rectangle 50"/>
              <p:cNvSpPr/>
              <p:nvPr/>
            </p:nvSpPr>
            <p:spPr>
              <a:xfrm>
                <a:off x="3325" y="3344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ef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80" name="Freeform 51"/>
              <p:cNvSpPr/>
              <p:nvPr/>
            </p:nvSpPr>
            <p:spPr>
              <a:xfrm>
                <a:off x="2112" y="2236"/>
                <a:ext cx="1824" cy="1064"/>
              </a:xfrm>
              <a:custGeom>
                <a:avLst/>
                <a:gdLst>
                  <a:gd name="txL" fmla="*/ 0 w 1880"/>
                  <a:gd name="txT" fmla="*/ 0 h 1064"/>
                  <a:gd name="txR" fmla="*/ 1880 w 1880"/>
                  <a:gd name="txB" fmla="*/ 1064 h 1064"/>
                </a:gdLst>
                <a:ahLst/>
                <a:cxnLst>
                  <a:cxn ang="0">
                    <a:pos x="35" y="1064"/>
                  </a:cxn>
                  <a:cxn ang="0">
                    <a:pos x="73" y="348"/>
                  </a:cxn>
                  <a:cxn ang="0">
                    <a:pos x="89" y="284"/>
                  </a:cxn>
                  <a:cxn ang="0">
                    <a:pos x="120" y="196"/>
                  </a:cxn>
                  <a:cxn ang="0">
                    <a:pos x="151" y="136"/>
                  </a:cxn>
                  <a:cxn ang="0">
                    <a:pos x="172" y="120"/>
                  </a:cxn>
                  <a:cxn ang="0">
                    <a:pos x="227" y="76"/>
                  </a:cxn>
                  <a:cxn ang="0">
                    <a:pos x="413" y="0"/>
                  </a:cxn>
                  <a:cxn ang="0">
                    <a:pos x="1616" y="8"/>
                  </a:cxn>
                </a:cxnLst>
                <a:rect l="txL" t="txT" r="txR" b="txB"/>
                <a:pathLst>
                  <a:path w="1880" h="1064">
                    <a:moveTo>
                      <a:pt x="40" y="1064"/>
                    </a:moveTo>
                    <a:cubicBezTo>
                      <a:pt x="43" y="862"/>
                      <a:pt x="0" y="567"/>
                      <a:pt x="84" y="348"/>
                    </a:cubicBezTo>
                    <a:cubicBezTo>
                      <a:pt x="93" y="326"/>
                      <a:pt x="91" y="304"/>
                      <a:pt x="104" y="284"/>
                    </a:cubicBezTo>
                    <a:cubicBezTo>
                      <a:pt x="113" y="253"/>
                      <a:pt x="117" y="219"/>
                      <a:pt x="140" y="196"/>
                    </a:cubicBezTo>
                    <a:cubicBezTo>
                      <a:pt x="152" y="161"/>
                      <a:pt x="149" y="163"/>
                      <a:pt x="176" y="136"/>
                    </a:cubicBezTo>
                    <a:cubicBezTo>
                      <a:pt x="183" y="129"/>
                      <a:pt x="200" y="120"/>
                      <a:pt x="200" y="120"/>
                    </a:cubicBezTo>
                    <a:cubicBezTo>
                      <a:pt x="217" y="95"/>
                      <a:pt x="240" y="89"/>
                      <a:pt x="264" y="76"/>
                    </a:cubicBezTo>
                    <a:cubicBezTo>
                      <a:pt x="336" y="36"/>
                      <a:pt x="397" y="7"/>
                      <a:pt x="480" y="0"/>
                    </a:cubicBezTo>
                    <a:cubicBezTo>
                      <a:pt x="968" y="2"/>
                      <a:pt x="1400" y="8"/>
                      <a:pt x="1880" y="8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lgDashDotDot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81" name="Rectangle 52"/>
              <p:cNvSpPr/>
              <p:nvPr/>
            </p:nvSpPr>
            <p:spPr>
              <a:xfrm>
                <a:off x="1968" y="3229"/>
                <a:ext cx="152" cy="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6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382" name="Rectangle 53"/>
              <p:cNvSpPr/>
              <p:nvPr/>
            </p:nvSpPr>
            <p:spPr>
              <a:xfrm>
                <a:off x="1989" y="3342"/>
                <a:ext cx="122" cy="165"/>
              </a:xfrm>
              <a:prstGeom prst="rect">
                <a:avLst/>
              </a:prstGeom>
              <a:solidFill>
                <a:srgbClr val="00CC00"/>
              </a:solidFill>
              <a:ln w="9525" cap="flat" cmpd="sng">
                <a:solidFill>
                  <a:srgbClr val="EAEA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6</a:t>
                </a:r>
                <a:endParaRPr lang="pt-PT" altLang="zh-CN" sz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0" hangingPunct="0"/>
                <a:r>
                  <a:rPr lang="pt-PT" altLang="zh-CN" sz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be</a:t>
                </a:r>
                <a:endParaRPr lang="en-GB" altLang="zh-CN" sz="9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342" name="Rectangle 55"/>
            <p:cNvSpPr/>
            <p:nvPr/>
          </p:nvSpPr>
          <p:spPr>
            <a:xfrm>
              <a:off x="3496" y="1915"/>
              <a:ext cx="1487" cy="1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6863" tIns="48432" rIns="96863" bIns="48432"/>
            <a:p>
              <a:pPr marL="457200" indent="-457200" algn="ctr" eaLnBrk="0" hangingPunct="0">
                <a:lnSpc>
                  <a:spcPct val="65000"/>
                </a:lnSpc>
                <a:spcBef>
                  <a:spcPct val="55000"/>
                </a:spcBef>
              </a:pPr>
              <a:r>
                <a:rPr lang="zh-TW" altLang="en-US" sz="1400" b="1" dirty="0">
                  <a:solidFill>
                    <a:srgbClr val="3F3F5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顺序架 </a:t>
              </a:r>
              <a:r>
                <a:rPr lang="en-US" altLang="zh-CN" sz="1400" b="1">
                  <a:solidFill>
                    <a:srgbClr val="3F3F5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Sequencer</a:t>
              </a:r>
              <a:endParaRPr lang="en-US" altLang="zh-CN" sz="1400" b="1">
                <a:solidFill>
                  <a:srgbClr val="3F3F5D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3255" y="2559"/>
              <a:ext cx="40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取料员</a:t>
              </a:r>
              <a:endParaRPr kumimoji="0" lang="en-US" altLang="zh-TW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PT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Mizu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57"/>
            <p:cNvSpPr txBox="1">
              <a:spLocks noChangeArrowheads="1"/>
            </p:cNvSpPr>
            <p:nvPr/>
          </p:nvSpPr>
          <p:spPr bwMode="auto">
            <a:xfrm>
              <a:off x="2540" y="2589"/>
              <a:ext cx="31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成套</a:t>
              </a:r>
              <a:endParaRPr kumimoji="0" lang="en-US" altLang="zh-TW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t-PT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Kit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3"/>
          <p:cNvSpPr/>
          <p:nvPr/>
        </p:nvSpPr>
        <p:spPr>
          <a:xfrm>
            <a:off x="34925" y="115888"/>
            <a:ext cx="68056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同步化工具及物料车</a:t>
            </a:r>
            <a:endParaRPr lang="pt-BR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3" name="Group 13"/>
          <p:cNvGrpSpPr/>
          <p:nvPr/>
        </p:nvGrpSpPr>
        <p:grpSpPr>
          <a:xfrm>
            <a:off x="539750" y="2997200"/>
            <a:ext cx="2490788" cy="2500313"/>
            <a:chOff x="3884" y="466"/>
            <a:chExt cx="1765" cy="1663"/>
          </a:xfrm>
        </p:grpSpPr>
        <p:pic>
          <p:nvPicPr>
            <p:cNvPr id="15365" name="Picture 8" descr="agv_12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20" y="466"/>
              <a:ext cx="1724" cy="13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6" name="Text Box 10"/>
            <p:cNvSpPr txBox="1"/>
            <p:nvPr/>
          </p:nvSpPr>
          <p:spPr>
            <a:xfrm>
              <a:off x="3884" y="1740"/>
              <a:ext cx="1765" cy="3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176530" indent="-176530" algn="ctr">
                <a:spcBef>
                  <a:spcPct val="50000"/>
                </a:spcBef>
              </a:pP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固定路径自动引导车转化为装配使用点</a:t>
              </a:r>
              <a:endParaRPr lang="en-GB" altLang="zh-CN" sz="1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5364" name="Picture 1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1700213"/>
            <a:ext cx="4411662" cy="263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4"/>
          <p:cNvSpPr/>
          <p:nvPr/>
        </p:nvSpPr>
        <p:spPr>
          <a:xfrm>
            <a:off x="679450" y="128588"/>
            <a:ext cx="7773988" cy="393700"/>
          </a:xfrm>
          <a:prstGeom prst="rect">
            <a:avLst/>
          </a:prstGeom>
          <a:noFill/>
          <a:ln w="9525">
            <a:noFill/>
          </a:ln>
        </p:spPr>
        <p:txBody>
          <a:bodyPr lIns="87272" tIns="43637" rIns="87272" bIns="43637" anchor="ctr" anchorCtr="0"/>
          <a:p>
            <a:pPr algn="ctr" defTabSz="913130"/>
            <a:r>
              <a:rPr lang="zh-CN" altLang="zh-CN" b="1" dirty="0">
                <a:solidFill>
                  <a:srgbClr val="17407E"/>
                </a:solidFill>
                <a:latin typeface="Calibri" panose="020F0502020204030204" pitchFamily="34" charset="0"/>
              </a:rPr>
              <a:t>Work place layout</a:t>
            </a:r>
            <a:endParaRPr lang="en-US" altLang="zh-CN" b="1">
              <a:solidFill>
                <a:srgbClr val="17407E"/>
              </a:solidFill>
              <a:latin typeface="Calibri" panose="020F0502020204030204" pitchFamily="34" charset="0"/>
            </a:endParaRPr>
          </a:p>
          <a:p>
            <a:pPr algn="ctr" defTabSz="913130"/>
            <a:r>
              <a:rPr lang="zh-CN" altLang="en-US" b="1" dirty="0">
                <a:solidFill>
                  <a:srgbClr val="17407E"/>
                </a:solidFill>
                <a:latin typeface="Calibri" panose="020F0502020204030204" pitchFamily="34" charset="0"/>
              </a:rPr>
              <a:t>工作站布局</a:t>
            </a:r>
            <a:endParaRPr lang="zh-CN" altLang="zh-CN" b="1" dirty="0">
              <a:solidFill>
                <a:srgbClr val="17407E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88" y="1309688"/>
            <a:ext cx="7896225" cy="4976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8" y="1639888"/>
            <a:ext cx="2322512" cy="381952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  <p:sp>
        <p:nvSpPr>
          <p:cNvPr id="5125" name="Rectangle 64"/>
          <p:cNvSpPr/>
          <p:nvPr/>
        </p:nvSpPr>
        <p:spPr>
          <a:xfrm>
            <a:off x="782638" y="1225550"/>
            <a:ext cx="6124575" cy="3460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6" name="Rectangle 65"/>
          <p:cNvSpPr/>
          <p:nvPr/>
        </p:nvSpPr>
        <p:spPr>
          <a:xfrm>
            <a:off x="2997200" y="1757363"/>
            <a:ext cx="3910013" cy="346075"/>
          </a:xfrm>
          <a:prstGeom prst="rect">
            <a:avLst/>
          </a:prstGeom>
          <a:solidFill>
            <a:srgbClr val="00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7" name="Rectangle 66"/>
          <p:cNvSpPr/>
          <p:nvPr/>
        </p:nvSpPr>
        <p:spPr>
          <a:xfrm>
            <a:off x="2997200" y="2220913"/>
            <a:ext cx="3910013" cy="346075"/>
          </a:xfrm>
          <a:prstGeom prst="rect">
            <a:avLst/>
          </a:prstGeom>
          <a:solidFill>
            <a:srgbClr val="00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8" name="Rectangle 67"/>
          <p:cNvSpPr/>
          <p:nvPr/>
        </p:nvSpPr>
        <p:spPr>
          <a:xfrm>
            <a:off x="2997200" y="2686050"/>
            <a:ext cx="3910013" cy="76835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9" name="Text Box 68"/>
          <p:cNvSpPr txBox="1"/>
          <p:nvPr/>
        </p:nvSpPr>
        <p:spPr>
          <a:xfrm>
            <a:off x="912813" y="1246188"/>
            <a:ext cx="6070600" cy="2952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goal: Elimination of MUDA in the work area 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r>
              <a:rPr lang="en-US" altLang="zh-CN" sz="1400" b="1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消除工作区域的浪费</a:t>
            </a:r>
            <a:endParaRPr lang="de-DE" altLang="zh-CN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0" name="Text Box 69"/>
          <p:cNvSpPr txBox="1"/>
          <p:nvPr/>
        </p:nvSpPr>
        <p:spPr>
          <a:xfrm>
            <a:off x="3378200" y="1778000"/>
            <a:ext cx="3681413" cy="29686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de-DE" altLang="zh-CN" sz="1400" b="1" dirty="0">
                <a:solidFill>
                  <a:srgbClr val="000060"/>
                </a:solidFill>
                <a:latin typeface="Arial" panose="020B0604020202020204" pitchFamily="34" charset="0"/>
              </a:rPr>
              <a:t>- </a:t>
            </a:r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the productivity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提高工作效率</a:t>
            </a:r>
            <a:endParaRPr lang="de-DE" altLang="zh-CN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1" name="Text Box 70"/>
          <p:cNvSpPr txBox="1"/>
          <p:nvPr/>
        </p:nvSpPr>
        <p:spPr>
          <a:xfrm>
            <a:off x="3378200" y="2241550"/>
            <a:ext cx="2389188" cy="29686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de-DE" altLang="zh-CN" sz="1400" b="1" dirty="0">
                <a:solidFill>
                  <a:srgbClr val="000060"/>
                </a:solidFill>
                <a:latin typeface="Arial" panose="020B0604020202020204" pitchFamily="34" charset="0"/>
              </a:rPr>
              <a:t>- </a:t>
            </a:r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ease the work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轻松工作</a:t>
            </a:r>
            <a:endParaRPr lang="de-DE" altLang="zh-CN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2" name="Text Box 71"/>
          <p:cNvSpPr txBox="1"/>
          <p:nvPr/>
        </p:nvSpPr>
        <p:spPr>
          <a:xfrm>
            <a:off x="3378200" y="2705100"/>
            <a:ext cx="3236913" cy="75406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lIns="80147" tIns="40074" rIns="80147" bIns="40074">
            <a:spAutoFit/>
          </a:bodyPr>
          <a:p>
            <a:pPr eaLnBrk="0" hangingPunct="0">
              <a:buChar char="-"/>
            </a:pPr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cycle time differences  focusing on  bottle neck areas.</a:t>
            </a:r>
            <a:endParaRPr lang="en-US" altLang="zh-CN" sz="14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关注瓶颈工序，平衡周期时间</a:t>
            </a:r>
            <a:endParaRPr lang="de-DE" altLang="zh-CN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133" name="Group 72"/>
          <p:cNvGrpSpPr/>
          <p:nvPr/>
        </p:nvGrpSpPr>
        <p:grpSpPr>
          <a:xfrm>
            <a:off x="4064000" y="3716338"/>
            <a:ext cx="4379913" cy="2509837"/>
            <a:chOff x="2870" y="2625"/>
            <a:chExt cx="3226" cy="1743"/>
          </a:xfrm>
        </p:grpSpPr>
        <p:grpSp>
          <p:nvGrpSpPr>
            <p:cNvPr id="5134" name="Group 73"/>
            <p:cNvGrpSpPr/>
            <p:nvPr/>
          </p:nvGrpSpPr>
          <p:grpSpPr>
            <a:xfrm rot="1230231" flipH="1">
              <a:off x="2870" y="2698"/>
              <a:ext cx="3226" cy="1670"/>
              <a:chOff x="2077" y="3072"/>
              <a:chExt cx="1619" cy="831"/>
            </a:xfrm>
          </p:grpSpPr>
          <p:sp>
            <p:nvSpPr>
              <p:cNvPr id="5138" name="Freeform 74"/>
              <p:cNvSpPr/>
              <p:nvPr/>
            </p:nvSpPr>
            <p:spPr>
              <a:xfrm rot="1628883">
                <a:off x="2659" y="3344"/>
                <a:ext cx="239" cy="164"/>
              </a:xfrm>
              <a:custGeom>
                <a:avLst/>
                <a:gdLst>
                  <a:gd name="txL" fmla="*/ 0 w 64"/>
                  <a:gd name="txT" fmla="*/ 0 h 44"/>
                  <a:gd name="txR" fmla="*/ 64 w 64"/>
                  <a:gd name="txB" fmla="*/ 44 h 44"/>
                </a:gdLst>
                <a:ahLst/>
                <a:cxnLst>
                  <a:cxn ang="0">
                    <a:pos x="0" y="14503"/>
                  </a:cxn>
                  <a:cxn ang="0">
                    <a:pos x="40623" y="0"/>
                  </a:cxn>
                  <a:cxn ang="0">
                    <a:pos x="46508" y="17186"/>
                  </a:cxn>
                  <a:cxn ang="0">
                    <a:pos x="6610" y="31633"/>
                  </a:cxn>
                  <a:cxn ang="0">
                    <a:pos x="0" y="14503"/>
                  </a:cxn>
                </a:cxnLst>
                <a:rect l="txL" t="txT" r="txR" b="txB"/>
                <a:pathLst>
                  <a:path w="64" h="44">
                    <a:moveTo>
                      <a:pt x="0" y="20"/>
                    </a:moveTo>
                    <a:lnTo>
                      <a:pt x="56" y="0"/>
                    </a:lnTo>
                    <a:lnTo>
                      <a:pt x="64" y="24"/>
                    </a:lnTo>
                    <a:lnTo>
                      <a:pt x="9" y="44"/>
                    </a:lnTo>
                    <a:lnTo>
                      <a:pt x="0" y="20"/>
                    </a:lnTo>
                  </a:path>
                </a:pathLst>
              </a:custGeom>
              <a:gradFill rotWithShape="0">
                <a:gsLst>
                  <a:gs pos="0">
                    <a:srgbClr val="FFCC00">
                      <a:alpha val="100000"/>
                    </a:srgbClr>
                  </a:gs>
                  <a:gs pos="50000">
                    <a:srgbClr val="FFFFCC">
                      <a:alpha val="100000"/>
                    </a:srgbClr>
                  </a:gs>
                  <a:gs pos="100000">
                    <a:srgbClr val="FFCC00">
                      <a:alpha val="100000"/>
                    </a:srgbClr>
                  </a:gs>
                </a:gsLst>
                <a:lin ang="5400000" scaled="1"/>
                <a:tileRect/>
              </a:gradFill>
              <a:ln w="0" cap="flat" cmpd="sng">
                <a:solidFill>
                  <a:srgbClr val="FDC9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39" name="Freeform 75"/>
              <p:cNvSpPr/>
              <p:nvPr/>
            </p:nvSpPr>
            <p:spPr>
              <a:xfrm rot="1628883">
                <a:off x="2864" y="3364"/>
                <a:ext cx="89" cy="156"/>
              </a:xfrm>
              <a:custGeom>
                <a:avLst/>
                <a:gdLst>
                  <a:gd name="txL" fmla="*/ 0 w 24"/>
                  <a:gd name="txT" fmla="*/ 0 h 42"/>
                  <a:gd name="txR" fmla="*/ 24 w 24"/>
                  <a:gd name="txB" fmla="*/ 42 h 42"/>
                </a:gdLst>
                <a:ahLst/>
                <a:cxnLst>
                  <a:cxn ang="0">
                    <a:pos x="3575" y="1337"/>
                  </a:cxn>
                  <a:cxn ang="0">
                    <a:pos x="13973" y="12762"/>
                  </a:cxn>
                  <a:cxn ang="0">
                    <a:pos x="13257" y="28336"/>
                  </a:cxn>
                  <a:cxn ang="0">
                    <a:pos x="2859" y="16956"/>
                  </a:cxn>
                  <a:cxn ang="0">
                    <a:pos x="3575" y="1337"/>
                  </a:cxn>
                </a:cxnLst>
                <a:rect l="txL" t="txT" r="txR" b="txB"/>
                <a:pathLst>
                  <a:path w="24" h="42">
                    <a:moveTo>
                      <a:pt x="5" y="2"/>
                    </a:moveTo>
                    <a:cubicBezTo>
                      <a:pt x="9" y="0"/>
                      <a:pt x="16" y="8"/>
                      <a:pt x="20" y="18"/>
                    </a:cubicBezTo>
                    <a:cubicBezTo>
                      <a:pt x="24" y="29"/>
                      <a:pt x="23" y="39"/>
                      <a:pt x="19" y="40"/>
                    </a:cubicBezTo>
                    <a:cubicBezTo>
                      <a:pt x="15" y="42"/>
                      <a:pt x="8" y="34"/>
                      <a:pt x="4" y="24"/>
                    </a:cubicBezTo>
                    <a:cubicBezTo>
                      <a:pt x="0" y="13"/>
                      <a:pt x="1" y="3"/>
                      <a:pt x="5" y="2"/>
                    </a:cubicBezTo>
                  </a:path>
                </a:pathLst>
              </a:custGeom>
              <a:solidFill>
                <a:srgbClr val="FCFE9A">
                  <a:alpha val="100000"/>
                </a:srgbClr>
              </a:solidFill>
              <a:ln w="0" cap="flat" cmpd="sng">
                <a:solidFill>
                  <a:srgbClr val="FDC9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0" name="Freeform 76"/>
              <p:cNvSpPr/>
              <p:nvPr/>
            </p:nvSpPr>
            <p:spPr>
              <a:xfrm rot="1628883">
                <a:off x="2864" y="3072"/>
                <a:ext cx="832" cy="831"/>
              </a:xfrm>
              <a:custGeom>
                <a:avLst/>
                <a:gdLst>
                  <a:gd name="txL" fmla="*/ 0 w 223"/>
                  <a:gd name="txT" fmla="*/ 0 h 223"/>
                  <a:gd name="txR" fmla="*/ 223 w 223"/>
                  <a:gd name="txB" fmla="*/ 223 h 223"/>
                </a:gdLst>
                <a:ahLst/>
                <a:cxnLst>
                  <a:cxn ang="0">
                    <a:pos x="55625" y="13721"/>
                  </a:cxn>
                  <a:cxn ang="0">
                    <a:pos x="147439" y="56087"/>
                  </a:cxn>
                  <a:cxn ang="0">
                    <a:pos x="104802" y="147322"/>
                  </a:cxn>
                  <a:cxn ang="0">
                    <a:pos x="12987" y="104121"/>
                  </a:cxn>
                  <a:cxn ang="0">
                    <a:pos x="55625" y="13721"/>
                  </a:cxn>
                  <a:cxn ang="0">
                    <a:pos x="59315" y="21580"/>
                  </a:cxn>
                  <a:cxn ang="0">
                    <a:pos x="139492" y="58990"/>
                  </a:cxn>
                  <a:cxn ang="0">
                    <a:pos x="101892" y="138628"/>
                  </a:cxn>
                  <a:cxn ang="0">
                    <a:pos x="21714" y="101218"/>
                  </a:cxn>
                  <a:cxn ang="0">
                    <a:pos x="59315" y="21580"/>
                  </a:cxn>
                </a:cxnLst>
                <a:rect l="txL" t="txT" r="txR" b="txB"/>
                <a:pathLst>
                  <a:path w="223" h="223">
                    <a:moveTo>
                      <a:pt x="77" y="19"/>
                    </a:moveTo>
                    <a:cubicBezTo>
                      <a:pt x="129" y="0"/>
                      <a:pt x="186" y="27"/>
                      <a:pt x="204" y="78"/>
                    </a:cubicBezTo>
                    <a:cubicBezTo>
                      <a:pt x="223" y="129"/>
                      <a:pt x="196" y="186"/>
                      <a:pt x="145" y="205"/>
                    </a:cubicBezTo>
                    <a:cubicBezTo>
                      <a:pt x="94" y="223"/>
                      <a:pt x="37" y="197"/>
                      <a:pt x="18" y="145"/>
                    </a:cubicBezTo>
                    <a:cubicBezTo>
                      <a:pt x="0" y="94"/>
                      <a:pt x="26" y="37"/>
                      <a:pt x="77" y="19"/>
                    </a:cubicBezTo>
                    <a:moveTo>
                      <a:pt x="82" y="30"/>
                    </a:moveTo>
                    <a:cubicBezTo>
                      <a:pt x="127" y="14"/>
                      <a:pt x="176" y="37"/>
                      <a:pt x="193" y="82"/>
                    </a:cubicBezTo>
                    <a:cubicBezTo>
                      <a:pt x="209" y="127"/>
                      <a:pt x="186" y="177"/>
                      <a:pt x="141" y="193"/>
                    </a:cubicBezTo>
                    <a:cubicBezTo>
                      <a:pt x="96" y="209"/>
                      <a:pt x="46" y="186"/>
                      <a:pt x="30" y="141"/>
                    </a:cubicBezTo>
                    <a:cubicBezTo>
                      <a:pt x="13" y="96"/>
                      <a:pt x="37" y="47"/>
                      <a:pt x="82" y="30"/>
                    </a:cubicBezTo>
                  </a:path>
                </a:pathLst>
              </a:custGeom>
              <a:gradFill rotWithShape="0">
                <a:gsLst>
                  <a:gs pos="0">
                    <a:srgbClr val="FFFFCC">
                      <a:alpha val="100000"/>
                    </a:srgbClr>
                  </a:gs>
                  <a:gs pos="100000">
                    <a:srgbClr val="FFCC00">
                      <a:alpha val="100000"/>
                    </a:srgbClr>
                  </a:gs>
                </a:gsLst>
                <a:path path="rect">
                  <a:fillToRect r="100000" b="100000"/>
                </a:path>
                <a:tileRect/>
              </a:gradFill>
              <a:ln w="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1" name="Freeform 77"/>
              <p:cNvSpPr/>
              <p:nvPr/>
            </p:nvSpPr>
            <p:spPr>
              <a:xfrm rot="1628883">
                <a:off x="2138" y="3212"/>
                <a:ext cx="611" cy="342"/>
              </a:xfrm>
              <a:custGeom>
                <a:avLst/>
                <a:gdLst>
                  <a:gd name="txL" fmla="*/ 0 w 164"/>
                  <a:gd name="txT" fmla="*/ 0 h 92"/>
                  <a:gd name="txR" fmla="*/ 164 w 164"/>
                  <a:gd name="txB" fmla="*/ 92 h 92"/>
                </a:gdLst>
                <a:ahLst/>
                <a:cxnLst>
                  <a:cxn ang="0">
                    <a:pos x="0" y="38375"/>
                  </a:cxn>
                  <a:cxn ang="0">
                    <a:pos x="106947" y="0"/>
                  </a:cxn>
                  <a:cxn ang="0">
                    <a:pos x="111958" y="3647"/>
                  </a:cxn>
                  <a:cxn ang="0">
                    <a:pos x="117688" y="21364"/>
                  </a:cxn>
                  <a:cxn ang="0">
                    <a:pos x="116928" y="26353"/>
                  </a:cxn>
                  <a:cxn ang="0">
                    <a:pos x="10037" y="65296"/>
                  </a:cxn>
                  <a:cxn ang="0">
                    <a:pos x="0" y="38375"/>
                  </a:cxn>
                </a:cxnLst>
                <a:rect l="txL" t="txT" r="txR" b="txB"/>
                <a:pathLst>
                  <a:path w="164" h="92">
                    <a:moveTo>
                      <a:pt x="0" y="54"/>
                    </a:moveTo>
                    <a:lnTo>
                      <a:pt x="149" y="0"/>
                    </a:lnTo>
                    <a:lnTo>
                      <a:pt x="156" y="5"/>
                    </a:lnTo>
                    <a:lnTo>
                      <a:pt x="164" y="30"/>
                    </a:lnTo>
                    <a:lnTo>
                      <a:pt x="163" y="37"/>
                    </a:lnTo>
                    <a:lnTo>
                      <a:pt x="14" y="92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716F62">
                  <a:alpha val="100000"/>
                </a:srgbClr>
              </a:solidFill>
              <a:ln w="0" cap="flat" cmpd="sng">
                <a:solidFill>
                  <a:srgbClr val="72635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2" name="Freeform 78"/>
              <p:cNvSpPr/>
              <p:nvPr/>
            </p:nvSpPr>
            <p:spPr>
              <a:xfrm rot="1628883">
                <a:off x="2168" y="3213"/>
                <a:ext cx="555" cy="209"/>
              </a:xfrm>
              <a:custGeom>
                <a:avLst/>
                <a:gdLst>
                  <a:gd name="txL" fmla="*/ 0 w 149"/>
                  <a:gd name="txT" fmla="*/ 0 h 56"/>
                  <a:gd name="txR" fmla="*/ 149 w 149"/>
                  <a:gd name="txB" fmla="*/ 56 h 56"/>
                </a:gdLst>
                <a:ahLst/>
                <a:cxnLst>
                  <a:cxn ang="0">
                    <a:pos x="2123" y="38415"/>
                  </a:cxn>
                  <a:cxn ang="0">
                    <a:pos x="103934" y="780"/>
                  </a:cxn>
                  <a:cxn ang="0">
                    <a:pos x="106817" y="780"/>
                  </a:cxn>
                  <a:cxn ang="0">
                    <a:pos x="106817" y="780"/>
                  </a:cxn>
                  <a:cxn ang="0">
                    <a:pos x="104709" y="2911"/>
                  </a:cxn>
                  <a:cxn ang="0">
                    <a:pos x="2898" y="40546"/>
                  </a:cxn>
                  <a:cxn ang="0">
                    <a:pos x="0" y="39766"/>
                  </a:cxn>
                  <a:cxn ang="0">
                    <a:pos x="0" y="39766"/>
                  </a:cxn>
                  <a:cxn ang="0">
                    <a:pos x="2123" y="38415"/>
                  </a:cxn>
                </a:cxnLst>
                <a:rect l="txL" t="txT" r="txR" b="txB"/>
                <a:pathLst>
                  <a:path w="149" h="56">
                    <a:moveTo>
                      <a:pt x="3" y="53"/>
                    </a:moveTo>
                    <a:lnTo>
                      <a:pt x="145" y="1"/>
                    </a:lnTo>
                    <a:cubicBezTo>
                      <a:pt x="146" y="0"/>
                      <a:pt x="148" y="0"/>
                      <a:pt x="149" y="1"/>
                    </a:cubicBezTo>
                    <a:cubicBezTo>
                      <a:pt x="149" y="2"/>
                      <a:pt x="148" y="3"/>
                      <a:pt x="146" y="4"/>
                    </a:cubicBezTo>
                    <a:lnTo>
                      <a:pt x="4" y="56"/>
                    </a:lnTo>
                    <a:cubicBezTo>
                      <a:pt x="2" y="56"/>
                      <a:pt x="0" y="56"/>
                      <a:pt x="0" y="55"/>
                    </a:cubicBezTo>
                    <a:cubicBezTo>
                      <a:pt x="0" y="55"/>
                      <a:pt x="1" y="53"/>
                      <a:pt x="3" y="53"/>
                    </a:cubicBez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3" name="Freeform 79"/>
              <p:cNvSpPr/>
              <p:nvPr/>
            </p:nvSpPr>
            <p:spPr>
              <a:xfrm rot="1628883">
                <a:off x="2164" y="3237"/>
                <a:ext cx="556" cy="208"/>
              </a:xfrm>
              <a:custGeom>
                <a:avLst/>
                <a:gdLst>
                  <a:gd name="txL" fmla="*/ 0 w 149"/>
                  <a:gd name="txT" fmla="*/ 0 h 56"/>
                  <a:gd name="txR" fmla="*/ 149 w 149"/>
                  <a:gd name="txB" fmla="*/ 56 h 56"/>
                </a:gdLst>
                <a:ahLst/>
                <a:cxnLst>
                  <a:cxn ang="0">
                    <a:pos x="2131" y="36738"/>
                  </a:cxn>
                  <a:cxn ang="0">
                    <a:pos x="104905" y="0"/>
                  </a:cxn>
                  <a:cxn ang="0">
                    <a:pos x="107036" y="773"/>
                  </a:cxn>
                  <a:cxn ang="0">
                    <a:pos x="107036" y="773"/>
                  </a:cxn>
                  <a:cxn ang="0">
                    <a:pos x="105685" y="2099"/>
                  </a:cxn>
                  <a:cxn ang="0">
                    <a:pos x="2911" y="38837"/>
                  </a:cxn>
                  <a:cxn ang="0">
                    <a:pos x="0" y="38837"/>
                  </a:cxn>
                  <a:cxn ang="0">
                    <a:pos x="0" y="38837"/>
                  </a:cxn>
                  <a:cxn ang="0">
                    <a:pos x="2131" y="36738"/>
                  </a:cxn>
                </a:cxnLst>
                <a:rect l="txL" t="txT" r="txR" b="txB"/>
                <a:pathLst>
                  <a:path w="149" h="56">
                    <a:moveTo>
                      <a:pt x="3" y="52"/>
                    </a:moveTo>
                    <a:lnTo>
                      <a:pt x="145" y="0"/>
                    </a:lnTo>
                    <a:cubicBezTo>
                      <a:pt x="146" y="0"/>
                      <a:pt x="148" y="0"/>
                      <a:pt x="148" y="1"/>
                    </a:cubicBezTo>
                    <a:cubicBezTo>
                      <a:pt x="149" y="2"/>
                      <a:pt x="148" y="3"/>
                      <a:pt x="146" y="3"/>
                    </a:cubicBezTo>
                    <a:lnTo>
                      <a:pt x="4" y="55"/>
                    </a:lnTo>
                    <a:cubicBezTo>
                      <a:pt x="2" y="56"/>
                      <a:pt x="0" y="56"/>
                      <a:pt x="0" y="55"/>
                    </a:cubicBezTo>
                    <a:cubicBezTo>
                      <a:pt x="0" y="54"/>
                      <a:pt x="1" y="53"/>
                      <a:pt x="3" y="52"/>
                    </a:cubicBez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4" name="Freeform 80"/>
              <p:cNvSpPr/>
              <p:nvPr/>
            </p:nvSpPr>
            <p:spPr>
              <a:xfrm rot="1628883">
                <a:off x="2159" y="3255"/>
                <a:ext cx="559" cy="209"/>
              </a:xfrm>
              <a:custGeom>
                <a:avLst/>
                <a:gdLst>
                  <a:gd name="txL" fmla="*/ 0 w 150"/>
                  <a:gd name="txT" fmla="*/ 0 h 56"/>
                  <a:gd name="txR" fmla="*/ 150 w 150"/>
                  <a:gd name="txB" fmla="*/ 56 h 56"/>
                </a:gdLst>
                <a:ahLst/>
                <a:cxnLst>
                  <a:cxn ang="0">
                    <a:pos x="2124" y="37635"/>
                  </a:cxn>
                  <a:cxn ang="0">
                    <a:pos x="104909" y="780"/>
                  </a:cxn>
                  <a:cxn ang="0">
                    <a:pos x="107034" y="780"/>
                  </a:cxn>
                  <a:cxn ang="0">
                    <a:pos x="107034" y="780"/>
                  </a:cxn>
                  <a:cxn ang="0">
                    <a:pos x="105688" y="2911"/>
                  </a:cxn>
                  <a:cxn ang="0">
                    <a:pos x="3682" y="40546"/>
                  </a:cxn>
                  <a:cxn ang="0">
                    <a:pos x="779" y="39766"/>
                  </a:cxn>
                  <a:cxn ang="0">
                    <a:pos x="779" y="39766"/>
                  </a:cxn>
                  <a:cxn ang="0">
                    <a:pos x="2124" y="37635"/>
                  </a:cxn>
                </a:cxnLst>
                <a:rect l="txL" t="txT" r="txR" b="txB"/>
                <a:pathLst>
                  <a:path w="150" h="56">
                    <a:moveTo>
                      <a:pt x="3" y="52"/>
                    </a:moveTo>
                    <a:lnTo>
                      <a:pt x="146" y="1"/>
                    </a:lnTo>
                    <a:cubicBezTo>
                      <a:pt x="147" y="0"/>
                      <a:pt x="149" y="0"/>
                      <a:pt x="149" y="1"/>
                    </a:cubicBezTo>
                    <a:cubicBezTo>
                      <a:pt x="150" y="2"/>
                      <a:pt x="149" y="3"/>
                      <a:pt x="147" y="4"/>
                    </a:cubicBezTo>
                    <a:lnTo>
                      <a:pt x="5" y="56"/>
                    </a:lnTo>
                    <a:cubicBezTo>
                      <a:pt x="3" y="56"/>
                      <a:pt x="1" y="56"/>
                      <a:pt x="1" y="55"/>
                    </a:cubicBezTo>
                    <a:cubicBezTo>
                      <a:pt x="0" y="54"/>
                      <a:pt x="2" y="53"/>
                      <a:pt x="3" y="52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5" name="Freeform 81"/>
              <p:cNvSpPr/>
              <p:nvPr/>
            </p:nvSpPr>
            <p:spPr>
              <a:xfrm rot="1628883">
                <a:off x="2155" y="3279"/>
                <a:ext cx="560" cy="208"/>
              </a:xfrm>
              <a:custGeom>
                <a:avLst/>
                <a:gdLst>
                  <a:gd name="txL" fmla="*/ 0 w 150"/>
                  <a:gd name="txT" fmla="*/ 0 h 56"/>
                  <a:gd name="txR" fmla="*/ 150 w 150"/>
                  <a:gd name="txB" fmla="*/ 56 h 56"/>
                </a:gdLst>
                <a:ahLst/>
                <a:cxnLst>
                  <a:cxn ang="0">
                    <a:pos x="2132" y="36738"/>
                  </a:cxn>
                  <a:cxn ang="0">
                    <a:pos x="105885" y="0"/>
                  </a:cxn>
                  <a:cxn ang="0">
                    <a:pos x="108017" y="773"/>
                  </a:cxn>
                  <a:cxn ang="0">
                    <a:pos x="108017" y="773"/>
                  </a:cxn>
                  <a:cxn ang="0">
                    <a:pos x="106665" y="2099"/>
                  </a:cxn>
                  <a:cxn ang="0">
                    <a:pos x="3692" y="38837"/>
                  </a:cxn>
                  <a:cxn ang="0">
                    <a:pos x="780" y="38837"/>
                  </a:cxn>
                  <a:cxn ang="0">
                    <a:pos x="780" y="38837"/>
                  </a:cxn>
                  <a:cxn ang="0">
                    <a:pos x="2132" y="36738"/>
                  </a:cxn>
                </a:cxnLst>
                <a:rect l="txL" t="txT" r="txR" b="txB"/>
                <a:pathLst>
                  <a:path w="150" h="56">
                    <a:moveTo>
                      <a:pt x="3" y="52"/>
                    </a:moveTo>
                    <a:lnTo>
                      <a:pt x="146" y="0"/>
                    </a:lnTo>
                    <a:cubicBezTo>
                      <a:pt x="147" y="0"/>
                      <a:pt x="149" y="0"/>
                      <a:pt x="149" y="1"/>
                    </a:cubicBezTo>
                    <a:cubicBezTo>
                      <a:pt x="150" y="1"/>
                      <a:pt x="148" y="3"/>
                      <a:pt x="147" y="3"/>
                    </a:cubicBezTo>
                    <a:lnTo>
                      <a:pt x="5" y="55"/>
                    </a:lnTo>
                    <a:cubicBezTo>
                      <a:pt x="3" y="56"/>
                      <a:pt x="1" y="55"/>
                      <a:pt x="1" y="55"/>
                    </a:cubicBezTo>
                    <a:cubicBezTo>
                      <a:pt x="0" y="54"/>
                      <a:pt x="2" y="53"/>
                      <a:pt x="3" y="52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6" name="Freeform 82"/>
              <p:cNvSpPr/>
              <p:nvPr/>
            </p:nvSpPr>
            <p:spPr>
              <a:xfrm rot="1628883">
                <a:off x="2154" y="3299"/>
                <a:ext cx="559" cy="209"/>
              </a:xfrm>
              <a:custGeom>
                <a:avLst/>
                <a:gdLst>
                  <a:gd name="txL" fmla="*/ 0 w 150"/>
                  <a:gd name="txT" fmla="*/ 0 h 56"/>
                  <a:gd name="txR" fmla="*/ 150 w 150"/>
                  <a:gd name="txB" fmla="*/ 56 h 56"/>
                </a:gdLst>
                <a:ahLst/>
                <a:cxnLst>
                  <a:cxn ang="0">
                    <a:pos x="2124" y="37635"/>
                  </a:cxn>
                  <a:cxn ang="0">
                    <a:pos x="104909" y="780"/>
                  </a:cxn>
                  <a:cxn ang="0">
                    <a:pos x="107034" y="780"/>
                  </a:cxn>
                  <a:cxn ang="0">
                    <a:pos x="107034" y="780"/>
                  </a:cxn>
                  <a:cxn ang="0">
                    <a:pos x="105688" y="2911"/>
                  </a:cxn>
                  <a:cxn ang="0">
                    <a:pos x="3682" y="39766"/>
                  </a:cxn>
                  <a:cxn ang="0">
                    <a:pos x="779" y="39766"/>
                  </a:cxn>
                  <a:cxn ang="0">
                    <a:pos x="779" y="39766"/>
                  </a:cxn>
                  <a:cxn ang="0">
                    <a:pos x="2124" y="37635"/>
                  </a:cxn>
                </a:cxnLst>
                <a:rect l="txL" t="txT" r="txR" b="txB"/>
                <a:pathLst>
                  <a:path w="150" h="56">
                    <a:moveTo>
                      <a:pt x="3" y="52"/>
                    </a:moveTo>
                    <a:lnTo>
                      <a:pt x="146" y="1"/>
                    </a:lnTo>
                    <a:cubicBezTo>
                      <a:pt x="147" y="0"/>
                      <a:pt x="149" y="0"/>
                      <a:pt x="149" y="1"/>
                    </a:cubicBezTo>
                    <a:cubicBezTo>
                      <a:pt x="150" y="2"/>
                      <a:pt x="148" y="3"/>
                      <a:pt x="147" y="4"/>
                    </a:cubicBezTo>
                    <a:lnTo>
                      <a:pt x="5" y="55"/>
                    </a:lnTo>
                    <a:cubicBezTo>
                      <a:pt x="3" y="56"/>
                      <a:pt x="1" y="56"/>
                      <a:pt x="1" y="55"/>
                    </a:cubicBezTo>
                    <a:cubicBezTo>
                      <a:pt x="0" y="54"/>
                      <a:pt x="2" y="53"/>
                      <a:pt x="3" y="52"/>
                    </a:cubicBez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7" name="Freeform 83"/>
              <p:cNvSpPr/>
              <p:nvPr/>
            </p:nvSpPr>
            <p:spPr>
              <a:xfrm rot="1628883">
                <a:off x="2152" y="3319"/>
                <a:ext cx="560" cy="208"/>
              </a:xfrm>
              <a:custGeom>
                <a:avLst/>
                <a:gdLst>
                  <a:gd name="txL" fmla="*/ 0 w 150"/>
                  <a:gd name="txT" fmla="*/ 0 h 56"/>
                  <a:gd name="txR" fmla="*/ 150 w 150"/>
                  <a:gd name="txB" fmla="*/ 56 h 56"/>
                </a:gdLst>
                <a:ahLst/>
                <a:cxnLst>
                  <a:cxn ang="0">
                    <a:pos x="2132" y="37511"/>
                  </a:cxn>
                  <a:cxn ang="0">
                    <a:pos x="105885" y="773"/>
                  </a:cxn>
                  <a:cxn ang="0">
                    <a:pos x="108017" y="773"/>
                  </a:cxn>
                  <a:cxn ang="0">
                    <a:pos x="108017" y="773"/>
                  </a:cxn>
                  <a:cxn ang="0">
                    <a:pos x="106665" y="2871"/>
                  </a:cxn>
                  <a:cxn ang="0">
                    <a:pos x="3692" y="39609"/>
                  </a:cxn>
                  <a:cxn ang="0">
                    <a:pos x="780" y="38837"/>
                  </a:cxn>
                  <a:cxn ang="0">
                    <a:pos x="780" y="38837"/>
                  </a:cxn>
                  <a:cxn ang="0">
                    <a:pos x="2132" y="37511"/>
                  </a:cxn>
                </a:cxnLst>
                <a:rect l="txL" t="txT" r="txR" b="txB"/>
                <a:pathLst>
                  <a:path w="150" h="56">
                    <a:moveTo>
                      <a:pt x="3" y="53"/>
                    </a:moveTo>
                    <a:lnTo>
                      <a:pt x="146" y="1"/>
                    </a:lnTo>
                    <a:cubicBezTo>
                      <a:pt x="147" y="0"/>
                      <a:pt x="149" y="0"/>
                      <a:pt x="149" y="1"/>
                    </a:cubicBezTo>
                    <a:cubicBezTo>
                      <a:pt x="150" y="2"/>
                      <a:pt x="148" y="3"/>
                      <a:pt x="147" y="4"/>
                    </a:cubicBezTo>
                    <a:lnTo>
                      <a:pt x="5" y="56"/>
                    </a:lnTo>
                    <a:cubicBezTo>
                      <a:pt x="3" y="56"/>
                      <a:pt x="1" y="56"/>
                      <a:pt x="1" y="55"/>
                    </a:cubicBezTo>
                    <a:cubicBezTo>
                      <a:pt x="0" y="55"/>
                      <a:pt x="2" y="53"/>
                      <a:pt x="3" y="53"/>
                    </a:cubicBez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8" name="Freeform 84"/>
              <p:cNvSpPr/>
              <p:nvPr/>
            </p:nvSpPr>
            <p:spPr>
              <a:xfrm rot="1628883">
                <a:off x="2148" y="3342"/>
                <a:ext cx="559" cy="209"/>
              </a:xfrm>
              <a:custGeom>
                <a:avLst/>
                <a:gdLst>
                  <a:gd name="txL" fmla="*/ 0 w 150"/>
                  <a:gd name="txT" fmla="*/ 0 h 56"/>
                  <a:gd name="txR" fmla="*/ 150 w 150"/>
                  <a:gd name="txB" fmla="*/ 56 h 56"/>
                </a:gdLst>
                <a:ahLst/>
                <a:cxnLst>
                  <a:cxn ang="0">
                    <a:pos x="2124" y="37635"/>
                  </a:cxn>
                  <a:cxn ang="0">
                    <a:pos x="104134" y="0"/>
                  </a:cxn>
                  <a:cxn ang="0">
                    <a:pos x="107034" y="780"/>
                  </a:cxn>
                  <a:cxn ang="0">
                    <a:pos x="107034" y="780"/>
                  </a:cxn>
                  <a:cxn ang="0">
                    <a:pos x="105688" y="2131"/>
                  </a:cxn>
                  <a:cxn ang="0">
                    <a:pos x="2903" y="39766"/>
                  </a:cxn>
                  <a:cxn ang="0">
                    <a:pos x="779" y="39766"/>
                  </a:cxn>
                  <a:cxn ang="0">
                    <a:pos x="779" y="39766"/>
                  </a:cxn>
                  <a:cxn ang="0">
                    <a:pos x="2124" y="37635"/>
                  </a:cxn>
                </a:cxnLst>
                <a:rect l="txL" t="txT" r="txR" b="txB"/>
                <a:pathLst>
                  <a:path w="150" h="56">
                    <a:moveTo>
                      <a:pt x="3" y="52"/>
                    </a:moveTo>
                    <a:lnTo>
                      <a:pt x="145" y="0"/>
                    </a:lnTo>
                    <a:cubicBezTo>
                      <a:pt x="147" y="0"/>
                      <a:pt x="149" y="0"/>
                      <a:pt x="149" y="1"/>
                    </a:cubicBezTo>
                    <a:cubicBezTo>
                      <a:pt x="150" y="2"/>
                      <a:pt x="148" y="3"/>
                      <a:pt x="147" y="3"/>
                    </a:cubicBezTo>
                    <a:lnTo>
                      <a:pt x="4" y="55"/>
                    </a:lnTo>
                    <a:cubicBezTo>
                      <a:pt x="3" y="56"/>
                      <a:pt x="1" y="56"/>
                      <a:pt x="1" y="55"/>
                    </a:cubicBezTo>
                    <a:cubicBezTo>
                      <a:pt x="0" y="54"/>
                      <a:pt x="2" y="53"/>
                      <a:pt x="3" y="52"/>
                    </a:cubicBezTo>
                  </a:path>
                </a:pathLst>
              </a:custGeom>
              <a:solidFill>
                <a:srgbClr val="9594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9" name="Freeform 85"/>
              <p:cNvSpPr/>
              <p:nvPr/>
            </p:nvSpPr>
            <p:spPr>
              <a:xfrm rot="1628883">
                <a:off x="2077" y="3243"/>
                <a:ext cx="101" cy="197"/>
              </a:xfrm>
              <a:custGeom>
                <a:avLst/>
                <a:gdLst>
                  <a:gd name="txL" fmla="*/ 0 w 27"/>
                  <a:gd name="txT" fmla="*/ 0 h 53"/>
                  <a:gd name="txR" fmla="*/ 27 w 27"/>
                  <a:gd name="txB" fmla="*/ 53 h 53"/>
                </a:gdLst>
                <a:ahLst/>
                <a:cxnLst>
                  <a:cxn ang="0">
                    <a:pos x="3722" y="773"/>
                  </a:cxn>
                  <a:cxn ang="0">
                    <a:pos x="3722" y="773"/>
                  </a:cxn>
                  <a:cxn ang="0">
                    <a:pos x="8787" y="3646"/>
                  </a:cxn>
                  <a:cxn ang="0">
                    <a:pos x="19003" y="31888"/>
                  </a:cxn>
                  <a:cxn ang="0">
                    <a:pos x="16863" y="36820"/>
                  </a:cxn>
                  <a:cxn ang="0">
                    <a:pos x="16863" y="36820"/>
                  </a:cxn>
                  <a:cxn ang="0">
                    <a:pos x="11727" y="33999"/>
                  </a:cxn>
                  <a:cxn ang="0">
                    <a:pos x="782" y="6315"/>
                  </a:cxn>
                  <a:cxn ang="0">
                    <a:pos x="3722" y="773"/>
                  </a:cxn>
                </a:cxnLst>
                <a:rect l="txL" t="txT" r="txR" b="txB"/>
                <a:pathLst>
                  <a:path w="27" h="53">
                    <a:moveTo>
                      <a:pt x="5" y="1"/>
                    </a:moveTo>
                    <a:lnTo>
                      <a:pt x="5" y="1"/>
                    </a:lnTo>
                    <a:cubicBezTo>
                      <a:pt x="7" y="0"/>
                      <a:pt x="11" y="2"/>
                      <a:pt x="12" y="5"/>
                    </a:cubicBezTo>
                    <a:lnTo>
                      <a:pt x="26" y="45"/>
                    </a:lnTo>
                    <a:cubicBezTo>
                      <a:pt x="27" y="48"/>
                      <a:pt x="26" y="51"/>
                      <a:pt x="23" y="52"/>
                    </a:cubicBezTo>
                    <a:cubicBezTo>
                      <a:pt x="20" y="53"/>
                      <a:pt x="17" y="51"/>
                      <a:pt x="16" y="48"/>
                    </a:cubicBezTo>
                    <a:lnTo>
                      <a:pt x="1" y="9"/>
                    </a:lnTo>
                    <a:cubicBezTo>
                      <a:pt x="0" y="6"/>
                      <a:pt x="2" y="2"/>
                      <a:pt x="5" y="1"/>
                    </a:cubicBezTo>
                  </a:path>
                </a:pathLst>
              </a:custGeom>
              <a:gradFill rotWithShape="0">
                <a:gsLst>
                  <a:gs pos="0">
                    <a:srgbClr val="FFCC00">
                      <a:alpha val="100000"/>
                    </a:srgbClr>
                  </a:gs>
                  <a:gs pos="50000">
                    <a:srgbClr val="FFFFCC">
                      <a:alpha val="100000"/>
                    </a:srgbClr>
                  </a:gs>
                  <a:gs pos="100000">
                    <a:srgbClr val="FFCC00">
                      <a:alpha val="100000"/>
                    </a:srgbClr>
                  </a:gs>
                </a:gsLst>
                <a:lin ang="5400000" scaled="1"/>
                <a:tileRect/>
              </a:gradFill>
              <a:ln w="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135" name="Oval 86"/>
            <p:cNvSpPr/>
            <p:nvPr/>
          </p:nvSpPr>
          <p:spPr>
            <a:xfrm>
              <a:off x="3107" y="2625"/>
              <a:ext cx="1270" cy="1270"/>
            </a:xfrm>
            <a:prstGeom prst="ellipse">
              <a:avLst/>
            </a:prstGeom>
            <a:solidFill>
              <a:srgbClr val="CCECFF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5136" name="Freeform 87"/>
            <p:cNvSpPr/>
            <p:nvPr/>
          </p:nvSpPr>
          <p:spPr>
            <a:xfrm>
              <a:off x="3217" y="2682"/>
              <a:ext cx="1056" cy="839"/>
            </a:xfrm>
            <a:custGeom>
              <a:avLst/>
              <a:gdLst>
                <a:gd name="txL" fmla="*/ 0 w 170"/>
                <a:gd name="txT" fmla="*/ 0 h 135"/>
                <a:gd name="txR" fmla="*/ 170 w 170"/>
                <a:gd name="txB" fmla="*/ 135 h 135"/>
              </a:gdLst>
              <a:ahLst/>
              <a:cxnLst>
                <a:cxn ang="0">
                  <a:pos x="1526075" y="334133"/>
                </a:cxn>
                <a:cxn ang="0">
                  <a:pos x="1433818" y="241707"/>
                </a:cxn>
                <a:cxn ang="0">
                  <a:pos x="1304359" y="147620"/>
                </a:cxn>
                <a:cxn ang="0">
                  <a:pos x="1165836" y="74659"/>
                </a:cxn>
                <a:cxn ang="0">
                  <a:pos x="999032" y="17998"/>
                </a:cxn>
                <a:cxn ang="0">
                  <a:pos x="814474" y="0"/>
                </a:cxn>
                <a:cxn ang="0">
                  <a:pos x="619344" y="28308"/>
                </a:cxn>
                <a:cxn ang="0">
                  <a:pos x="397627" y="138740"/>
                </a:cxn>
                <a:cxn ang="0">
                  <a:pos x="250229" y="241707"/>
                </a:cxn>
                <a:cxn ang="0">
                  <a:pos x="193664" y="296938"/>
                </a:cxn>
                <a:cxn ang="0">
                  <a:pos x="147399" y="343020"/>
                </a:cxn>
                <a:cxn ang="0">
                  <a:pos x="101134" y="398214"/>
                </a:cxn>
                <a:cxn ang="0">
                  <a:pos x="74547" y="455105"/>
                </a:cxn>
                <a:cxn ang="0">
                  <a:pos x="46265" y="519223"/>
                </a:cxn>
                <a:cxn ang="0">
                  <a:pos x="28282" y="593608"/>
                </a:cxn>
                <a:cxn ang="0">
                  <a:pos x="17983" y="657956"/>
                </a:cxn>
                <a:cxn ang="0">
                  <a:pos x="8877" y="723467"/>
                </a:cxn>
                <a:cxn ang="0">
                  <a:pos x="0" y="796696"/>
                </a:cxn>
                <a:cxn ang="0">
                  <a:pos x="17983" y="862243"/>
                </a:cxn>
                <a:cxn ang="0">
                  <a:pos x="28282" y="936865"/>
                </a:cxn>
                <a:cxn ang="0">
                  <a:pos x="37159" y="1009864"/>
                </a:cxn>
                <a:cxn ang="0">
                  <a:pos x="46265" y="1075635"/>
                </a:cxn>
                <a:cxn ang="0">
                  <a:pos x="55142" y="1150257"/>
                </a:cxn>
                <a:cxn ang="0">
                  <a:pos x="83424" y="1214375"/>
                </a:cxn>
                <a:cxn ang="0">
                  <a:pos x="83424" y="1214375"/>
                </a:cxn>
                <a:cxn ang="0">
                  <a:pos x="64012" y="1139716"/>
                </a:cxn>
                <a:cxn ang="0">
                  <a:pos x="55142" y="1056170"/>
                </a:cxn>
                <a:cxn ang="0">
                  <a:pos x="46265" y="963744"/>
                </a:cxn>
                <a:cxn ang="0">
                  <a:pos x="55142" y="890552"/>
                </a:cxn>
                <a:cxn ang="0">
                  <a:pos x="74547" y="825004"/>
                </a:cxn>
                <a:cxn ang="0">
                  <a:pos x="101134" y="760929"/>
                </a:cxn>
                <a:cxn ang="0">
                  <a:pos x="147399" y="732348"/>
                </a:cxn>
                <a:cxn ang="0">
                  <a:pos x="166805" y="695152"/>
                </a:cxn>
                <a:cxn ang="0">
                  <a:pos x="166805" y="631077"/>
                </a:cxn>
                <a:cxn ang="0">
                  <a:pos x="175681" y="556419"/>
                </a:cxn>
                <a:cxn ang="0">
                  <a:pos x="212840" y="481754"/>
                </a:cxn>
                <a:cxn ang="0">
                  <a:pos x="250229" y="435677"/>
                </a:cxn>
                <a:cxn ang="0">
                  <a:pos x="305141" y="371329"/>
                </a:cxn>
                <a:cxn ang="0">
                  <a:pos x="360239" y="314706"/>
                </a:cxn>
                <a:cxn ang="0">
                  <a:pos x="443663" y="268592"/>
                </a:cxn>
                <a:cxn ang="0">
                  <a:pos x="509104" y="213398"/>
                </a:cxn>
                <a:cxn ang="0">
                  <a:pos x="592491" y="185083"/>
                </a:cxn>
                <a:cxn ang="0">
                  <a:pos x="665609" y="167085"/>
                </a:cxn>
                <a:cxn ang="0">
                  <a:pos x="739927" y="158204"/>
                </a:cxn>
                <a:cxn ang="0">
                  <a:pos x="814474" y="147620"/>
                </a:cxn>
                <a:cxn ang="0">
                  <a:pos x="878449" y="158204"/>
                </a:cxn>
                <a:cxn ang="0">
                  <a:pos x="943890" y="185083"/>
                </a:cxn>
                <a:cxn ang="0">
                  <a:pos x="990155" y="222279"/>
                </a:cxn>
                <a:cxn ang="0">
                  <a:pos x="1027314" y="268592"/>
                </a:cxn>
                <a:cxn ang="0">
                  <a:pos x="1054130" y="296938"/>
                </a:cxn>
                <a:cxn ang="0">
                  <a:pos x="1128678" y="314706"/>
                </a:cxn>
                <a:cxn ang="0">
                  <a:pos x="1202995" y="325252"/>
                </a:cxn>
                <a:cxn ang="0">
                  <a:pos x="1275847" y="325252"/>
                </a:cxn>
                <a:cxn ang="0">
                  <a:pos x="1368377" y="334133"/>
                </a:cxn>
                <a:cxn ang="0">
                  <a:pos x="1451528" y="343020"/>
                </a:cxn>
                <a:cxn ang="0">
                  <a:pos x="1526075" y="361019"/>
                </a:cxn>
              </a:cxnLst>
              <a:rect l="txL" t="txT" r="txR" b="txB"/>
              <a:pathLst>
                <a:path w="170" h="135">
                  <a:moveTo>
                    <a:pt x="170" y="42"/>
                  </a:moveTo>
                  <a:lnTo>
                    <a:pt x="165" y="36"/>
                  </a:lnTo>
                  <a:lnTo>
                    <a:pt x="160" y="31"/>
                  </a:lnTo>
                  <a:lnTo>
                    <a:pt x="155" y="26"/>
                  </a:lnTo>
                  <a:lnTo>
                    <a:pt x="148" y="21"/>
                  </a:lnTo>
                  <a:lnTo>
                    <a:pt x="141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08" y="2"/>
                  </a:lnTo>
                  <a:lnTo>
                    <a:pt x="99" y="1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5" y="8"/>
                  </a:lnTo>
                  <a:lnTo>
                    <a:pt x="43" y="15"/>
                  </a:lnTo>
                  <a:lnTo>
                    <a:pt x="30" y="23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18" y="34"/>
                  </a:lnTo>
                  <a:lnTo>
                    <a:pt x="16" y="37"/>
                  </a:lnTo>
                  <a:lnTo>
                    <a:pt x="13" y="40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8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1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3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4" y="104"/>
                  </a:lnTo>
                  <a:lnTo>
                    <a:pt x="4" y="109"/>
                  </a:lnTo>
                  <a:lnTo>
                    <a:pt x="5" y="112"/>
                  </a:lnTo>
                  <a:lnTo>
                    <a:pt x="5" y="116"/>
                  </a:lnTo>
                  <a:lnTo>
                    <a:pt x="6" y="120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9" y="131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9" y="127"/>
                  </a:lnTo>
                  <a:lnTo>
                    <a:pt x="7" y="123"/>
                  </a:lnTo>
                  <a:lnTo>
                    <a:pt x="7" y="119"/>
                  </a:lnTo>
                  <a:lnTo>
                    <a:pt x="6" y="114"/>
                  </a:lnTo>
                  <a:lnTo>
                    <a:pt x="6" y="108"/>
                  </a:lnTo>
                  <a:lnTo>
                    <a:pt x="5" y="104"/>
                  </a:lnTo>
                  <a:lnTo>
                    <a:pt x="6" y="100"/>
                  </a:lnTo>
                  <a:lnTo>
                    <a:pt x="6" y="96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9" y="85"/>
                  </a:lnTo>
                  <a:lnTo>
                    <a:pt x="11" y="82"/>
                  </a:lnTo>
                  <a:lnTo>
                    <a:pt x="13" y="81"/>
                  </a:lnTo>
                  <a:lnTo>
                    <a:pt x="16" y="79"/>
                  </a:lnTo>
                  <a:lnTo>
                    <a:pt x="19" y="78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1" y="56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7" y="47"/>
                  </a:lnTo>
                  <a:lnTo>
                    <a:pt x="30" y="43"/>
                  </a:lnTo>
                  <a:lnTo>
                    <a:pt x="33" y="40"/>
                  </a:lnTo>
                  <a:lnTo>
                    <a:pt x="36" y="36"/>
                  </a:lnTo>
                  <a:lnTo>
                    <a:pt x="39" y="34"/>
                  </a:lnTo>
                  <a:lnTo>
                    <a:pt x="44" y="31"/>
                  </a:lnTo>
                  <a:lnTo>
                    <a:pt x="48" y="29"/>
                  </a:lnTo>
                  <a:lnTo>
                    <a:pt x="50" y="26"/>
                  </a:lnTo>
                  <a:lnTo>
                    <a:pt x="55" y="23"/>
                  </a:lnTo>
                  <a:lnTo>
                    <a:pt x="59" y="21"/>
                  </a:lnTo>
                  <a:lnTo>
                    <a:pt x="64" y="20"/>
                  </a:lnTo>
                  <a:lnTo>
                    <a:pt x="67" y="19"/>
                  </a:lnTo>
                  <a:lnTo>
                    <a:pt x="72" y="18"/>
                  </a:lnTo>
                  <a:lnTo>
                    <a:pt x="76" y="17"/>
                  </a:lnTo>
                  <a:lnTo>
                    <a:pt x="80" y="17"/>
                  </a:lnTo>
                  <a:lnTo>
                    <a:pt x="84" y="16"/>
                  </a:lnTo>
                  <a:lnTo>
                    <a:pt x="88" y="16"/>
                  </a:lnTo>
                  <a:lnTo>
                    <a:pt x="91" y="16"/>
                  </a:lnTo>
                  <a:lnTo>
                    <a:pt x="95" y="17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4" y="21"/>
                  </a:lnTo>
                  <a:lnTo>
                    <a:pt x="107" y="24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8" y="33"/>
                  </a:lnTo>
                  <a:lnTo>
                    <a:pt x="122" y="34"/>
                  </a:lnTo>
                  <a:lnTo>
                    <a:pt x="126" y="35"/>
                  </a:lnTo>
                  <a:lnTo>
                    <a:pt x="130" y="35"/>
                  </a:lnTo>
                  <a:lnTo>
                    <a:pt x="134" y="35"/>
                  </a:lnTo>
                  <a:lnTo>
                    <a:pt x="138" y="35"/>
                  </a:lnTo>
                  <a:lnTo>
                    <a:pt x="142" y="36"/>
                  </a:lnTo>
                  <a:lnTo>
                    <a:pt x="148" y="36"/>
                  </a:lnTo>
                  <a:lnTo>
                    <a:pt x="152" y="36"/>
                  </a:lnTo>
                  <a:lnTo>
                    <a:pt x="157" y="37"/>
                  </a:lnTo>
                  <a:lnTo>
                    <a:pt x="161" y="38"/>
                  </a:lnTo>
                  <a:lnTo>
                    <a:pt x="165" y="39"/>
                  </a:lnTo>
                  <a:lnTo>
                    <a:pt x="170" y="4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6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3100" y="2769"/>
              <a:ext cx="1284" cy="935"/>
            </a:xfrm>
            <a:prstGeom prst="rect">
              <a:avLst/>
            </a:prstGeom>
          </p:spPr>
          <p:txBody>
            <a:bodyPr wrap="none" numCol="1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Focus:</a:t>
              </a:r>
              <a:r>
                <a:rPr kumimoji="0" lang="zh-CN" altLang="en-US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关注</a:t>
              </a:r>
              <a:endParaRPr kumimoji="0" lang="en-US" altLang="zh-CN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Avoiding unnecessary</a:t>
              </a:r>
              <a:endParaRPr kumimoji="0" lang="en-US" altLang="zh-CN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motion overloading</a:t>
              </a:r>
              <a:endParaRPr kumimoji="0" lang="en-US" altLang="zh-CN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of operators</a:t>
              </a:r>
              <a:endParaRPr kumimoji="0" lang="en-US" altLang="zh-CN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避免产生不必要的工作，</a:t>
              </a:r>
              <a:endParaRPr kumimoji="0" lang="en-US" altLang="zh-CN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 Black" panose="020B0A04020102020204"/>
                  <a:ea typeface="宋体" panose="02010600030101010101" pitchFamily="2" charset="-122"/>
                  <a:cs typeface="+mn-cs"/>
                </a:rPr>
                <a:t>加重操作工负担</a:t>
              </a:r>
              <a:endParaRPr kumimoji="0" lang="zh-CN" alt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14"/>
          <p:cNvSpPr/>
          <p:nvPr/>
        </p:nvSpPr>
        <p:spPr>
          <a:xfrm>
            <a:off x="1238250" y="1106488"/>
            <a:ext cx="6124575" cy="325437"/>
          </a:xfrm>
          <a:prstGeom prst="rect">
            <a:avLst/>
          </a:prstGeom>
          <a:solidFill>
            <a:srgbClr val="FFFF00">
              <a:alpha val="50195"/>
            </a:srgbClr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47" name="Text Box 215"/>
          <p:cNvSpPr txBox="1"/>
          <p:nvPr/>
        </p:nvSpPr>
        <p:spPr>
          <a:xfrm>
            <a:off x="1911350" y="1116013"/>
            <a:ext cx="4772025" cy="296862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 of  movement develops through: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运输浪费来自于</a:t>
            </a:r>
            <a:endParaRPr lang="zh-CN" altLang="en-US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8" name="Rectangle 216"/>
          <p:cNvSpPr/>
          <p:nvPr/>
        </p:nvSpPr>
        <p:spPr>
          <a:xfrm>
            <a:off x="746125" y="1663700"/>
            <a:ext cx="1978025" cy="4378325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49" name="Rectangle 217"/>
          <p:cNvSpPr/>
          <p:nvPr/>
        </p:nvSpPr>
        <p:spPr>
          <a:xfrm>
            <a:off x="3390900" y="1663700"/>
            <a:ext cx="1925638" cy="4141788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0" name="Rectangle 218"/>
          <p:cNvSpPr/>
          <p:nvPr/>
        </p:nvSpPr>
        <p:spPr>
          <a:xfrm>
            <a:off x="6059488" y="1663700"/>
            <a:ext cx="1925637" cy="4141788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1" name="Rectangle 219" descr="Großes Gitternetz"/>
          <p:cNvSpPr/>
          <p:nvPr/>
        </p:nvSpPr>
        <p:spPr>
          <a:xfrm>
            <a:off x="798513" y="1992313"/>
            <a:ext cx="1816100" cy="3403600"/>
          </a:xfrm>
          <a:prstGeom prst="rect">
            <a:avLst/>
          </a:prstGeom>
          <a:pattFill prst="cross">
            <a:fgClr>
              <a:srgbClr val="9DDEFF"/>
            </a:fgClr>
            <a:bgClr>
              <a:srgbClr val="FFFFFF"/>
            </a:bgClr>
          </a:patt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2" name="Freeform 220"/>
          <p:cNvSpPr/>
          <p:nvPr/>
        </p:nvSpPr>
        <p:spPr>
          <a:xfrm rot="-5400000">
            <a:off x="2060575" y="2859088"/>
            <a:ext cx="587375" cy="334962"/>
          </a:xfrm>
          <a:custGeom>
            <a:avLst/>
            <a:gdLst>
              <a:gd name="txL" fmla="*/ 0 w 53"/>
              <a:gd name="txT" fmla="*/ 0 h 32"/>
              <a:gd name="txR" fmla="*/ 53 w 53"/>
              <a:gd name="txB" fmla="*/ 32 h 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" h="32">
                <a:moveTo>
                  <a:pt x="53" y="11"/>
                </a:moveTo>
                <a:lnTo>
                  <a:pt x="53" y="32"/>
                </a:lnTo>
                <a:lnTo>
                  <a:pt x="0" y="32"/>
                </a:lnTo>
                <a:lnTo>
                  <a:pt x="0" y="11"/>
                </a:lnTo>
                <a:lnTo>
                  <a:pt x="18" y="11"/>
                </a:lnTo>
                <a:lnTo>
                  <a:pt x="18" y="0"/>
                </a:lnTo>
                <a:lnTo>
                  <a:pt x="36" y="0"/>
                </a:lnTo>
                <a:lnTo>
                  <a:pt x="36" y="11"/>
                </a:lnTo>
                <a:lnTo>
                  <a:pt x="53" y="11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0" cap="flat" cmpd="sng">
            <a:solidFill>
              <a:srgbClr val="340D7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3" name="Rectangle 221"/>
          <p:cNvSpPr/>
          <p:nvPr/>
        </p:nvSpPr>
        <p:spPr>
          <a:xfrm rot="5400000" flipV="1">
            <a:off x="1581150" y="1992313"/>
            <a:ext cx="249238" cy="423862"/>
          </a:xfrm>
          <a:prstGeom prst="rect">
            <a:avLst/>
          </a:prstGeom>
          <a:solidFill>
            <a:srgbClr val="000066"/>
          </a:solidFill>
          <a:ln w="9525">
            <a:noFill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54" name="Freeform 222"/>
          <p:cNvSpPr/>
          <p:nvPr/>
        </p:nvSpPr>
        <p:spPr>
          <a:xfrm rot="-5400000" flipH="1" flipV="1">
            <a:off x="822325" y="2884488"/>
            <a:ext cx="447675" cy="304800"/>
          </a:xfrm>
          <a:custGeom>
            <a:avLst/>
            <a:gdLst>
              <a:gd name="txL" fmla="*/ 0 w 59"/>
              <a:gd name="txT" fmla="*/ 0 h 24"/>
              <a:gd name="txR" fmla="*/ 59 w 59"/>
              <a:gd name="txB" fmla="*/ 24 h 24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59" h="24">
                <a:moveTo>
                  <a:pt x="0" y="0"/>
                </a:moveTo>
                <a:lnTo>
                  <a:pt x="15" y="0"/>
                </a:lnTo>
                <a:lnTo>
                  <a:pt x="15" y="3"/>
                </a:lnTo>
                <a:lnTo>
                  <a:pt x="15" y="8"/>
                </a:lnTo>
                <a:lnTo>
                  <a:pt x="45" y="8"/>
                </a:lnTo>
                <a:lnTo>
                  <a:pt x="45" y="3"/>
                </a:lnTo>
                <a:lnTo>
                  <a:pt x="59" y="3"/>
                </a:lnTo>
                <a:lnTo>
                  <a:pt x="59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155" name="Group 223"/>
          <p:cNvGrpSpPr/>
          <p:nvPr/>
        </p:nvGrpSpPr>
        <p:grpSpPr>
          <a:xfrm flipV="1">
            <a:off x="1382713" y="3368675"/>
            <a:ext cx="152400" cy="161925"/>
            <a:chOff x="192" y="1872"/>
            <a:chExt cx="112" cy="112"/>
          </a:xfrm>
        </p:grpSpPr>
        <p:sp>
          <p:nvSpPr>
            <p:cNvPr id="6352" name="Rectangle 224"/>
            <p:cNvSpPr/>
            <p:nvPr/>
          </p:nvSpPr>
          <p:spPr>
            <a:xfrm>
              <a:off x="192" y="1872"/>
              <a:ext cx="112" cy="112"/>
            </a:xfrm>
            <a:prstGeom prst="rect">
              <a:avLst/>
            </a:prstGeom>
            <a:solidFill>
              <a:srgbClr val="66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353" name="Line 225"/>
            <p:cNvSpPr/>
            <p:nvPr/>
          </p:nvSpPr>
          <p:spPr>
            <a:xfrm flipV="1"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4" name="Line 226"/>
            <p:cNvSpPr/>
            <p:nvPr/>
          </p:nvSpPr>
          <p:spPr>
            <a:xfrm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56" name="Group 227"/>
          <p:cNvGrpSpPr/>
          <p:nvPr/>
        </p:nvGrpSpPr>
        <p:grpSpPr>
          <a:xfrm flipV="1">
            <a:off x="1806575" y="3368675"/>
            <a:ext cx="152400" cy="161925"/>
            <a:chOff x="192" y="1872"/>
            <a:chExt cx="112" cy="112"/>
          </a:xfrm>
        </p:grpSpPr>
        <p:sp>
          <p:nvSpPr>
            <p:cNvPr id="6349" name="Rectangle 228"/>
            <p:cNvSpPr/>
            <p:nvPr/>
          </p:nvSpPr>
          <p:spPr>
            <a:xfrm>
              <a:off x="192" y="1872"/>
              <a:ext cx="112" cy="112"/>
            </a:xfrm>
            <a:prstGeom prst="rect">
              <a:avLst/>
            </a:prstGeom>
            <a:solidFill>
              <a:srgbClr val="66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350" name="Line 229"/>
            <p:cNvSpPr/>
            <p:nvPr/>
          </p:nvSpPr>
          <p:spPr>
            <a:xfrm flipV="1"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1" name="Line 230"/>
            <p:cNvSpPr/>
            <p:nvPr/>
          </p:nvSpPr>
          <p:spPr>
            <a:xfrm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57" name="Line 231"/>
          <p:cNvSpPr/>
          <p:nvPr/>
        </p:nvSpPr>
        <p:spPr>
          <a:xfrm flipH="1" flipV="1">
            <a:off x="1879600" y="2493963"/>
            <a:ext cx="287338" cy="484187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8" name="Line 232"/>
          <p:cNvSpPr/>
          <p:nvPr/>
        </p:nvSpPr>
        <p:spPr>
          <a:xfrm flipH="1">
            <a:off x="1217613" y="2493963"/>
            <a:ext cx="276225" cy="484187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159" name="Group 233"/>
          <p:cNvGrpSpPr/>
          <p:nvPr/>
        </p:nvGrpSpPr>
        <p:grpSpPr>
          <a:xfrm>
            <a:off x="1531938" y="2170113"/>
            <a:ext cx="347662" cy="396875"/>
            <a:chOff x="2134" y="1568"/>
            <a:chExt cx="176" cy="189"/>
          </a:xfrm>
        </p:grpSpPr>
        <p:sp>
          <p:nvSpPr>
            <p:cNvPr id="6347" name="AutoShape 234"/>
            <p:cNvSpPr/>
            <p:nvPr/>
          </p:nvSpPr>
          <p:spPr>
            <a:xfrm rot="10800000">
              <a:off x="2134" y="1568"/>
              <a:ext cx="176" cy="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53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703" y="9531"/>
                  </a:moveTo>
                  <a:cubicBezTo>
                    <a:pt x="4318" y="6093"/>
                    <a:pt x="7308" y="3590"/>
                    <a:pt x="10800" y="3591"/>
                  </a:cubicBezTo>
                  <a:cubicBezTo>
                    <a:pt x="14291" y="3591"/>
                    <a:pt x="17281" y="6093"/>
                    <a:pt x="17896" y="9531"/>
                  </a:cubicBezTo>
                  <a:lnTo>
                    <a:pt x="21431" y="8899"/>
                  </a:lnTo>
                  <a:cubicBezTo>
                    <a:pt x="20510" y="3749"/>
                    <a:pt x="16031" y="-1"/>
                    <a:pt x="10799" y="0"/>
                  </a:cubicBezTo>
                  <a:cubicBezTo>
                    <a:pt x="5568" y="0"/>
                    <a:pt x="1089" y="3749"/>
                    <a:pt x="168" y="8899"/>
                  </a:cubicBezTo>
                  <a:lnTo>
                    <a:pt x="3703" y="953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48" name="Oval 235"/>
            <p:cNvSpPr/>
            <p:nvPr/>
          </p:nvSpPr>
          <p:spPr>
            <a:xfrm rot="10800000">
              <a:off x="2189" y="1690"/>
              <a:ext cx="66" cy="67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6160" name="Line 236"/>
          <p:cNvSpPr/>
          <p:nvPr/>
        </p:nvSpPr>
        <p:spPr>
          <a:xfrm>
            <a:off x="1217613" y="3098800"/>
            <a:ext cx="165100" cy="22225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61" name="Line 237"/>
          <p:cNvSpPr/>
          <p:nvPr/>
        </p:nvSpPr>
        <p:spPr>
          <a:xfrm flipV="1">
            <a:off x="1958975" y="3098800"/>
            <a:ext cx="207963" cy="22225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62" name="Rectangle 238" descr="Großes Gitternetz"/>
          <p:cNvSpPr/>
          <p:nvPr/>
        </p:nvSpPr>
        <p:spPr>
          <a:xfrm>
            <a:off x="6113463" y="1992313"/>
            <a:ext cx="1817687" cy="3403600"/>
          </a:xfrm>
          <a:prstGeom prst="rect">
            <a:avLst/>
          </a:prstGeom>
          <a:pattFill prst="cross">
            <a:fgClr>
              <a:srgbClr val="9DDEFF"/>
            </a:fgClr>
            <a:bgClr>
              <a:srgbClr val="FFFFFF"/>
            </a:bgClr>
          </a:patt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6163" name="Group 239"/>
          <p:cNvGrpSpPr/>
          <p:nvPr/>
        </p:nvGrpSpPr>
        <p:grpSpPr>
          <a:xfrm>
            <a:off x="6246813" y="2493963"/>
            <a:ext cx="1571625" cy="604837"/>
            <a:chOff x="2660" y="2068"/>
            <a:chExt cx="1158" cy="420"/>
          </a:xfrm>
        </p:grpSpPr>
        <p:sp>
          <p:nvSpPr>
            <p:cNvPr id="6289" name="Rectangle 240"/>
            <p:cNvSpPr/>
            <p:nvPr/>
          </p:nvSpPr>
          <p:spPr>
            <a:xfrm>
              <a:off x="2660" y="2068"/>
              <a:ext cx="498" cy="420"/>
            </a:xfrm>
            <a:prstGeom prst="rect">
              <a:avLst/>
            </a:prstGeom>
            <a:solidFill>
              <a:srgbClr val="9182B6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90" name="Freeform 241"/>
            <p:cNvSpPr/>
            <p:nvPr/>
          </p:nvSpPr>
          <p:spPr>
            <a:xfrm>
              <a:off x="2858" y="2068"/>
              <a:ext cx="102" cy="222"/>
            </a:xfrm>
            <a:custGeom>
              <a:avLst/>
              <a:gdLst>
                <a:gd name="txL" fmla="*/ 0 w 17"/>
                <a:gd name="txT" fmla="*/ 0 h 37"/>
                <a:gd name="txR" fmla="*/ 17 w 17"/>
                <a:gd name="txB" fmla="*/ 37 h 37"/>
              </a:gdLst>
              <a:ahLst/>
              <a:cxnLst>
                <a:cxn ang="0">
                  <a:pos x="0" y="0"/>
                </a:cxn>
                <a:cxn ang="0">
                  <a:pos x="0" y="241056"/>
                </a:cxn>
                <a:cxn ang="0">
                  <a:pos x="69984" y="287712"/>
                </a:cxn>
                <a:cxn ang="0">
                  <a:pos x="132192" y="241056"/>
                </a:cxn>
                <a:cxn ang="0">
                  <a:pos x="132192" y="0"/>
                </a:cxn>
                <a:cxn ang="0">
                  <a:pos x="0" y="0"/>
                </a:cxn>
              </a:cxnLst>
              <a:rect l="txL" t="txT" r="txR" b="txB"/>
              <a:pathLst>
                <a:path w="17" h="37">
                  <a:moveTo>
                    <a:pt x="0" y="0"/>
                  </a:moveTo>
                  <a:lnTo>
                    <a:pt x="0" y="31"/>
                  </a:lnTo>
                  <a:lnTo>
                    <a:pt x="9" y="37"/>
                  </a:lnTo>
                  <a:lnTo>
                    <a:pt x="17" y="3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4E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91" name="Line 242"/>
            <p:cNvSpPr/>
            <p:nvPr/>
          </p:nvSpPr>
          <p:spPr>
            <a:xfrm>
              <a:off x="2858" y="206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2" name="Line 243"/>
            <p:cNvSpPr/>
            <p:nvPr/>
          </p:nvSpPr>
          <p:spPr>
            <a:xfrm>
              <a:off x="2858" y="2086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3" name="Line 244"/>
            <p:cNvSpPr/>
            <p:nvPr/>
          </p:nvSpPr>
          <p:spPr>
            <a:xfrm>
              <a:off x="2858" y="2104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4" name="Line 245"/>
            <p:cNvSpPr/>
            <p:nvPr/>
          </p:nvSpPr>
          <p:spPr>
            <a:xfrm>
              <a:off x="2858" y="212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5" name="Line 246"/>
            <p:cNvSpPr/>
            <p:nvPr/>
          </p:nvSpPr>
          <p:spPr>
            <a:xfrm>
              <a:off x="2858" y="214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6" name="Line 247"/>
            <p:cNvSpPr/>
            <p:nvPr/>
          </p:nvSpPr>
          <p:spPr>
            <a:xfrm>
              <a:off x="2858" y="215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7" name="Line 248"/>
            <p:cNvSpPr/>
            <p:nvPr/>
          </p:nvSpPr>
          <p:spPr>
            <a:xfrm>
              <a:off x="2858" y="2176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8" name="Line 249"/>
            <p:cNvSpPr/>
            <p:nvPr/>
          </p:nvSpPr>
          <p:spPr>
            <a:xfrm>
              <a:off x="2858" y="2194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9" name="Line 250"/>
            <p:cNvSpPr/>
            <p:nvPr/>
          </p:nvSpPr>
          <p:spPr>
            <a:xfrm>
              <a:off x="2858" y="221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0" name="Line 251"/>
            <p:cNvSpPr/>
            <p:nvPr/>
          </p:nvSpPr>
          <p:spPr>
            <a:xfrm>
              <a:off x="2858" y="223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1" name="Line 252"/>
            <p:cNvSpPr/>
            <p:nvPr/>
          </p:nvSpPr>
          <p:spPr>
            <a:xfrm>
              <a:off x="2858" y="224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2" name="Line 253"/>
            <p:cNvSpPr/>
            <p:nvPr/>
          </p:nvSpPr>
          <p:spPr>
            <a:xfrm>
              <a:off x="2870" y="226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3" name="Line 254"/>
            <p:cNvSpPr/>
            <p:nvPr/>
          </p:nvSpPr>
          <p:spPr>
            <a:xfrm>
              <a:off x="2882" y="2272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4" name="Line 255"/>
            <p:cNvSpPr/>
            <p:nvPr/>
          </p:nvSpPr>
          <p:spPr>
            <a:xfrm flipV="1">
              <a:off x="2912" y="2284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5" name="Line 256"/>
            <p:cNvSpPr/>
            <p:nvPr/>
          </p:nvSpPr>
          <p:spPr>
            <a:xfrm>
              <a:off x="2942" y="2266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6" name="Freeform 257"/>
            <p:cNvSpPr/>
            <p:nvPr/>
          </p:nvSpPr>
          <p:spPr>
            <a:xfrm>
              <a:off x="2954" y="2254"/>
              <a:ext cx="6" cy="6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txL" t="txT" r="txR" b="txB"/>
              <a:pathLst>
                <a:path w="6" h="6">
                  <a:moveTo>
                    <a:pt x="0" y="6"/>
                  </a:moveTo>
                  <a:lnTo>
                    <a:pt x="6" y="0"/>
                  </a:lnTo>
                </a:path>
              </a:pathLst>
            </a:cu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07" name="Line 258"/>
            <p:cNvSpPr/>
            <p:nvPr/>
          </p:nvSpPr>
          <p:spPr>
            <a:xfrm flipV="1">
              <a:off x="2960" y="2236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8" name="Line 259"/>
            <p:cNvSpPr/>
            <p:nvPr/>
          </p:nvSpPr>
          <p:spPr>
            <a:xfrm flipV="1">
              <a:off x="2960" y="221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9" name="Line 260"/>
            <p:cNvSpPr/>
            <p:nvPr/>
          </p:nvSpPr>
          <p:spPr>
            <a:xfrm flipV="1">
              <a:off x="2960" y="220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0" name="Line 261"/>
            <p:cNvSpPr/>
            <p:nvPr/>
          </p:nvSpPr>
          <p:spPr>
            <a:xfrm flipV="1">
              <a:off x="2960" y="218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1" name="Line 262"/>
            <p:cNvSpPr/>
            <p:nvPr/>
          </p:nvSpPr>
          <p:spPr>
            <a:xfrm flipV="1">
              <a:off x="2960" y="2164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2" name="Line 263"/>
            <p:cNvSpPr/>
            <p:nvPr/>
          </p:nvSpPr>
          <p:spPr>
            <a:xfrm flipV="1">
              <a:off x="2960" y="2146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3" name="Line 264"/>
            <p:cNvSpPr/>
            <p:nvPr/>
          </p:nvSpPr>
          <p:spPr>
            <a:xfrm flipH="1">
              <a:off x="2942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4" name="Line 265"/>
            <p:cNvSpPr/>
            <p:nvPr/>
          </p:nvSpPr>
          <p:spPr>
            <a:xfrm flipH="1">
              <a:off x="2924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5" name="Line 266"/>
            <p:cNvSpPr/>
            <p:nvPr/>
          </p:nvSpPr>
          <p:spPr>
            <a:xfrm flipH="1">
              <a:off x="2906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6" name="Line 267"/>
            <p:cNvSpPr/>
            <p:nvPr/>
          </p:nvSpPr>
          <p:spPr>
            <a:xfrm flipH="1">
              <a:off x="2888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7" name="Line 268"/>
            <p:cNvSpPr/>
            <p:nvPr/>
          </p:nvSpPr>
          <p:spPr>
            <a:xfrm flipH="1">
              <a:off x="2870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18" name="Rectangle 269"/>
            <p:cNvSpPr/>
            <p:nvPr/>
          </p:nvSpPr>
          <p:spPr>
            <a:xfrm>
              <a:off x="3320" y="2068"/>
              <a:ext cx="498" cy="420"/>
            </a:xfrm>
            <a:prstGeom prst="rect">
              <a:avLst/>
            </a:prstGeom>
            <a:solidFill>
              <a:srgbClr val="9182B6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319" name="Freeform 270"/>
            <p:cNvSpPr/>
            <p:nvPr/>
          </p:nvSpPr>
          <p:spPr>
            <a:xfrm>
              <a:off x="3482" y="2068"/>
              <a:ext cx="174" cy="222"/>
            </a:xfrm>
            <a:custGeom>
              <a:avLst/>
              <a:gdLst>
                <a:gd name="txL" fmla="*/ 0 w 29"/>
                <a:gd name="txT" fmla="*/ 0 h 37"/>
                <a:gd name="txR" fmla="*/ 29 w 29"/>
                <a:gd name="txB" fmla="*/ 37 h 37"/>
              </a:gdLst>
              <a:ahLst/>
              <a:cxnLst>
                <a:cxn ang="0">
                  <a:pos x="0" y="0"/>
                </a:cxn>
                <a:cxn ang="0">
                  <a:pos x="46656" y="54432"/>
                </a:cxn>
                <a:cxn ang="0">
                  <a:pos x="46656" y="241056"/>
                </a:cxn>
                <a:cxn ang="0">
                  <a:pos x="108864" y="287712"/>
                </a:cxn>
                <a:cxn ang="0">
                  <a:pos x="178848" y="241056"/>
                </a:cxn>
                <a:cxn ang="0">
                  <a:pos x="178848" y="54432"/>
                </a:cxn>
                <a:cxn ang="0">
                  <a:pos x="225504" y="0"/>
                </a:cxn>
                <a:cxn ang="0">
                  <a:pos x="0" y="0"/>
                </a:cxn>
              </a:cxnLst>
              <a:rect l="txL" t="txT" r="txR" b="txB"/>
              <a:pathLst>
                <a:path w="29" h="37">
                  <a:moveTo>
                    <a:pt x="0" y="0"/>
                  </a:moveTo>
                  <a:lnTo>
                    <a:pt x="6" y="7"/>
                  </a:lnTo>
                  <a:lnTo>
                    <a:pt x="6" y="31"/>
                  </a:lnTo>
                  <a:lnTo>
                    <a:pt x="14" y="37"/>
                  </a:lnTo>
                  <a:lnTo>
                    <a:pt x="23" y="31"/>
                  </a:lnTo>
                  <a:lnTo>
                    <a:pt x="23" y="7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4E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20" name="Line 271"/>
            <p:cNvSpPr/>
            <p:nvPr/>
          </p:nvSpPr>
          <p:spPr>
            <a:xfrm>
              <a:off x="3482" y="206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1" name="Line 272"/>
            <p:cNvSpPr/>
            <p:nvPr/>
          </p:nvSpPr>
          <p:spPr>
            <a:xfrm>
              <a:off x="3494" y="2080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2" name="Line 273"/>
            <p:cNvSpPr/>
            <p:nvPr/>
          </p:nvSpPr>
          <p:spPr>
            <a:xfrm>
              <a:off x="3506" y="2092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3" name="Line 274"/>
            <p:cNvSpPr/>
            <p:nvPr/>
          </p:nvSpPr>
          <p:spPr>
            <a:xfrm>
              <a:off x="3530" y="2266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4" name="Line 275"/>
            <p:cNvSpPr/>
            <p:nvPr/>
          </p:nvSpPr>
          <p:spPr>
            <a:xfrm>
              <a:off x="3560" y="2284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5" name="Line 276"/>
            <p:cNvSpPr/>
            <p:nvPr/>
          </p:nvSpPr>
          <p:spPr>
            <a:xfrm flipV="1">
              <a:off x="3590" y="2272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6" name="Line 277"/>
            <p:cNvSpPr/>
            <p:nvPr/>
          </p:nvSpPr>
          <p:spPr>
            <a:xfrm flipV="1">
              <a:off x="3602" y="2260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7" name="Line 278"/>
            <p:cNvSpPr/>
            <p:nvPr/>
          </p:nvSpPr>
          <p:spPr>
            <a:xfrm flipV="1">
              <a:off x="3620" y="224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8" name="Line 279"/>
            <p:cNvSpPr/>
            <p:nvPr/>
          </p:nvSpPr>
          <p:spPr>
            <a:xfrm flipV="1">
              <a:off x="3620" y="223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29" name="Line 280"/>
            <p:cNvSpPr/>
            <p:nvPr/>
          </p:nvSpPr>
          <p:spPr>
            <a:xfrm flipV="1">
              <a:off x="3620" y="221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0" name="Line 281"/>
            <p:cNvSpPr/>
            <p:nvPr/>
          </p:nvSpPr>
          <p:spPr>
            <a:xfrm flipV="1">
              <a:off x="3620" y="2194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1" name="Line 282"/>
            <p:cNvSpPr/>
            <p:nvPr/>
          </p:nvSpPr>
          <p:spPr>
            <a:xfrm flipV="1">
              <a:off x="3620" y="2176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2" name="Line 283"/>
            <p:cNvSpPr/>
            <p:nvPr/>
          </p:nvSpPr>
          <p:spPr>
            <a:xfrm flipV="1">
              <a:off x="3620" y="2158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3" name="Line 284"/>
            <p:cNvSpPr/>
            <p:nvPr/>
          </p:nvSpPr>
          <p:spPr>
            <a:xfrm flipV="1">
              <a:off x="3620" y="2140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4" name="Line 285"/>
            <p:cNvSpPr/>
            <p:nvPr/>
          </p:nvSpPr>
          <p:spPr>
            <a:xfrm flipV="1">
              <a:off x="3620" y="212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5" name="Line 286"/>
            <p:cNvSpPr/>
            <p:nvPr/>
          </p:nvSpPr>
          <p:spPr>
            <a:xfrm flipV="1">
              <a:off x="3620" y="2104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6" name="Line 287"/>
            <p:cNvSpPr/>
            <p:nvPr/>
          </p:nvSpPr>
          <p:spPr>
            <a:xfrm flipV="1">
              <a:off x="3632" y="2092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7" name="Line 288"/>
            <p:cNvSpPr/>
            <p:nvPr/>
          </p:nvSpPr>
          <p:spPr>
            <a:xfrm flipV="1">
              <a:off x="3644" y="2080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38" name="Freeform 289"/>
            <p:cNvSpPr/>
            <p:nvPr/>
          </p:nvSpPr>
          <p:spPr>
            <a:xfrm>
              <a:off x="3656" y="206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339" name="Line 290"/>
            <p:cNvSpPr/>
            <p:nvPr/>
          </p:nvSpPr>
          <p:spPr>
            <a:xfrm flipH="1">
              <a:off x="3638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0" name="Line 291"/>
            <p:cNvSpPr/>
            <p:nvPr/>
          </p:nvSpPr>
          <p:spPr>
            <a:xfrm flipH="1">
              <a:off x="3620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1" name="Line 292"/>
            <p:cNvSpPr/>
            <p:nvPr/>
          </p:nvSpPr>
          <p:spPr>
            <a:xfrm flipH="1">
              <a:off x="3602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2" name="Line 293"/>
            <p:cNvSpPr/>
            <p:nvPr/>
          </p:nvSpPr>
          <p:spPr>
            <a:xfrm flipH="1">
              <a:off x="3584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3" name="Line 294"/>
            <p:cNvSpPr/>
            <p:nvPr/>
          </p:nvSpPr>
          <p:spPr>
            <a:xfrm flipH="1">
              <a:off x="3566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4" name="Line 295"/>
            <p:cNvSpPr/>
            <p:nvPr/>
          </p:nvSpPr>
          <p:spPr>
            <a:xfrm flipH="1">
              <a:off x="3548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5" name="Line 296"/>
            <p:cNvSpPr/>
            <p:nvPr/>
          </p:nvSpPr>
          <p:spPr>
            <a:xfrm flipH="1">
              <a:off x="3530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46" name="Line 297"/>
            <p:cNvSpPr/>
            <p:nvPr/>
          </p:nvSpPr>
          <p:spPr>
            <a:xfrm flipH="1">
              <a:off x="3512" y="2068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64" name="Group 298"/>
          <p:cNvGrpSpPr/>
          <p:nvPr/>
        </p:nvGrpSpPr>
        <p:grpSpPr>
          <a:xfrm>
            <a:off x="6599238" y="4014788"/>
            <a:ext cx="846137" cy="1295400"/>
            <a:chOff x="2927" y="1827"/>
            <a:chExt cx="624" cy="900"/>
          </a:xfrm>
        </p:grpSpPr>
        <p:sp>
          <p:nvSpPr>
            <p:cNvPr id="6225" name="Rectangle 299"/>
            <p:cNvSpPr/>
            <p:nvPr/>
          </p:nvSpPr>
          <p:spPr>
            <a:xfrm>
              <a:off x="2927" y="2205"/>
              <a:ext cx="624" cy="522"/>
            </a:xfrm>
            <a:prstGeom prst="rect">
              <a:avLst/>
            </a:prstGeom>
            <a:solidFill>
              <a:srgbClr val="9182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26" name="Rectangle 300"/>
            <p:cNvSpPr/>
            <p:nvPr/>
          </p:nvSpPr>
          <p:spPr>
            <a:xfrm>
              <a:off x="2927" y="2205"/>
              <a:ext cx="624" cy="522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27" name="Freeform 301"/>
            <p:cNvSpPr/>
            <p:nvPr/>
          </p:nvSpPr>
          <p:spPr>
            <a:xfrm>
              <a:off x="3131" y="2205"/>
              <a:ext cx="222" cy="276"/>
            </a:xfrm>
            <a:custGeom>
              <a:avLst/>
              <a:gdLst>
                <a:gd name="txL" fmla="*/ 0 w 37"/>
                <a:gd name="txT" fmla="*/ 0 h 46"/>
                <a:gd name="txR" fmla="*/ 37 w 37"/>
                <a:gd name="txB" fmla="*/ 46 h 46"/>
              </a:gdLst>
              <a:ahLst/>
              <a:cxnLst>
                <a:cxn ang="0">
                  <a:pos x="0" y="0"/>
                </a:cxn>
                <a:cxn ang="0">
                  <a:pos x="62208" y="62208"/>
                </a:cxn>
                <a:cxn ang="0">
                  <a:pos x="62208" y="303264"/>
                </a:cxn>
                <a:cxn ang="0">
                  <a:pos x="139968" y="357696"/>
                </a:cxn>
                <a:cxn ang="0">
                  <a:pos x="217728" y="303264"/>
                </a:cxn>
                <a:cxn ang="0">
                  <a:pos x="217728" y="62208"/>
                </a:cxn>
                <a:cxn ang="0">
                  <a:pos x="287712" y="0"/>
                </a:cxn>
                <a:cxn ang="0">
                  <a:pos x="0" y="0"/>
                </a:cxn>
              </a:cxnLst>
              <a:rect l="txL" t="txT" r="txR" b="txB"/>
              <a:pathLst>
                <a:path w="37" h="46">
                  <a:moveTo>
                    <a:pt x="0" y="0"/>
                  </a:moveTo>
                  <a:lnTo>
                    <a:pt x="8" y="8"/>
                  </a:lnTo>
                  <a:lnTo>
                    <a:pt x="8" y="39"/>
                  </a:lnTo>
                  <a:lnTo>
                    <a:pt x="18" y="46"/>
                  </a:lnTo>
                  <a:lnTo>
                    <a:pt x="28" y="39"/>
                  </a:lnTo>
                  <a:lnTo>
                    <a:pt x="28" y="8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4E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8" name="Line 302"/>
            <p:cNvSpPr/>
            <p:nvPr/>
          </p:nvSpPr>
          <p:spPr>
            <a:xfrm>
              <a:off x="3155" y="2229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9" name="Line 303"/>
            <p:cNvSpPr/>
            <p:nvPr/>
          </p:nvSpPr>
          <p:spPr>
            <a:xfrm>
              <a:off x="3167" y="2241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0" name="Line 304"/>
            <p:cNvSpPr/>
            <p:nvPr/>
          </p:nvSpPr>
          <p:spPr>
            <a:xfrm>
              <a:off x="3179" y="2253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1" name="Line 305"/>
            <p:cNvSpPr/>
            <p:nvPr/>
          </p:nvSpPr>
          <p:spPr>
            <a:xfrm>
              <a:off x="3179" y="2271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2" name="Line 306"/>
            <p:cNvSpPr/>
            <p:nvPr/>
          </p:nvSpPr>
          <p:spPr>
            <a:xfrm>
              <a:off x="3179" y="2289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3" name="Line 307"/>
            <p:cNvSpPr/>
            <p:nvPr/>
          </p:nvSpPr>
          <p:spPr>
            <a:xfrm>
              <a:off x="3179" y="2307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4" name="Line 308"/>
            <p:cNvSpPr/>
            <p:nvPr/>
          </p:nvSpPr>
          <p:spPr>
            <a:xfrm>
              <a:off x="3179" y="2325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5" name="Line 309"/>
            <p:cNvSpPr/>
            <p:nvPr/>
          </p:nvSpPr>
          <p:spPr>
            <a:xfrm>
              <a:off x="3179" y="2343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6" name="Line 310"/>
            <p:cNvSpPr/>
            <p:nvPr/>
          </p:nvSpPr>
          <p:spPr>
            <a:xfrm>
              <a:off x="3179" y="2361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7" name="Line 311"/>
            <p:cNvSpPr/>
            <p:nvPr/>
          </p:nvSpPr>
          <p:spPr>
            <a:xfrm>
              <a:off x="3179" y="2379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8" name="Line 312"/>
            <p:cNvSpPr/>
            <p:nvPr/>
          </p:nvSpPr>
          <p:spPr>
            <a:xfrm>
              <a:off x="3191" y="2445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9" name="Line 313"/>
            <p:cNvSpPr/>
            <p:nvPr/>
          </p:nvSpPr>
          <p:spPr>
            <a:xfrm>
              <a:off x="3209" y="2457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0" name="Line 314"/>
            <p:cNvSpPr/>
            <p:nvPr/>
          </p:nvSpPr>
          <p:spPr>
            <a:xfrm>
              <a:off x="3221" y="2469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1" name="Freeform 315"/>
            <p:cNvSpPr/>
            <p:nvPr/>
          </p:nvSpPr>
          <p:spPr>
            <a:xfrm>
              <a:off x="3233" y="2481"/>
              <a:ext cx="6" cy="1"/>
            </a:xfrm>
            <a:custGeom>
              <a:avLst/>
              <a:gdLst>
                <a:gd name="txL" fmla="*/ 0 w 6"/>
                <a:gd name="txT" fmla="*/ 0 h 1"/>
                <a:gd name="txR" fmla="*/ 6 w 6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txL" t="txT" r="txR" b="txB"/>
              <a:pathLst>
                <a:path w="6" h="1">
                  <a:moveTo>
                    <a:pt x="0" y="0"/>
                  </a:moveTo>
                  <a:lnTo>
                    <a:pt x="6" y="0"/>
                  </a:lnTo>
                </a:path>
              </a:pathLst>
            </a:cu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2" name="Line 316"/>
            <p:cNvSpPr/>
            <p:nvPr/>
          </p:nvSpPr>
          <p:spPr>
            <a:xfrm flipV="1">
              <a:off x="3251" y="2469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3" name="Line 317"/>
            <p:cNvSpPr/>
            <p:nvPr/>
          </p:nvSpPr>
          <p:spPr>
            <a:xfrm flipV="1">
              <a:off x="3263" y="2457"/>
              <a:ext cx="6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4" name="Line 318"/>
            <p:cNvSpPr/>
            <p:nvPr/>
          </p:nvSpPr>
          <p:spPr>
            <a:xfrm>
              <a:off x="3293" y="2439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5" name="Line 319"/>
            <p:cNvSpPr/>
            <p:nvPr/>
          </p:nvSpPr>
          <p:spPr>
            <a:xfrm flipV="1">
              <a:off x="3299" y="2421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6" name="Line 320"/>
            <p:cNvSpPr/>
            <p:nvPr/>
          </p:nvSpPr>
          <p:spPr>
            <a:xfrm flipV="1">
              <a:off x="3299" y="2403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7" name="Line 321"/>
            <p:cNvSpPr/>
            <p:nvPr/>
          </p:nvSpPr>
          <p:spPr>
            <a:xfrm flipV="1">
              <a:off x="3299" y="2385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" name="Line 322"/>
            <p:cNvSpPr/>
            <p:nvPr/>
          </p:nvSpPr>
          <p:spPr>
            <a:xfrm flipV="1">
              <a:off x="3299" y="2367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" name="Line 323"/>
            <p:cNvSpPr/>
            <p:nvPr/>
          </p:nvSpPr>
          <p:spPr>
            <a:xfrm flipV="1">
              <a:off x="3299" y="2349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0" name="Line 324"/>
            <p:cNvSpPr/>
            <p:nvPr/>
          </p:nvSpPr>
          <p:spPr>
            <a:xfrm flipV="1">
              <a:off x="3299" y="2331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" name="Line 325"/>
            <p:cNvSpPr/>
            <p:nvPr/>
          </p:nvSpPr>
          <p:spPr>
            <a:xfrm flipV="1">
              <a:off x="3299" y="2313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2" name="Line 326"/>
            <p:cNvSpPr/>
            <p:nvPr/>
          </p:nvSpPr>
          <p:spPr>
            <a:xfrm flipV="1">
              <a:off x="3299" y="2295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" name="Line 327"/>
            <p:cNvSpPr/>
            <p:nvPr/>
          </p:nvSpPr>
          <p:spPr>
            <a:xfrm flipV="1">
              <a:off x="3299" y="2277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4" name="Line 328"/>
            <p:cNvSpPr/>
            <p:nvPr/>
          </p:nvSpPr>
          <p:spPr>
            <a:xfrm flipV="1">
              <a:off x="3299" y="2259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5" name="Line 329"/>
            <p:cNvSpPr/>
            <p:nvPr/>
          </p:nvSpPr>
          <p:spPr>
            <a:xfrm>
              <a:off x="3305" y="2247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6" name="Line 330"/>
            <p:cNvSpPr/>
            <p:nvPr/>
          </p:nvSpPr>
          <p:spPr>
            <a:xfrm>
              <a:off x="3317" y="223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7" name="Line 331"/>
            <p:cNvSpPr/>
            <p:nvPr/>
          </p:nvSpPr>
          <p:spPr>
            <a:xfrm flipV="1">
              <a:off x="3335" y="2217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8" name="Line 332"/>
            <p:cNvSpPr/>
            <p:nvPr/>
          </p:nvSpPr>
          <p:spPr>
            <a:xfrm flipV="1">
              <a:off x="3347" y="2205"/>
              <a:ext cx="1" cy="6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9" name="Line 333"/>
            <p:cNvSpPr/>
            <p:nvPr/>
          </p:nvSpPr>
          <p:spPr>
            <a:xfrm flipH="1">
              <a:off x="3335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0" name="Line 334"/>
            <p:cNvSpPr/>
            <p:nvPr/>
          </p:nvSpPr>
          <p:spPr>
            <a:xfrm flipH="1">
              <a:off x="3317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1" name="Line 335"/>
            <p:cNvSpPr/>
            <p:nvPr/>
          </p:nvSpPr>
          <p:spPr>
            <a:xfrm flipH="1">
              <a:off x="3299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2" name="Line 336"/>
            <p:cNvSpPr/>
            <p:nvPr/>
          </p:nvSpPr>
          <p:spPr>
            <a:xfrm flipH="1">
              <a:off x="3281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3" name="Line 337"/>
            <p:cNvSpPr/>
            <p:nvPr/>
          </p:nvSpPr>
          <p:spPr>
            <a:xfrm flipH="1">
              <a:off x="3263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4" name="Line 338"/>
            <p:cNvSpPr/>
            <p:nvPr/>
          </p:nvSpPr>
          <p:spPr>
            <a:xfrm flipH="1">
              <a:off x="3245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5" name="Line 339"/>
            <p:cNvSpPr/>
            <p:nvPr/>
          </p:nvSpPr>
          <p:spPr>
            <a:xfrm flipH="1">
              <a:off x="3227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6" name="Line 340"/>
            <p:cNvSpPr/>
            <p:nvPr/>
          </p:nvSpPr>
          <p:spPr>
            <a:xfrm flipH="1">
              <a:off x="3209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7" name="Line 341"/>
            <p:cNvSpPr/>
            <p:nvPr/>
          </p:nvSpPr>
          <p:spPr>
            <a:xfrm flipH="1">
              <a:off x="3191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8" name="Line 342"/>
            <p:cNvSpPr/>
            <p:nvPr/>
          </p:nvSpPr>
          <p:spPr>
            <a:xfrm flipH="1">
              <a:off x="3173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9" name="Line 343"/>
            <p:cNvSpPr/>
            <p:nvPr/>
          </p:nvSpPr>
          <p:spPr>
            <a:xfrm flipH="1">
              <a:off x="3155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0" name="Line 344"/>
            <p:cNvSpPr/>
            <p:nvPr/>
          </p:nvSpPr>
          <p:spPr>
            <a:xfrm flipH="1">
              <a:off x="3137" y="2205"/>
              <a:ext cx="6" cy="1"/>
            </a:xfrm>
            <a:prstGeom prst="line">
              <a:avLst/>
            </a:prstGeom>
            <a:ln w="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1" name="Freeform 345"/>
            <p:cNvSpPr/>
            <p:nvPr/>
          </p:nvSpPr>
          <p:spPr>
            <a:xfrm>
              <a:off x="3125" y="2061"/>
              <a:ext cx="228" cy="276"/>
            </a:xfrm>
            <a:custGeom>
              <a:avLst/>
              <a:gdLst>
                <a:gd name="txL" fmla="*/ 0 w 38"/>
                <a:gd name="txT" fmla="*/ 0 h 46"/>
                <a:gd name="txR" fmla="*/ 38 w 38"/>
                <a:gd name="txB" fmla="*/ 46 h 46"/>
              </a:gdLst>
              <a:ahLst/>
              <a:cxnLst>
                <a:cxn ang="0">
                  <a:pos x="0" y="0"/>
                </a:cxn>
                <a:cxn ang="0">
                  <a:pos x="69984" y="54432"/>
                </a:cxn>
                <a:cxn ang="0">
                  <a:pos x="69984" y="295488"/>
                </a:cxn>
                <a:cxn ang="0">
                  <a:pos x="147744" y="357696"/>
                </a:cxn>
                <a:cxn ang="0">
                  <a:pos x="225504" y="295488"/>
                </a:cxn>
                <a:cxn ang="0">
                  <a:pos x="225504" y="62208"/>
                </a:cxn>
                <a:cxn ang="0">
                  <a:pos x="295488" y="0"/>
                </a:cxn>
                <a:cxn ang="0">
                  <a:pos x="0" y="0"/>
                </a:cxn>
              </a:cxnLst>
              <a:rect l="txL" t="txT" r="txR" b="txB"/>
              <a:pathLst>
                <a:path w="38" h="46">
                  <a:moveTo>
                    <a:pt x="0" y="0"/>
                  </a:moveTo>
                  <a:lnTo>
                    <a:pt x="9" y="7"/>
                  </a:lnTo>
                  <a:lnTo>
                    <a:pt x="9" y="38"/>
                  </a:lnTo>
                  <a:lnTo>
                    <a:pt x="19" y="46"/>
                  </a:lnTo>
                  <a:lnTo>
                    <a:pt x="29" y="38"/>
                  </a:lnTo>
                  <a:lnTo>
                    <a:pt x="29" y="8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CCECFF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2" name="Freeform 346"/>
            <p:cNvSpPr/>
            <p:nvPr/>
          </p:nvSpPr>
          <p:spPr>
            <a:xfrm>
              <a:off x="3125" y="2061"/>
              <a:ext cx="228" cy="276"/>
            </a:xfrm>
            <a:custGeom>
              <a:avLst/>
              <a:gdLst>
                <a:gd name="txL" fmla="*/ 0 w 38"/>
                <a:gd name="txT" fmla="*/ 0 h 46"/>
                <a:gd name="txR" fmla="*/ 38 w 38"/>
                <a:gd name="txB" fmla="*/ 46 h 46"/>
              </a:gdLst>
              <a:ahLst/>
              <a:cxnLst>
                <a:cxn ang="0">
                  <a:pos x="0" y="0"/>
                </a:cxn>
                <a:cxn ang="0">
                  <a:pos x="69984" y="54432"/>
                </a:cxn>
                <a:cxn ang="0">
                  <a:pos x="69984" y="295488"/>
                </a:cxn>
                <a:cxn ang="0">
                  <a:pos x="147744" y="357696"/>
                </a:cxn>
                <a:cxn ang="0">
                  <a:pos x="225504" y="295488"/>
                </a:cxn>
                <a:cxn ang="0">
                  <a:pos x="225504" y="62208"/>
                </a:cxn>
                <a:cxn ang="0">
                  <a:pos x="295488" y="0"/>
                </a:cxn>
                <a:cxn ang="0">
                  <a:pos x="0" y="0"/>
                </a:cxn>
              </a:cxnLst>
              <a:rect l="txL" t="txT" r="txR" b="txB"/>
              <a:pathLst>
                <a:path w="38" h="46">
                  <a:moveTo>
                    <a:pt x="0" y="0"/>
                  </a:moveTo>
                  <a:lnTo>
                    <a:pt x="9" y="7"/>
                  </a:lnTo>
                  <a:lnTo>
                    <a:pt x="9" y="38"/>
                  </a:lnTo>
                  <a:lnTo>
                    <a:pt x="19" y="46"/>
                  </a:lnTo>
                  <a:lnTo>
                    <a:pt x="29" y="38"/>
                  </a:lnTo>
                  <a:lnTo>
                    <a:pt x="29" y="8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3" name="Freeform 347"/>
            <p:cNvSpPr/>
            <p:nvPr/>
          </p:nvSpPr>
          <p:spPr>
            <a:xfrm>
              <a:off x="3179" y="2109"/>
              <a:ext cx="120" cy="180"/>
            </a:xfrm>
            <a:custGeom>
              <a:avLst/>
              <a:gdLst>
                <a:gd name="txL" fmla="*/ 0 w 20"/>
                <a:gd name="txT" fmla="*/ 0 h 30"/>
                <a:gd name="txR" fmla="*/ 20 w 20"/>
                <a:gd name="txB" fmla="*/ 30 h 30"/>
              </a:gdLst>
              <a:ahLst/>
              <a:cxnLst>
                <a:cxn ang="0">
                  <a:pos x="7776" y="233280"/>
                </a:cxn>
                <a:cxn ang="0">
                  <a:pos x="108864" y="233280"/>
                </a:cxn>
                <a:cxn ang="0">
                  <a:pos x="155520" y="101088"/>
                </a:cxn>
                <a:cxn ang="0">
                  <a:pos x="155520" y="0"/>
                </a:cxn>
                <a:cxn ang="0">
                  <a:pos x="77760" y="0"/>
                </a:cxn>
                <a:cxn ang="0">
                  <a:pos x="0" y="77760"/>
                </a:cxn>
                <a:cxn ang="0">
                  <a:pos x="7776" y="233280"/>
                </a:cxn>
              </a:cxnLst>
              <a:rect l="txL" t="txT" r="txR" b="txB"/>
              <a:pathLst>
                <a:path w="20" h="30">
                  <a:moveTo>
                    <a:pt x="1" y="30"/>
                  </a:moveTo>
                  <a:lnTo>
                    <a:pt x="14" y="30"/>
                  </a:lnTo>
                  <a:lnTo>
                    <a:pt x="20" y="13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340D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4" name="Freeform 348"/>
            <p:cNvSpPr/>
            <p:nvPr/>
          </p:nvSpPr>
          <p:spPr>
            <a:xfrm>
              <a:off x="3179" y="2109"/>
              <a:ext cx="120" cy="180"/>
            </a:xfrm>
            <a:custGeom>
              <a:avLst/>
              <a:gdLst>
                <a:gd name="txL" fmla="*/ 0 w 20"/>
                <a:gd name="txT" fmla="*/ 0 h 30"/>
                <a:gd name="txR" fmla="*/ 20 w 20"/>
                <a:gd name="txB" fmla="*/ 30 h 30"/>
              </a:gdLst>
              <a:ahLst/>
              <a:cxnLst>
                <a:cxn ang="0">
                  <a:pos x="7776" y="233280"/>
                </a:cxn>
                <a:cxn ang="0">
                  <a:pos x="108864" y="233280"/>
                </a:cxn>
                <a:cxn ang="0">
                  <a:pos x="155520" y="101088"/>
                </a:cxn>
                <a:cxn ang="0">
                  <a:pos x="155520" y="0"/>
                </a:cxn>
                <a:cxn ang="0">
                  <a:pos x="77760" y="0"/>
                </a:cxn>
                <a:cxn ang="0">
                  <a:pos x="0" y="77760"/>
                </a:cxn>
                <a:cxn ang="0">
                  <a:pos x="7776" y="233280"/>
                </a:cxn>
              </a:cxnLst>
              <a:rect l="txL" t="txT" r="txR" b="txB"/>
              <a:pathLst>
                <a:path w="20" h="30">
                  <a:moveTo>
                    <a:pt x="1" y="30"/>
                  </a:moveTo>
                  <a:lnTo>
                    <a:pt x="14" y="30"/>
                  </a:lnTo>
                  <a:lnTo>
                    <a:pt x="20" y="13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" y="30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5" name="Freeform 349"/>
            <p:cNvSpPr/>
            <p:nvPr/>
          </p:nvSpPr>
          <p:spPr>
            <a:xfrm>
              <a:off x="3173" y="2109"/>
              <a:ext cx="132" cy="180"/>
            </a:xfrm>
            <a:custGeom>
              <a:avLst/>
              <a:gdLst>
                <a:gd name="txL" fmla="*/ 0 w 22"/>
                <a:gd name="txT" fmla="*/ 0 h 30"/>
                <a:gd name="txR" fmla="*/ 22 w 22"/>
                <a:gd name="txB" fmla="*/ 30 h 30"/>
              </a:gdLst>
              <a:ahLst/>
              <a:cxnLst>
                <a:cxn ang="0">
                  <a:pos x="171072" y="233280"/>
                </a:cxn>
                <a:cxn ang="0">
                  <a:pos x="116640" y="233280"/>
                </a:cxn>
                <a:cxn ang="0">
                  <a:pos x="0" y="69984"/>
                </a:cxn>
                <a:cxn ang="0">
                  <a:pos x="0" y="0"/>
                </a:cxn>
                <a:cxn ang="0">
                  <a:pos x="93312" y="0"/>
                </a:cxn>
                <a:cxn ang="0">
                  <a:pos x="171072" y="101088"/>
                </a:cxn>
                <a:cxn ang="0">
                  <a:pos x="171072" y="233280"/>
                </a:cxn>
              </a:cxnLst>
              <a:rect l="txL" t="txT" r="txR" b="txB"/>
              <a:pathLst>
                <a:path w="22" h="30">
                  <a:moveTo>
                    <a:pt x="22" y="30"/>
                  </a:moveTo>
                  <a:lnTo>
                    <a:pt x="15" y="3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13"/>
                  </a:lnTo>
                  <a:lnTo>
                    <a:pt x="22" y="30"/>
                  </a:lnTo>
                  <a:close/>
                </a:path>
              </a:pathLst>
            </a:cu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CCECFF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6" name="Freeform 350"/>
            <p:cNvSpPr/>
            <p:nvPr/>
          </p:nvSpPr>
          <p:spPr>
            <a:xfrm>
              <a:off x="3173" y="2109"/>
              <a:ext cx="132" cy="180"/>
            </a:xfrm>
            <a:custGeom>
              <a:avLst/>
              <a:gdLst>
                <a:gd name="txL" fmla="*/ 0 w 22"/>
                <a:gd name="txT" fmla="*/ 0 h 30"/>
                <a:gd name="txR" fmla="*/ 22 w 22"/>
                <a:gd name="txB" fmla="*/ 30 h 30"/>
              </a:gdLst>
              <a:ahLst/>
              <a:cxnLst>
                <a:cxn ang="0">
                  <a:pos x="171072" y="233280"/>
                </a:cxn>
                <a:cxn ang="0">
                  <a:pos x="116640" y="233280"/>
                </a:cxn>
                <a:cxn ang="0">
                  <a:pos x="0" y="69984"/>
                </a:cxn>
                <a:cxn ang="0">
                  <a:pos x="0" y="0"/>
                </a:cxn>
                <a:cxn ang="0">
                  <a:pos x="93312" y="0"/>
                </a:cxn>
                <a:cxn ang="0">
                  <a:pos x="171072" y="101088"/>
                </a:cxn>
                <a:cxn ang="0">
                  <a:pos x="171072" y="233280"/>
                </a:cxn>
              </a:cxnLst>
              <a:rect l="txL" t="txT" r="txR" b="txB"/>
              <a:pathLst>
                <a:path w="22" h="30">
                  <a:moveTo>
                    <a:pt x="22" y="30"/>
                  </a:moveTo>
                  <a:lnTo>
                    <a:pt x="15" y="3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13"/>
                  </a:lnTo>
                  <a:lnTo>
                    <a:pt x="22" y="30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7" name="Freeform 351"/>
            <p:cNvSpPr/>
            <p:nvPr/>
          </p:nvSpPr>
          <p:spPr>
            <a:xfrm>
              <a:off x="3173" y="2229"/>
              <a:ext cx="42" cy="60"/>
            </a:xfrm>
            <a:custGeom>
              <a:avLst/>
              <a:gdLst>
                <a:gd name="txL" fmla="*/ 0 w 7"/>
                <a:gd name="txT" fmla="*/ 0 h 10"/>
                <a:gd name="txR" fmla="*/ 7 w 7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77760"/>
                </a:cxn>
                <a:cxn ang="0">
                  <a:pos x="54432" y="77760"/>
                </a:cxn>
                <a:cxn ang="0">
                  <a:pos x="0" y="0"/>
                </a:cxn>
              </a:cxnLst>
              <a:rect l="txL" t="txT" r="txR" b="txB"/>
              <a:pathLst>
                <a:path w="7" h="10">
                  <a:moveTo>
                    <a:pt x="0" y="0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1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8" name="Freeform 352"/>
            <p:cNvSpPr/>
            <p:nvPr/>
          </p:nvSpPr>
          <p:spPr>
            <a:xfrm>
              <a:off x="3173" y="2229"/>
              <a:ext cx="42" cy="60"/>
            </a:xfrm>
            <a:custGeom>
              <a:avLst/>
              <a:gdLst>
                <a:gd name="txL" fmla="*/ 0 w 7"/>
                <a:gd name="txT" fmla="*/ 0 h 10"/>
                <a:gd name="txR" fmla="*/ 7 w 7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77760"/>
                </a:cxn>
                <a:cxn ang="0">
                  <a:pos x="54432" y="77760"/>
                </a:cxn>
                <a:cxn ang="0">
                  <a:pos x="0" y="0"/>
                </a:cxn>
              </a:cxnLst>
              <a:rect l="txL" t="txT" r="txR" b="txB"/>
              <a:pathLst>
                <a:path w="7" h="10">
                  <a:moveTo>
                    <a:pt x="0" y="0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9" name="Freeform 353"/>
            <p:cNvSpPr/>
            <p:nvPr/>
          </p:nvSpPr>
          <p:spPr>
            <a:xfrm>
              <a:off x="3215" y="2289"/>
              <a:ext cx="48" cy="48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31104" y="62208"/>
                </a:cxn>
                <a:cxn ang="0">
                  <a:pos x="62208" y="0"/>
                </a:cxn>
                <a:cxn ang="0">
                  <a:pos x="0" y="0"/>
                </a:cxn>
              </a:cxnLst>
              <a:rect l="txL" t="txT" r="txR" b="txB"/>
              <a:pathLst>
                <a:path w="8" h="8">
                  <a:moveTo>
                    <a:pt x="0" y="0"/>
                  </a:moveTo>
                  <a:lnTo>
                    <a:pt x="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0D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80" name="Freeform 354"/>
            <p:cNvSpPr/>
            <p:nvPr/>
          </p:nvSpPr>
          <p:spPr>
            <a:xfrm>
              <a:off x="3215" y="2289"/>
              <a:ext cx="48" cy="48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31104" y="62208"/>
                </a:cxn>
                <a:cxn ang="0">
                  <a:pos x="62208" y="0"/>
                </a:cxn>
                <a:cxn ang="0">
                  <a:pos x="0" y="0"/>
                </a:cxn>
              </a:cxnLst>
              <a:rect l="txL" t="txT" r="txR" b="txB"/>
              <a:pathLst>
                <a:path w="8" h="8">
                  <a:moveTo>
                    <a:pt x="0" y="0"/>
                  </a:moveTo>
                  <a:lnTo>
                    <a:pt x="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81" name="Freeform 355"/>
            <p:cNvSpPr/>
            <p:nvPr/>
          </p:nvSpPr>
          <p:spPr>
            <a:xfrm>
              <a:off x="3197" y="2055"/>
              <a:ext cx="54" cy="54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4432" y="69984"/>
                </a:cxn>
                <a:cxn ang="0">
                  <a:pos x="0" y="0"/>
                </a:cxn>
                <a:cxn ang="0">
                  <a:pos x="46656" y="0"/>
                </a:cxn>
                <a:cxn ang="0">
                  <a:pos x="69984" y="69984"/>
                </a:cxn>
                <a:cxn ang="0">
                  <a:pos x="54432" y="69984"/>
                </a:cxn>
              </a:cxnLst>
              <a:rect l="txL" t="txT" r="txR" b="txB"/>
              <a:pathLst>
                <a:path w="9" h="9">
                  <a:moveTo>
                    <a:pt x="7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9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40D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82" name="Freeform 356"/>
            <p:cNvSpPr/>
            <p:nvPr/>
          </p:nvSpPr>
          <p:spPr>
            <a:xfrm>
              <a:off x="3197" y="2055"/>
              <a:ext cx="54" cy="54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4432" y="69984"/>
                </a:cxn>
                <a:cxn ang="0">
                  <a:pos x="0" y="0"/>
                </a:cxn>
                <a:cxn ang="0">
                  <a:pos x="46656" y="0"/>
                </a:cxn>
                <a:cxn ang="0">
                  <a:pos x="69984" y="69984"/>
                </a:cxn>
                <a:cxn ang="0">
                  <a:pos x="54432" y="69984"/>
                </a:cxn>
              </a:cxnLst>
              <a:rect l="txL" t="txT" r="txR" b="txB"/>
              <a:pathLst>
                <a:path w="9" h="9">
                  <a:moveTo>
                    <a:pt x="7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9" y="9"/>
                  </a:lnTo>
                  <a:lnTo>
                    <a:pt x="7" y="9"/>
                  </a:lnTo>
                  <a:close/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83" name="Rectangle 357"/>
            <p:cNvSpPr/>
            <p:nvPr/>
          </p:nvSpPr>
          <p:spPr>
            <a:xfrm>
              <a:off x="3173" y="1827"/>
              <a:ext cx="132" cy="228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CCE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84" name="Rectangle 358"/>
            <p:cNvSpPr/>
            <p:nvPr/>
          </p:nvSpPr>
          <p:spPr>
            <a:xfrm>
              <a:off x="3173" y="1827"/>
              <a:ext cx="132" cy="228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85" name="Rectangle 359"/>
            <p:cNvSpPr/>
            <p:nvPr/>
          </p:nvSpPr>
          <p:spPr>
            <a:xfrm>
              <a:off x="3125" y="1965"/>
              <a:ext cx="228" cy="90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CCE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86" name="Rectangle 360"/>
            <p:cNvSpPr/>
            <p:nvPr/>
          </p:nvSpPr>
          <p:spPr>
            <a:xfrm>
              <a:off x="3125" y="1965"/>
              <a:ext cx="228" cy="90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87" name="Rectangle 361"/>
            <p:cNvSpPr/>
            <p:nvPr/>
          </p:nvSpPr>
          <p:spPr>
            <a:xfrm>
              <a:off x="3203" y="1965"/>
              <a:ext cx="30" cy="9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88" name="Rectangle 362"/>
            <p:cNvSpPr/>
            <p:nvPr/>
          </p:nvSpPr>
          <p:spPr>
            <a:xfrm>
              <a:off x="3203" y="1965"/>
              <a:ext cx="30" cy="90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6165" name="Rectangle 363"/>
          <p:cNvSpPr/>
          <p:nvPr/>
        </p:nvSpPr>
        <p:spPr>
          <a:xfrm>
            <a:off x="3444875" y="1992313"/>
            <a:ext cx="1816100" cy="3403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66" name="Freeform 364"/>
          <p:cNvSpPr/>
          <p:nvPr/>
        </p:nvSpPr>
        <p:spPr>
          <a:xfrm rot="-5400000" flipH="1" flipV="1">
            <a:off x="1057275" y="4600575"/>
            <a:ext cx="447675" cy="304800"/>
          </a:xfrm>
          <a:custGeom>
            <a:avLst/>
            <a:gdLst>
              <a:gd name="txL" fmla="*/ 0 w 59"/>
              <a:gd name="txT" fmla="*/ 0 h 24"/>
              <a:gd name="txR" fmla="*/ 59 w 59"/>
              <a:gd name="txB" fmla="*/ 24 h 24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59" h="24">
                <a:moveTo>
                  <a:pt x="0" y="0"/>
                </a:moveTo>
                <a:lnTo>
                  <a:pt x="15" y="0"/>
                </a:lnTo>
                <a:lnTo>
                  <a:pt x="15" y="3"/>
                </a:lnTo>
                <a:lnTo>
                  <a:pt x="15" y="8"/>
                </a:lnTo>
                <a:lnTo>
                  <a:pt x="45" y="8"/>
                </a:lnTo>
                <a:lnTo>
                  <a:pt x="45" y="3"/>
                </a:lnTo>
                <a:lnTo>
                  <a:pt x="59" y="3"/>
                </a:lnTo>
                <a:lnTo>
                  <a:pt x="59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7" name="Rectangle 365"/>
          <p:cNvSpPr/>
          <p:nvPr/>
        </p:nvSpPr>
        <p:spPr>
          <a:xfrm rot="5400000" flipV="1">
            <a:off x="1581150" y="4176713"/>
            <a:ext cx="249238" cy="423862"/>
          </a:xfrm>
          <a:prstGeom prst="rect">
            <a:avLst/>
          </a:prstGeom>
          <a:solidFill>
            <a:srgbClr val="000066"/>
          </a:solidFill>
          <a:ln w="9525">
            <a:noFill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68" name="Freeform 366"/>
          <p:cNvSpPr/>
          <p:nvPr/>
        </p:nvSpPr>
        <p:spPr>
          <a:xfrm rot="-5400000">
            <a:off x="1820863" y="4648200"/>
            <a:ext cx="585787" cy="334963"/>
          </a:xfrm>
          <a:custGeom>
            <a:avLst/>
            <a:gdLst>
              <a:gd name="txL" fmla="*/ 0 w 53"/>
              <a:gd name="txT" fmla="*/ 0 h 32"/>
              <a:gd name="txR" fmla="*/ 53 w 53"/>
              <a:gd name="txB" fmla="*/ 32 h 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" h="32">
                <a:moveTo>
                  <a:pt x="53" y="11"/>
                </a:moveTo>
                <a:lnTo>
                  <a:pt x="53" y="32"/>
                </a:lnTo>
                <a:lnTo>
                  <a:pt x="0" y="32"/>
                </a:lnTo>
                <a:lnTo>
                  <a:pt x="0" y="11"/>
                </a:lnTo>
                <a:lnTo>
                  <a:pt x="18" y="11"/>
                </a:lnTo>
                <a:lnTo>
                  <a:pt x="18" y="0"/>
                </a:lnTo>
                <a:lnTo>
                  <a:pt x="36" y="0"/>
                </a:lnTo>
                <a:lnTo>
                  <a:pt x="36" y="11"/>
                </a:lnTo>
                <a:lnTo>
                  <a:pt x="53" y="11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0" cap="flat" cmpd="sng">
            <a:solidFill>
              <a:srgbClr val="340D7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69" name="Group 367"/>
          <p:cNvGrpSpPr/>
          <p:nvPr/>
        </p:nvGrpSpPr>
        <p:grpSpPr>
          <a:xfrm flipV="1">
            <a:off x="1498600" y="5027613"/>
            <a:ext cx="152400" cy="161925"/>
            <a:chOff x="192" y="1872"/>
            <a:chExt cx="112" cy="112"/>
          </a:xfrm>
        </p:grpSpPr>
        <p:sp>
          <p:nvSpPr>
            <p:cNvPr id="6222" name="Rectangle 368"/>
            <p:cNvSpPr/>
            <p:nvPr/>
          </p:nvSpPr>
          <p:spPr>
            <a:xfrm>
              <a:off x="192" y="1872"/>
              <a:ext cx="112" cy="112"/>
            </a:xfrm>
            <a:prstGeom prst="rect">
              <a:avLst/>
            </a:prstGeom>
            <a:solidFill>
              <a:srgbClr val="66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23" name="Line 369"/>
            <p:cNvSpPr/>
            <p:nvPr/>
          </p:nvSpPr>
          <p:spPr>
            <a:xfrm flipV="1"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4" name="Line 370"/>
            <p:cNvSpPr/>
            <p:nvPr/>
          </p:nvSpPr>
          <p:spPr>
            <a:xfrm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70" name="Group 371"/>
          <p:cNvGrpSpPr/>
          <p:nvPr/>
        </p:nvGrpSpPr>
        <p:grpSpPr>
          <a:xfrm flipV="1">
            <a:off x="1711325" y="5027613"/>
            <a:ext cx="152400" cy="161925"/>
            <a:chOff x="192" y="1872"/>
            <a:chExt cx="112" cy="112"/>
          </a:xfrm>
        </p:grpSpPr>
        <p:sp>
          <p:nvSpPr>
            <p:cNvPr id="6219" name="Rectangle 372"/>
            <p:cNvSpPr/>
            <p:nvPr/>
          </p:nvSpPr>
          <p:spPr>
            <a:xfrm>
              <a:off x="192" y="1872"/>
              <a:ext cx="112" cy="112"/>
            </a:xfrm>
            <a:prstGeom prst="rect">
              <a:avLst/>
            </a:prstGeom>
            <a:solidFill>
              <a:srgbClr val="66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20" name="Line 373"/>
            <p:cNvSpPr/>
            <p:nvPr/>
          </p:nvSpPr>
          <p:spPr>
            <a:xfrm flipV="1"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1" name="Line 374"/>
            <p:cNvSpPr/>
            <p:nvPr/>
          </p:nvSpPr>
          <p:spPr>
            <a:xfrm>
              <a:off x="192" y="1872"/>
              <a:ext cx="112" cy="112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71" name="Line 375"/>
          <p:cNvSpPr/>
          <p:nvPr/>
        </p:nvSpPr>
        <p:spPr>
          <a:xfrm>
            <a:off x="1577975" y="3368675"/>
            <a:ext cx="193675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172" name="Group 376"/>
          <p:cNvGrpSpPr/>
          <p:nvPr/>
        </p:nvGrpSpPr>
        <p:grpSpPr>
          <a:xfrm>
            <a:off x="1524000" y="4422775"/>
            <a:ext cx="349250" cy="398463"/>
            <a:chOff x="2134" y="1568"/>
            <a:chExt cx="176" cy="189"/>
          </a:xfrm>
        </p:grpSpPr>
        <p:sp>
          <p:nvSpPr>
            <p:cNvPr id="6217" name="AutoShape 377"/>
            <p:cNvSpPr/>
            <p:nvPr/>
          </p:nvSpPr>
          <p:spPr>
            <a:xfrm rot="10800000">
              <a:off x="2134" y="1568"/>
              <a:ext cx="176" cy="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53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703" y="9531"/>
                  </a:moveTo>
                  <a:cubicBezTo>
                    <a:pt x="4318" y="6093"/>
                    <a:pt x="7308" y="3590"/>
                    <a:pt x="10800" y="3591"/>
                  </a:cubicBezTo>
                  <a:cubicBezTo>
                    <a:pt x="14291" y="3591"/>
                    <a:pt x="17281" y="6093"/>
                    <a:pt x="17896" y="9531"/>
                  </a:cubicBezTo>
                  <a:lnTo>
                    <a:pt x="21431" y="8899"/>
                  </a:lnTo>
                  <a:cubicBezTo>
                    <a:pt x="20510" y="3749"/>
                    <a:pt x="16031" y="-1"/>
                    <a:pt x="10799" y="0"/>
                  </a:cubicBezTo>
                  <a:cubicBezTo>
                    <a:pt x="5568" y="0"/>
                    <a:pt x="1089" y="3749"/>
                    <a:pt x="168" y="8899"/>
                  </a:cubicBezTo>
                  <a:lnTo>
                    <a:pt x="3703" y="953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8" name="Oval 378"/>
            <p:cNvSpPr/>
            <p:nvPr/>
          </p:nvSpPr>
          <p:spPr>
            <a:xfrm rot="10800000">
              <a:off x="2189" y="1690"/>
              <a:ext cx="66" cy="67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173" name="Picture 3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2222500"/>
            <a:ext cx="1700213" cy="114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4" name="Text Box 380"/>
          <p:cNvSpPr txBox="1"/>
          <p:nvPr/>
        </p:nvSpPr>
        <p:spPr>
          <a:xfrm>
            <a:off x="6346825" y="3122613"/>
            <a:ext cx="484188" cy="250825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75" name="Text Box 381"/>
          <p:cNvSpPr txBox="1"/>
          <p:nvPr/>
        </p:nvSpPr>
        <p:spPr>
          <a:xfrm>
            <a:off x="7177088" y="3122613"/>
            <a:ext cx="625475" cy="250825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Deburr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76" name="Text Box 382"/>
          <p:cNvSpPr txBox="1"/>
          <p:nvPr/>
        </p:nvSpPr>
        <p:spPr>
          <a:xfrm>
            <a:off x="1217613" y="1663700"/>
            <a:ext cx="982662" cy="2968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路径</a:t>
            </a:r>
            <a:endParaRPr lang="zh-CN" altLang="en-US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77" name="Text Box 383"/>
          <p:cNvSpPr txBox="1"/>
          <p:nvPr/>
        </p:nvSpPr>
        <p:spPr>
          <a:xfrm>
            <a:off x="3660775" y="1663700"/>
            <a:ext cx="1385888" cy="2968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寻找</a:t>
            </a:r>
            <a:endParaRPr lang="zh-CN" altLang="en-US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78" name="Text Box 384"/>
          <p:cNvSpPr txBox="1"/>
          <p:nvPr/>
        </p:nvSpPr>
        <p:spPr>
          <a:xfrm>
            <a:off x="5845175" y="1663700"/>
            <a:ext cx="2347913" cy="2968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handling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多个动作</a:t>
            </a:r>
            <a:endParaRPr lang="zh-CN" altLang="en-US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79" name="Picture 3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4014788"/>
            <a:ext cx="1744663" cy="1312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80" name="Group 386"/>
          <p:cNvGrpSpPr/>
          <p:nvPr/>
        </p:nvGrpSpPr>
        <p:grpSpPr>
          <a:xfrm rot="-5425378">
            <a:off x="1570038" y="3587750"/>
            <a:ext cx="271462" cy="431800"/>
            <a:chOff x="2496" y="1110"/>
            <a:chExt cx="144" cy="300"/>
          </a:xfrm>
        </p:grpSpPr>
        <p:sp>
          <p:nvSpPr>
            <p:cNvPr id="6213" name="Freeform 387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4" name="Freeform 388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5" name="Freeform 389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6" name="Freeform 390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81" name="Group 391"/>
          <p:cNvGrpSpPr/>
          <p:nvPr/>
        </p:nvGrpSpPr>
        <p:grpSpPr>
          <a:xfrm rot="-5425378">
            <a:off x="4216400" y="3587750"/>
            <a:ext cx="271463" cy="431800"/>
            <a:chOff x="2496" y="1110"/>
            <a:chExt cx="144" cy="300"/>
          </a:xfrm>
        </p:grpSpPr>
        <p:sp>
          <p:nvSpPr>
            <p:cNvPr id="6209" name="Freeform 392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0" name="Freeform 393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1" name="Freeform 394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2" name="Freeform 395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82" name="Group 396"/>
          <p:cNvGrpSpPr/>
          <p:nvPr/>
        </p:nvGrpSpPr>
        <p:grpSpPr>
          <a:xfrm rot="-5425378">
            <a:off x="6886575" y="3589338"/>
            <a:ext cx="271463" cy="430212"/>
            <a:chOff x="2496" y="1110"/>
            <a:chExt cx="144" cy="300"/>
          </a:xfrm>
        </p:grpSpPr>
        <p:sp>
          <p:nvSpPr>
            <p:cNvPr id="6205" name="Freeform 397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6" name="Freeform 398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7" name="Freeform 399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8" name="Freeform 400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83" name="Text Box 401"/>
          <p:cNvSpPr txBox="1"/>
          <p:nvPr/>
        </p:nvSpPr>
        <p:spPr>
          <a:xfrm>
            <a:off x="3990975" y="4768850"/>
            <a:ext cx="649288" cy="219075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900" b="1" dirty="0">
                <a:solidFill>
                  <a:srgbClr val="000060"/>
                </a:solidFill>
                <a:latin typeface="Arial" panose="020B0604020202020204" pitchFamily="34" charset="0"/>
              </a:rPr>
              <a:t>Cleaning</a:t>
            </a:r>
            <a:endParaRPr lang="zh-CN" altLang="zh-CN" sz="900" b="1" dirty="0">
              <a:solidFill>
                <a:srgbClr val="000060"/>
              </a:solidFill>
              <a:latin typeface="Arial" panose="020B0604020202020204" pitchFamily="34" charset="0"/>
            </a:endParaRPr>
          </a:p>
        </p:txBody>
      </p:sp>
      <p:sp>
        <p:nvSpPr>
          <p:cNvPr id="6184" name="Text Box 402"/>
          <p:cNvSpPr txBox="1"/>
          <p:nvPr/>
        </p:nvSpPr>
        <p:spPr>
          <a:xfrm>
            <a:off x="4229100" y="4295775"/>
            <a:ext cx="1014413" cy="219075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900" b="1" dirty="0">
                <a:solidFill>
                  <a:srgbClr val="000060"/>
                </a:solidFill>
                <a:latin typeface="Arial" panose="020B0604020202020204" pitchFamily="34" charset="0"/>
              </a:rPr>
              <a:t>Test equipment</a:t>
            </a:r>
            <a:endParaRPr lang="zh-CN" altLang="zh-CN" sz="900" b="1" dirty="0">
              <a:solidFill>
                <a:srgbClr val="000060"/>
              </a:solidFill>
              <a:latin typeface="Arial" panose="020B0604020202020204" pitchFamily="34" charset="0"/>
            </a:endParaRPr>
          </a:p>
        </p:txBody>
      </p:sp>
      <p:sp>
        <p:nvSpPr>
          <p:cNvPr id="6185" name="Text Box 403"/>
          <p:cNvSpPr txBox="1"/>
          <p:nvPr/>
        </p:nvSpPr>
        <p:spPr>
          <a:xfrm>
            <a:off x="3719513" y="4003675"/>
            <a:ext cx="469900" cy="2206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900" b="1" dirty="0">
                <a:solidFill>
                  <a:srgbClr val="000060"/>
                </a:solidFill>
                <a:latin typeface="Arial" panose="020B0604020202020204" pitchFamily="34" charset="0"/>
              </a:rPr>
              <a:t>Tools</a:t>
            </a:r>
            <a:endParaRPr lang="zh-CN" altLang="zh-CN" sz="900" b="1" dirty="0">
              <a:solidFill>
                <a:srgbClr val="000060"/>
              </a:solidFill>
              <a:latin typeface="Arial" panose="020B0604020202020204" pitchFamily="34" charset="0"/>
            </a:endParaRPr>
          </a:p>
        </p:txBody>
      </p:sp>
      <p:grpSp>
        <p:nvGrpSpPr>
          <p:cNvPr id="6186" name="Group 404"/>
          <p:cNvGrpSpPr/>
          <p:nvPr/>
        </p:nvGrpSpPr>
        <p:grpSpPr>
          <a:xfrm rot="10774622">
            <a:off x="877888" y="5500688"/>
            <a:ext cx="238125" cy="198437"/>
            <a:chOff x="2496" y="1110"/>
            <a:chExt cx="144" cy="300"/>
          </a:xfrm>
        </p:grpSpPr>
        <p:sp>
          <p:nvSpPr>
            <p:cNvPr id="6201" name="Freeform 405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2" name="Freeform 406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3" name="Freeform 407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4" name="Freeform 408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87" name="Group 409"/>
          <p:cNvGrpSpPr/>
          <p:nvPr/>
        </p:nvGrpSpPr>
        <p:grpSpPr>
          <a:xfrm rot="10774622">
            <a:off x="3517900" y="5500688"/>
            <a:ext cx="236538" cy="198437"/>
            <a:chOff x="2496" y="1110"/>
            <a:chExt cx="144" cy="300"/>
          </a:xfrm>
        </p:grpSpPr>
        <p:sp>
          <p:nvSpPr>
            <p:cNvPr id="6197" name="Freeform 410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8" name="Freeform 411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9" name="Freeform 412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0" name="Freeform 413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88" name="Group 414"/>
          <p:cNvGrpSpPr/>
          <p:nvPr/>
        </p:nvGrpSpPr>
        <p:grpSpPr>
          <a:xfrm rot="10774622">
            <a:off x="6178550" y="5500688"/>
            <a:ext cx="238125" cy="198437"/>
            <a:chOff x="2496" y="1110"/>
            <a:chExt cx="144" cy="300"/>
          </a:xfrm>
        </p:grpSpPr>
        <p:sp>
          <p:nvSpPr>
            <p:cNvPr id="6193" name="Freeform 415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4" name="Freeform 416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5" name="Freeform 417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6" name="Freeform 418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89" name="Text Box 419"/>
          <p:cNvSpPr txBox="1"/>
          <p:nvPr/>
        </p:nvSpPr>
        <p:spPr>
          <a:xfrm>
            <a:off x="1101725" y="5400675"/>
            <a:ext cx="1611313" cy="5889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buffers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shorten movement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消除缓冲库存缩短移动</a:t>
            </a:r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90" name="Text Box 420"/>
          <p:cNvSpPr txBox="1"/>
          <p:nvPr/>
        </p:nvSpPr>
        <p:spPr>
          <a:xfrm>
            <a:off x="3736975" y="5400675"/>
            <a:ext cx="1689100" cy="588963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 tools and aids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安排工具及助手</a:t>
            </a:r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91" name="Text Box 421"/>
          <p:cNvSpPr txBox="1"/>
          <p:nvPr/>
        </p:nvSpPr>
        <p:spPr>
          <a:xfrm>
            <a:off x="6372225" y="5400675"/>
            <a:ext cx="1535113" cy="419100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help with jigs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用夹具简单帮助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92" name="Rectangle 422"/>
          <p:cNvSpPr/>
          <p:nvPr/>
        </p:nvSpPr>
        <p:spPr>
          <a:xfrm>
            <a:off x="679450" y="128588"/>
            <a:ext cx="7773988" cy="393700"/>
          </a:xfrm>
          <a:prstGeom prst="rect">
            <a:avLst/>
          </a:prstGeom>
          <a:noFill/>
          <a:ln w="9525">
            <a:noFill/>
          </a:ln>
        </p:spPr>
        <p:txBody>
          <a:bodyPr lIns="87272" tIns="43637" rIns="87272" bIns="43637" anchor="ctr" anchorCtr="0"/>
          <a:p>
            <a:pPr algn="ctr" defTabSz="913130"/>
            <a:r>
              <a:rPr lang="zh-CN" altLang="zh-CN" b="1" dirty="0">
                <a:solidFill>
                  <a:srgbClr val="17407E"/>
                </a:solidFill>
                <a:latin typeface="Calibri" panose="020F0502020204030204" pitchFamily="34" charset="0"/>
              </a:rPr>
              <a:t>Work place layout</a:t>
            </a:r>
            <a:endParaRPr lang="en-US" altLang="zh-CN" b="1">
              <a:solidFill>
                <a:srgbClr val="17407E"/>
              </a:solidFill>
              <a:latin typeface="Calibri" panose="020F0502020204030204" pitchFamily="34" charset="0"/>
            </a:endParaRPr>
          </a:p>
          <a:p>
            <a:pPr algn="ctr" defTabSz="913130"/>
            <a:r>
              <a:rPr lang="zh-CN" altLang="en-US" b="1" dirty="0">
                <a:solidFill>
                  <a:srgbClr val="17407E"/>
                </a:solidFill>
                <a:latin typeface="Calibri" panose="020F0502020204030204" pitchFamily="34" charset="0"/>
              </a:rPr>
              <a:t>工作站布局</a:t>
            </a:r>
            <a:endParaRPr lang="zh-CN" altLang="zh-CN" b="1" dirty="0">
              <a:solidFill>
                <a:srgbClr val="17407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129"/>
          <p:cNvSpPr/>
          <p:nvPr/>
        </p:nvSpPr>
        <p:spPr>
          <a:xfrm>
            <a:off x="1238250" y="1106488"/>
            <a:ext cx="6124575" cy="325437"/>
          </a:xfrm>
          <a:prstGeom prst="rect">
            <a:avLst/>
          </a:prstGeom>
          <a:solidFill>
            <a:srgbClr val="FFFF00">
              <a:alpha val="50195"/>
            </a:srgbClr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71" name="Text Box 130"/>
          <p:cNvSpPr txBox="1"/>
          <p:nvPr/>
        </p:nvSpPr>
        <p:spPr>
          <a:xfrm>
            <a:off x="1924050" y="1116013"/>
            <a:ext cx="4746625" cy="296862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bg1"/>
            </a:outerShdw>
          </a:effectLst>
        </p:spPr>
        <p:txBody>
          <a:bodyPr wrap="none" lIns="80147" tIns="40074" rIns="80147" bIns="40074">
            <a:spAutoFit/>
          </a:bodyPr>
          <a:p>
            <a:pPr algn="ctr" eaLnBrk="0" hangingPunct="0"/>
            <a:r>
              <a:rPr lang="zh-CN" altLang="zh-CN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Muda  of  movement develops through</a:t>
            </a:r>
            <a:r>
              <a:rPr lang="zh-CN" altLang="en-US" sz="14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运输浪费来自于</a:t>
            </a:r>
            <a:endParaRPr lang="zh-CN" altLang="en-US" sz="14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2" name="Rectangle 131"/>
          <p:cNvSpPr/>
          <p:nvPr/>
        </p:nvSpPr>
        <p:spPr>
          <a:xfrm>
            <a:off x="746125" y="1663700"/>
            <a:ext cx="1925638" cy="4141788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73" name="Rectangle 132"/>
          <p:cNvSpPr/>
          <p:nvPr/>
        </p:nvSpPr>
        <p:spPr>
          <a:xfrm>
            <a:off x="3390900" y="1663700"/>
            <a:ext cx="1925638" cy="4141788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74" name="Rectangle 133"/>
          <p:cNvSpPr/>
          <p:nvPr/>
        </p:nvSpPr>
        <p:spPr>
          <a:xfrm>
            <a:off x="6059488" y="1663700"/>
            <a:ext cx="1925637" cy="4141788"/>
          </a:xfrm>
          <a:prstGeom prst="rect">
            <a:avLst/>
          </a:prstGeom>
          <a:solidFill>
            <a:srgbClr val="66FFFF">
              <a:alpha val="50195"/>
            </a:srgbClr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75" name="Text Box 134"/>
          <p:cNvSpPr txBox="1"/>
          <p:nvPr/>
        </p:nvSpPr>
        <p:spPr>
          <a:xfrm>
            <a:off x="792163" y="1535113"/>
            <a:ext cx="1819275" cy="819150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200" b="1" dirty="0">
                <a:solidFill>
                  <a:srgbClr val="000060"/>
                </a:solidFill>
                <a:latin typeface="Arial" panose="020B0604020202020204" pitchFamily="34" charset="0"/>
              </a:rPr>
              <a:t>- </a:t>
            </a:r>
            <a:r>
              <a:rPr lang="zh-CN" altLang="zh-CN" sz="12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out of reach</a:t>
            </a:r>
            <a:endParaRPr lang="zh-CN" altLang="zh-CN" sz="1200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har char="-"/>
            </a:pPr>
            <a:r>
              <a:rPr lang="zh-CN" altLang="zh-CN" sz="1200" b="1" dirty="0">
                <a:solidFill>
                  <a:srgbClr val="000060"/>
                </a:solidFill>
                <a:latin typeface="Arial" panose="020B0604020202020204" pitchFamily="34" charset="0"/>
              </a:rPr>
              <a:t> Material procurement</a:t>
            </a:r>
            <a:endParaRPr lang="en-US" altLang="zh-CN" sz="1200" b="1">
              <a:solidFill>
                <a:srgbClr val="000060"/>
              </a:solidFill>
              <a:latin typeface="Arial" panose="020B0604020202020204" pitchFamily="34" charset="0"/>
            </a:endParaRPr>
          </a:p>
          <a:p>
            <a:pPr eaLnBrk="0" hangingPunct="0">
              <a:buChar char="-"/>
            </a:pPr>
            <a:r>
              <a:rPr lang="en-US" altLang="zh-CN" sz="1200" b="1">
                <a:solidFill>
                  <a:srgbClr val="00006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200" b="1" dirty="0">
                <a:solidFill>
                  <a:srgbClr val="000060"/>
                </a:solidFill>
                <a:latin typeface="Arial" panose="020B0604020202020204" pitchFamily="34" charset="0"/>
              </a:rPr>
              <a:t>物料拿不到</a:t>
            </a:r>
            <a:endParaRPr lang="en-US" altLang="zh-CN" sz="1200" b="1">
              <a:solidFill>
                <a:srgbClr val="000060"/>
              </a:solidFill>
              <a:latin typeface="Arial" panose="020B0604020202020204" pitchFamily="34" charset="0"/>
            </a:endParaRPr>
          </a:p>
          <a:p>
            <a:pPr eaLnBrk="0" hangingPunct="0">
              <a:buChar char="-"/>
            </a:pPr>
            <a:r>
              <a:rPr lang="en-US" altLang="zh-CN" sz="1200" b="1">
                <a:solidFill>
                  <a:srgbClr val="00006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200" b="1" dirty="0">
                <a:solidFill>
                  <a:srgbClr val="000060"/>
                </a:solidFill>
                <a:latin typeface="Arial" panose="020B0604020202020204" pitchFamily="34" charset="0"/>
              </a:rPr>
              <a:t>物料采购</a:t>
            </a:r>
            <a:endParaRPr lang="zh-CN" altLang="zh-CN" sz="1200" b="1" dirty="0">
              <a:solidFill>
                <a:srgbClr val="00006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Box 135"/>
          <p:cNvSpPr txBox="1"/>
          <p:nvPr/>
        </p:nvSpPr>
        <p:spPr>
          <a:xfrm>
            <a:off x="6111875" y="1682750"/>
            <a:ext cx="1793875" cy="450850"/>
          </a:xfrm>
          <a:prstGeom prst="rect">
            <a:avLst/>
          </a:prstGeom>
          <a:noFill/>
          <a:ln w="9525">
            <a:noFill/>
          </a:ln>
        </p:spPr>
        <p:txBody>
          <a:bodyPr lIns="80147" tIns="40074" rIns="80147" bIns="40074">
            <a:spAutoFit/>
          </a:bodyPr>
          <a:p>
            <a:pPr algn="ctr" eaLnBrk="0" hangingPunct="0"/>
            <a:r>
              <a:rPr lang="zh-CN" altLang="zh-CN" sz="12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to grasp </a:t>
            </a:r>
            <a:r>
              <a:rPr lang="en-US" altLang="zh-CN" sz="1200" b="1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zh-CN" altLang="zh-CN" sz="12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aterial</a:t>
            </a:r>
            <a:r>
              <a:rPr lang="en-US" altLang="zh-CN" sz="1200" b="1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zh-CN" altLang="en-US" sz="12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不好的取放材料</a:t>
            </a:r>
            <a:endParaRPr lang="zh-CN" altLang="zh-CN" sz="12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177" name="Group 136"/>
          <p:cNvGrpSpPr/>
          <p:nvPr/>
        </p:nvGrpSpPr>
        <p:grpSpPr>
          <a:xfrm rot="10774622">
            <a:off x="3340100" y="2251075"/>
            <a:ext cx="238125" cy="198438"/>
            <a:chOff x="2496" y="1110"/>
            <a:chExt cx="144" cy="300"/>
          </a:xfrm>
        </p:grpSpPr>
        <p:sp>
          <p:nvSpPr>
            <p:cNvPr id="7290" name="Freeform 137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91" name="Freeform 138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92" name="Freeform 139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93" name="Freeform 140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8" name="Group 141"/>
          <p:cNvGrpSpPr/>
          <p:nvPr/>
        </p:nvGrpSpPr>
        <p:grpSpPr>
          <a:xfrm rot="10774622">
            <a:off x="6178550" y="5500688"/>
            <a:ext cx="238125" cy="198437"/>
            <a:chOff x="2496" y="1110"/>
            <a:chExt cx="144" cy="300"/>
          </a:xfrm>
        </p:grpSpPr>
        <p:sp>
          <p:nvSpPr>
            <p:cNvPr id="7286" name="Freeform 142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7" name="Freeform 143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8" name="Freeform 144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9" name="Freeform 145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79" name="Text Box 146"/>
          <p:cNvSpPr txBox="1"/>
          <p:nvPr/>
        </p:nvSpPr>
        <p:spPr>
          <a:xfrm>
            <a:off x="3525838" y="1600200"/>
            <a:ext cx="1995487" cy="1435100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>
              <a:buChar char="-"/>
            </a:pPr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by servicers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1100" b="1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靠他人供应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har char="-"/>
            </a:pPr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Reduced material 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work station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减少工作区域材料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har char="-"/>
            </a:pPr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sequence and arranged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right / left hand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按顺序从左到右安排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80" name="Text Box 147"/>
          <p:cNvSpPr txBox="1"/>
          <p:nvPr/>
        </p:nvSpPr>
        <p:spPr>
          <a:xfrm>
            <a:off x="6372225" y="5400675"/>
            <a:ext cx="1038225" cy="419100"/>
          </a:xfrm>
          <a:prstGeom prst="rect">
            <a:avLst/>
          </a:prstGeom>
          <a:noFill/>
          <a:ln w="9525">
            <a:noFill/>
          </a:ln>
        </p:spPr>
        <p:txBody>
          <a:bodyPr wrap="none" lIns="80147" tIns="40074" rIns="80147" bIns="40074">
            <a:spAutoFit/>
          </a:bodyPr>
          <a:p>
            <a:pPr eaLnBrk="0" hangingPunct="0"/>
            <a:r>
              <a:rPr lang="zh-CN" altLang="zh-CN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jigs</a:t>
            </a:r>
            <a:endParaRPr lang="en-US" altLang="zh-CN" sz="1100" b="1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zh-CN" altLang="en-US" sz="1100" b="1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辅助及夹具</a:t>
            </a:r>
            <a:endParaRPr lang="zh-CN" altLang="zh-CN" sz="1100" b="1" dirty="0">
              <a:solidFill>
                <a:srgbClr val="000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81" name="Rectangle 148" descr="Großes Gitternetz"/>
          <p:cNvSpPr/>
          <p:nvPr/>
        </p:nvSpPr>
        <p:spPr>
          <a:xfrm>
            <a:off x="798513" y="2332038"/>
            <a:ext cx="1816100" cy="3403600"/>
          </a:xfrm>
          <a:prstGeom prst="rect">
            <a:avLst/>
          </a:prstGeom>
          <a:pattFill prst="cross">
            <a:fgClr>
              <a:srgbClr val="9DDEFF"/>
            </a:fgClr>
            <a:bgClr>
              <a:srgbClr val="FFFFFF"/>
            </a:bgClr>
          </a:patt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82" name="Rectangle 149" descr="Großes Gitternetz"/>
          <p:cNvSpPr/>
          <p:nvPr/>
        </p:nvSpPr>
        <p:spPr>
          <a:xfrm>
            <a:off x="3444875" y="2970213"/>
            <a:ext cx="1816100" cy="2765425"/>
          </a:xfrm>
          <a:prstGeom prst="rect">
            <a:avLst/>
          </a:prstGeom>
          <a:pattFill prst="cross">
            <a:fgClr>
              <a:srgbClr val="9DDEFF"/>
            </a:fgClr>
            <a:bgClr>
              <a:srgbClr val="FFFFFF"/>
            </a:bgClr>
          </a:patt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83" name="Rectangle 150"/>
          <p:cNvSpPr/>
          <p:nvPr/>
        </p:nvSpPr>
        <p:spPr>
          <a:xfrm>
            <a:off x="6113463" y="2152650"/>
            <a:ext cx="1817687" cy="32432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7184" name="Group 151"/>
          <p:cNvGrpSpPr/>
          <p:nvPr/>
        </p:nvGrpSpPr>
        <p:grpSpPr>
          <a:xfrm rot="-5425378">
            <a:off x="6869113" y="3587750"/>
            <a:ext cx="271462" cy="431800"/>
            <a:chOff x="2496" y="1110"/>
            <a:chExt cx="144" cy="300"/>
          </a:xfrm>
        </p:grpSpPr>
        <p:sp>
          <p:nvSpPr>
            <p:cNvPr id="7282" name="Freeform 152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3" name="Freeform 153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4" name="Freeform 154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5" name="Freeform 155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Group 156"/>
          <p:cNvGrpSpPr/>
          <p:nvPr/>
        </p:nvGrpSpPr>
        <p:grpSpPr>
          <a:xfrm rot="10774622">
            <a:off x="2911475" y="4125913"/>
            <a:ext cx="255588" cy="457200"/>
            <a:chOff x="2496" y="1110"/>
            <a:chExt cx="144" cy="300"/>
          </a:xfrm>
        </p:grpSpPr>
        <p:sp>
          <p:nvSpPr>
            <p:cNvPr id="7278" name="Freeform 157"/>
            <p:cNvSpPr/>
            <p:nvPr/>
          </p:nvSpPr>
          <p:spPr>
            <a:xfrm>
              <a:off x="2496" y="1110"/>
              <a:ext cx="144" cy="300"/>
            </a:xfrm>
            <a:custGeom>
              <a:avLst/>
              <a:gdLst>
                <a:gd name="txL" fmla="*/ 0 w 24"/>
                <a:gd name="txT" fmla="*/ 0 h 50"/>
                <a:gd name="txR" fmla="*/ 24 w 24"/>
                <a:gd name="txB" fmla="*/ 50 h 50"/>
              </a:gdLst>
              <a:ahLst/>
              <a:cxnLst>
                <a:cxn ang="0">
                  <a:pos x="132192" y="0"/>
                </a:cxn>
                <a:cxn ang="0">
                  <a:pos x="0" y="194400"/>
                </a:cxn>
                <a:cxn ang="0">
                  <a:pos x="132192" y="388800"/>
                </a:cxn>
                <a:cxn ang="0">
                  <a:pos x="132192" y="287712"/>
                </a:cxn>
                <a:cxn ang="0">
                  <a:pos x="186624" y="287712"/>
                </a:cxn>
                <a:cxn ang="0">
                  <a:pos x="186624" y="101088"/>
                </a:cxn>
                <a:cxn ang="0">
                  <a:pos x="132192" y="101088"/>
                </a:cxn>
                <a:cxn ang="0">
                  <a:pos x="132192" y="0"/>
                </a:cxn>
              </a:cxnLst>
              <a:rect l="txL" t="txT" r="txR" b="txB"/>
              <a:pathLst>
                <a:path w="24" h="50">
                  <a:moveTo>
                    <a:pt x="17" y="0"/>
                  </a:moveTo>
                  <a:lnTo>
                    <a:pt x="0" y="25"/>
                  </a:lnTo>
                  <a:lnTo>
                    <a:pt x="17" y="50"/>
                  </a:lnTo>
                  <a:lnTo>
                    <a:pt x="17" y="37"/>
                  </a:lnTo>
                  <a:lnTo>
                    <a:pt x="24" y="37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7" y="0"/>
                  </a:lnTo>
                </a:path>
              </a:pathLst>
            </a:custGeom>
            <a:solidFill>
              <a:srgbClr val="84244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9" name="Freeform 158"/>
            <p:cNvSpPr/>
            <p:nvPr/>
          </p:nvSpPr>
          <p:spPr>
            <a:xfrm>
              <a:off x="2520" y="1152"/>
              <a:ext cx="108" cy="216"/>
            </a:xfrm>
            <a:custGeom>
              <a:avLst/>
              <a:gdLst>
                <a:gd name="txL" fmla="*/ 0 w 18"/>
                <a:gd name="txT" fmla="*/ 0 h 36"/>
                <a:gd name="txR" fmla="*/ 18 w 18"/>
                <a:gd name="txB" fmla="*/ 36 h 36"/>
              </a:gdLst>
              <a:ahLst/>
              <a:cxnLst>
                <a:cxn ang="0">
                  <a:pos x="93312" y="0"/>
                </a:cxn>
                <a:cxn ang="0">
                  <a:pos x="0" y="139968"/>
                </a:cxn>
                <a:cxn ang="0">
                  <a:pos x="85536" y="279936"/>
                </a:cxn>
                <a:cxn ang="0">
                  <a:pos x="85536" y="209952"/>
                </a:cxn>
                <a:cxn ang="0">
                  <a:pos x="139968" y="209952"/>
                </a:cxn>
                <a:cxn ang="0">
                  <a:pos x="139968" y="69984"/>
                </a:cxn>
                <a:cxn ang="0">
                  <a:pos x="93312" y="69984"/>
                </a:cxn>
                <a:cxn ang="0">
                  <a:pos x="93312" y="0"/>
                </a:cxn>
              </a:cxnLst>
              <a:rect l="txL" t="txT" r="txR" b="txB"/>
              <a:pathLst>
                <a:path w="18" h="36">
                  <a:moveTo>
                    <a:pt x="12" y="0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solidFill>
              <a:srgbClr val="F6638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0" name="Freeform 159"/>
            <p:cNvSpPr/>
            <p:nvPr/>
          </p:nvSpPr>
          <p:spPr>
            <a:xfrm>
              <a:off x="2592" y="1110"/>
              <a:ext cx="48" cy="222"/>
            </a:xfrm>
            <a:custGeom>
              <a:avLst/>
              <a:gdLst>
                <a:gd name="txL" fmla="*/ 0 w 8"/>
                <a:gd name="txT" fmla="*/ 0 h 37"/>
                <a:gd name="txR" fmla="*/ 8 w 8"/>
                <a:gd name="txB" fmla="*/ 37 h 37"/>
              </a:gdLst>
              <a:ahLst/>
              <a:cxnLst>
                <a:cxn ang="0">
                  <a:pos x="62208" y="287712"/>
                </a:cxn>
                <a:cxn ang="0">
                  <a:pos x="46656" y="264384"/>
                </a:cxn>
                <a:cxn ang="0">
                  <a:pos x="46656" y="124416"/>
                </a:cxn>
                <a:cxn ang="0">
                  <a:pos x="62208" y="101088"/>
                </a:cxn>
                <a:cxn ang="0">
                  <a:pos x="62208" y="287712"/>
                </a:cxn>
                <a:cxn ang="0">
                  <a:pos x="7776" y="101088"/>
                </a:cxn>
                <a:cxn ang="0">
                  <a:pos x="0" y="124416"/>
                </a:cxn>
                <a:cxn ang="0">
                  <a:pos x="0" y="54432"/>
                </a:cxn>
                <a:cxn ang="0">
                  <a:pos x="7776" y="0"/>
                </a:cxn>
                <a:cxn ang="0">
                  <a:pos x="7776" y="101088"/>
                </a:cxn>
              </a:cxnLst>
              <a:rect l="txL" t="txT" r="txR" b="txB"/>
              <a:pathLst>
                <a:path w="8" h="37">
                  <a:moveTo>
                    <a:pt x="8" y="37"/>
                  </a:moveTo>
                  <a:lnTo>
                    <a:pt x="6" y="34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8" y="37"/>
                  </a:lnTo>
                  <a:moveTo>
                    <a:pt x="1" y="13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solidFill>
              <a:srgbClr val="B32B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81" name="Freeform 160"/>
            <p:cNvSpPr/>
            <p:nvPr/>
          </p:nvSpPr>
          <p:spPr>
            <a:xfrm>
              <a:off x="2496" y="1110"/>
              <a:ext cx="144" cy="150"/>
            </a:xfrm>
            <a:custGeom>
              <a:avLst/>
              <a:gdLst>
                <a:gd name="txL" fmla="*/ 0 w 24"/>
                <a:gd name="txT" fmla="*/ 0 h 25"/>
                <a:gd name="txR" fmla="*/ 24 w 24"/>
                <a:gd name="txB" fmla="*/ 25 h 25"/>
              </a:gdLst>
              <a:ahLst/>
              <a:cxnLst>
                <a:cxn ang="0">
                  <a:pos x="124416" y="54432"/>
                </a:cxn>
                <a:cxn ang="0">
                  <a:pos x="31104" y="194400"/>
                </a:cxn>
                <a:cxn ang="0">
                  <a:pos x="0" y="194400"/>
                </a:cxn>
                <a:cxn ang="0">
                  <a:pos x="132192" y="0"/>
                </a:cxn>
                <a:cxn ang="0">
                  <a:pos x="124416" y="54432"/>
                </a:cxn>
                <a:cxn ang="0">
                  <a:pos x="186624" y="101088"/>
                </a:cxn>
                <a:cxn ang="0">
                  <a:pos x="171072" y="124416"/>
                </a:cxn>
                <a:cxn ang="0">
                  <a:pos x="124416" y="124416"/>
                </a:cxn>
                <a:cxn ang="0">
                  <a:pos x="132192" y="101088"/>
                </a:cxn>
                <a:cxn ang="0">
                  <a:pos x="186624" y="101088"/>
                </a:cxn>
              </a:cxnLst>
              <a:rect l="txL" t="txT" r="txR" b="txB"/>
              <a:pathLst>
                <a:path w="24" h="25">
                  <a:moveTo>
                    <a:pt x="16" y="7"/>
                  </a:moveTo>
                  <a:lnTo>
                    <a:pt x="4" y="25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6" y="7"/>
                  </a:lnTo>
                  <a:moveTo>
                    <a:pt x="24" y="13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4" y="13"/>
                  </a:lnTo>
                </a:path>
              </a:pathLst>
            </a:custGeom>
            <a:solidFill>
              <a:srgbClr val="EE2F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86" name="Rectangle 161"/>
          <p:cNvSpPr/>
          <p:nvPr/>
        </p:nvSpPr>
        <p:spPr>
          <a:xfrm>
            <a:off x="873125" y="2413000"/>
            <a:ext cx="1651000" cy="273050"/>
          </a:xfrm>
          <a:prstGeom prst="rect">
            <a:avLst/>
          </a:prstGeom>
          <a:solidFill>
            <a:srgbClr val="D9D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87" name="Freeform 162"/>
          <p:cNvSpPr/>
          <p:nvPr/>
        </p:nvSpPr>
        <p:spPr>
          <a:xfrm>
            <a:off x="912813" y="24479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8" name="Freeform 163"/>
          <p:cNvSpPr/>
          <p:nvPr/>
        </p:nvSpPr>
        <p:spPr>
          <a:xfrm rot="-5400000">
            <a:off x="1406525" y="2452688"/>
            <a:ext cx="198438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9" name="Rectangle 164"/>
          <p:cNvSpPr/>
          <p:nvPr/>
        </p:nvSpPr>
        <p:spPr>
          <a:xfrm>
            <a:off x="2149475" y="2446338"/>
            <a:ext cx="187325" cy="198437"/>
          </a:xfrm>
          <a:prstGeom prst="rect">
            <a:avLst/>
          </a:prstGeom>
          <a:solidFill>
            <a:srgbClr val="99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90" name="Freeform 165"/>
          <p:cNvSpPr/>
          <p:nvPr/>
        </p:nvSpPr>
        <p:spPr>
          <a:xfrm>
            <a:off x="960438" y="24479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1" name="Freeform 166"/>
          <p:cNvSpPr/>
          <p:nvPr/>
        </p:nvSpPr>
        <p:spPr>
          <a:xfrm>
            <a:off x="1006475" y="24479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2" name="Freeform 167"/>
          <p:cNvSpPr/>
          <p:nvPr/>
        </p:nvSpPr>
        <p:spPr>
          <a:xfrm>
            <a:off x="1054100" y="24479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3" name="Freeform 168"/>
          <p:cNvSpPr/>
          <p:nvPr/>
        </p:nvSpPr>
        <p:spPr>
          <a:xfrm>
            <a:off x="1101725" y="24479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4" name="Freeform 169"/>
          <p:cNvSpPr/>
          <p:nvPr/>
        </p:nvSpPr>
        <p:spPr>
          <a:xfrm rot="-5400000">
            <a:off x="1447800" y="2452688"/>
            <a:ext cx="198438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5" name="Freeform 170"/>
          <p:cNvSpPr/>
          <p:nvPr/>
        </p:nvSpPr>
        <p:spPr>
          <a:xfrm rot="-5400000">
            <a:off x="1487488" y="2452688"/>
            <a:ext cx="198437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6" name="Freeform 171"/>
          <p:cNvSpPr/>
          <p:nvPr/>
        </p:nvSpPr>
        <p:spPr>
          <a:xfrm rot="-5400000">
            <a:off x="1528763" y="2454275"/>
            <a:ext cx="198437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7" name="Freeform 172"/>
          <p:cNvSpPr/>
          <p:nvPr/>
        </p:nvSpPr>
        <p:spPr>
          <a:xfrm>
            <a:off x="1819275" y="2451100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8" name="Freeform 173"/>
          <p:cNvSpPr/>
          <p:nvPr/>
        </p:nvSpPr>
        <p:spPr>
          <a:xfrm>
            <a:off x="1862138" y="2451100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9" name="Rectangle 174"/>
          <p:cNvSpPr/>
          <p:nvPr/>
        </p:nvSpPr>
        <p:spPr>
          <a:xfrm>
            <a:off x="2216150" y="2446338"/>
            <a:ext cx="187325" cy="198437"/>
          </a:xfrm>
          <a:prstGeom prst="rect">
            <a:avLst/>
          </a:prstGeom>
          <a:solidFill>
            <a:srgbClr val="99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00" name="Rectangle 175"/>
          <p:cNvSpPr/>
          <p:nvPr/>
        </p:nvSpPr>
        <p:spPr>
          <a:xfrm>
            <a:off x="2281238" y="2446338"/>
            <a:ext cx="187325" cy="198437"/>
          </a:xfrm>
          <a:prstGeom prst="rect">
            <a:avLst/>
          </a:prstGeom>
          <a:solidFill>
            <a:srgbClr val="99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01" name="Freeform 176"/>
          <p:cNvSpPr/>
          <p:nvPr/>
        </p:nvSpPr>
        <p:spPr>
          <a:xfrm>
            <a:off x="1903413" y="2452688"/>
            <a:ext cx="187325" cy="198437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202" name="Group 177"/>
          <p:cNvGrpSpPr/>
          <p:nvPr/>
        </p:nvGrpSpPr>
        <p:grpSpPr>
          <a:xfrm>
            <a:off x="1128713" y="3303588"/>
            <a:ext cx="962025" cy="704850"/>
            <a:chOff x="831" y="2294"/>
            <a:chExt cx="709" cy="490"/>
          </a:xfrm>
        </p:grpSpPr>
        <p:sp>
          <p:nvSpPr>
            <p:cNvPr id="7272" name="Freeform 178"/>
            <p:cNvSpPr/>
            <p:nvPr/>
          </p:nvSpPr>
          <p:spPr>
            <a:xfrm rot="-5400000" flipH="1" flipV="1">
              <a:off x="795" y="2484"/>
              <a:ext cx="260" cy="188"/>
            </a:xfrm>
            <a:custGeom>
              <a:avLst/>
              <a:gdLst>
                <a:gd name="txL" fmla="*/ 0 w 59"/>
                <a:gd name="txT" fmla="*/ 0 h 24"/>
                <a:gd name="txR" fmla="*/ 59 w 59"/>
                <a:gd name="txB" fmla="*/ 24 h 24"/>
              </a:gdLst>
              <a:ahLst/>
              <a:cxnLst>
                <a:cxn ang="0">
                  <a:pos x="0" y="0"/>
                </a:cxn>
                <a:cxn ang="0">
                  <a:pos x="24894" y="0"/>
                </a:cxn>
                <a:cxn ang="0">
                  <a:pos x="24894" y="90389"/>
                </a:cxn>
                <a:cxn ang="0">
                  <a:pos x="24894" y="236974"/>
                </a:cxn>
                <a:cxn ang="0">
                  <a:pos x="74708" y="236974"/>
                </a:cxn>
                <a:cxn ang="0">
                  <a:pos x="74708" y="90389"/>
                </a:cxn>
                <a:cxn ang="0">
                  <a:pos x="98068" y="90389"/>
                </a:cxn>
                <a:cxn ang="0">
                  <a:pos x="98068" y="708047"/>
                </a:cxn>
                <a:cxn ang="0">
                  <a:pos x="0" y="708047"/>
                </a:cxn>
                <a:cxn ang="0">
                  <a:pos x="0" y="0"/>
                </a:cxn>
              </a:cxnLst>
              <a:rect l="txL" t="txT" r="txR" b="txB"/>
              <a:pathLst>
                <a:path w="59" h="24">
                  <a:moveTo>
                    <a:pt x="0" y="0"/>
                  </a:move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45" y="8"/>
                  </a:lnTo>
                  <a:lnTo>
                    <a:pt x="45" y="3"/>
                  </a:lnTo>
                  <a:lnTo>
                    <a:pt x="59" y="3"/>
                  </a:lnTo>
                  <a:lnTo>
                    <a:pt x="59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3" name="Rectangle 179"/>
            <p:cNvSpPr/>
            <p:nvPr/>
          </p:nvSpPr>
          <p:spPr>
            <a:xfrm rot="5400000" flipV="1">
              <a:off x="1114" y="2235"/>
              <a:ext cx="144" cy="261"/>
            </a:xfrm>
            <a:prstGeom prst="rect">
              <a:avLst/>
            </a:prstGeom>
            <a:solidFill>
              <a:srgbClr val="000066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274" name="Freeform 180"/>
            <p:cNvSpPr/>
            <p:nvPr/>
          </p:nvSpPr>
          <p:spPr>
            <a:xfrm rot="-5400000">
              <a:off x="1267" y="2511"/>
              <a:ext cx="340" cy="205"/>
            </a:xfrm>
            <a:custGeom>
              <a:avLst/>
              <a:gdLst>
                <a:gd name="txL" fmla="*/ 0 w 53"/>
                <a:gd name="txT" fmla="*/ 0 h 32"/>
                <a:gd name="txR" fmla="*/ 53 w 53"/>
                <a:gd name="txB" fmla="*/ 32 h 32"/>
              </a:gdLst>
              <a:ahLst/>
              <a:cxnLst>
                <a:cxn ang="0">
                  <a:pos x="575780" y="117785"/>
                </a:cxn>
                <a:cxn ang="0">
                  <a:pos x="575780" y="345188"/>
                </a:cxn>
                <a:cxn ang="0">
                  <a:pos x="0" y="345188"/>
                </a:cxn>
                <a:cxn ang="0">
                  <a:pos x="0" y="117785"/>
                </a:cxn>
                <a:cxn ang="0">
                  <a:pos x="194820" y="117785"/>
                </a:cxn>
                <a:cxn ang="0">
                  <a:pos x="194820" y="0"/>
                </a:cxn>
                <a:cxn ang="0">
                  <a:pos x="391244" y="0"/>
                </a:cxn>
                <a:cxn ang="0">
                  <a:pos x="391244" y="117785"/>
                </a:cxn>
                <a:cxn ang="0">
                  <a:pos x="575780" y="117785"/>
                </a:cxn>
              </a:cxnLst>
              <a:rect l="txL" t="txT" r="txR" b="txB"/>
              <a:pathLst>
                <a:path w="53" h="32">
                  <a:moveTo>
                    <a:pt x="53" y="11"/>
                  </a:moveTo>
                  <a:lnTo>
                    <a:pt x="53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000066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7275" name="Group 181"/>
            <p:cNvGrpSpPr/>
            <p:nvPr/>
          </p:nvGrpSpPr>
          <p:grpSpPr>
            <a:xfrm>
              <a:off x="1075" y="2387"/>
              <a:ext cx="214" cy="230"/>
              <a:chOff x="2134" y="1568"/>
              <a:chExt cx="176" cy="189"/>
            </a:xfrm>
          </p:grpSpPr>
          <p:sp>
            <p:nvSpPr>
              <p:cNvPr id="7276" name="AutoShape 182"/>
              <p:cNvSpPr/>
              <p:nvPr/>
            </p:nvSpPr>
            <p:spPr>
              <a:xfrm rot="10800000">
                <a:off x="2134" y="1568"/>
                <a:ext cx="176" cy="17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11536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3703" y="9531"/>
                    </a:moveTo>
                    <a:cubicBezTo>
                      <a:pt x="4318" y="6093"/>
                      <a:pt x="7308" y="3590"/>
                      <a:pt x="10800" y="3591"/>
                    </a:cubicBezTo>
                    <a:cubicBezTo>
                      <a:pt x="14291" y="3591"/>
                      <a:pt x="17281" y="6093"/>
                      <a:pt x="17896" y="9531"/>
                    </a:cubicBezTo>
                    <a:lnTo>
                      <a:pt x="21431" y="8899"/>
                    </a:lnTo>
                    <a:cubicBezTo>
                      <a:pt x="20510" y="3749"/>
                      <a:pt x="16031" y="-1"/>
                      <a:pt x="10799" y="0"/>
                    </a:cubicBezTo>
                    <a:cubicBezTo>
                      <a:pt x="5568" y="0"/>
                      <a:pt x="1089" y="3749"/>
                      <a:pt x="168" y="8899"/>
                    </a:cubicBezTo>
                    <a:lnTo>
                      <a:pt x="3703" y="9531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7" name="Oval 183"/>
              <p:cNvSpPr/>
              <p:nvPr/>
            </p:nvSpPr>
            <p:spPr>
              <a:xfrm rot="10800000">
                <a:off x="2189" y="1690"/>
                <a:ext cx="66" cy="67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7203" name="Rectangle 184"/>
          <p:cNvSpPr/>
          <p:nvPr/>
        </p:nvSpPr>
        <p:spPr>
          <a:xfrm>
            <a:off x="904875" y="4768850"/>
            <a:ext cx="1400175" cy="631825"/>
          </a:xfrm>
          <a:prstGeom prst="rect">
            <a:avLst/>
          </a:prstGeom>
          <a:solidFill>
            <a:srgbClr val="D9D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04" name="Rectangle 185"/>
          <p:cNvSpPr/>
          <p:nvPr/>
        </p:nvSpPr>
        <p:spPr>
          <a:xfrm>
            <a:off x="906463" y="5051425"/>
            <a:ext cx="1400175" cy="666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05" name="Rectangle 186"/>
          <p:cNvSpPr/>
          <p:nvPr/>
        </p:nvSpPr>
        <p:spPr>
          <a:xfrm rot="-5400000">
            <a:off x="1290638" y="5049838"/>
            <a:ext cx="627062" cy="6508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7206" name="Group 187"/>
          <p:cNvGrpSpPr/>
          <p:nvPr/>
        </p:nvGrpSpPr>
        <p:grpSpPr>
          <a:xfrm>
            <a:off x="1025525" y="4808538"/>
            <a:ext cx="376238" cy="200025"/>
            <a:chOff x="768" y="1796"/>
            <a:chExt cx="278" cy="138"/>
          </a:xfrm>
        </p:grpSpPr>
        <p:sp>
          <p:nvSpPr>
            <p:cNvPr id="7267" name="Freeform 188"/>
            <p:cNvSpPr/>
            <p:nvPr/>
          </p:nvSpPr>
          <p:spPr>
            <a:xfrm>
              <a:off x="768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178848" y="178848"/>
                </a:cxn>
                <a:cxn ang="0">
                  <a:pos x="178848" y="132192"/>
                </a:cxn>
                <a:cxn ang="0">
                  <a:pos x="116640" y="132192"/>
                </a:cxn>
                <a:cxn ang="0">
                  <a:pos x="116640" y="46656"/>
                </a:cxn>
                <a:cxn ang="0">
                  <a:pos x="178848" y="46656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8" name="Freeform 189"/>
            <p:cNvSpPr/>
            <p:nvPr/>
          </p:nvSpPr>
          <p:spPr>
            <a:xfrm>
              <a:off x="803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178848" y="178848"/>
                </a:cxn>
                <a:cxn ang="0">
                  <a:pos x="178848" y="132192"/>
                </a:cxn>
                <a:cxn ang="0">
                  <a:pos x="116640" y="132192"/>
                </a:cxn>
                <a:cxn ang="0">
                  <a:pos x="116640" y="46656"/>
                </a:cxn>
                <a:cxn ang="0">
                  <a:pos x="178848" y="46656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9" name="Freeform 190"/>
            <p:cNvSpPr/>
            <p:nvPr/>
          </p:nvSpPr>
          <p:spPr>
            <a:xfrm>
              <a:off x="838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178848" y="178848"/>
                </a:cxn>
                <a:cxn ang="0">
                  <a:pos x="178848" y="132192"/>
                </a:cxn>
                <a:cxn ang="0">
                  <a:pos x="116640" y="132192"/>
                </a:cxn>
                <a:cxn ang="0">
                  <a:pos x="116640" y="46656"/>
                </a:cxn>
                <a:cxn ang="0">
                  <a:pos x="178848" y="46656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0" name="Freeform 191"/>
            <p:cNvSpPr/>
            <p:nvPr/>
          </p:nvSpPr>
          <p:spPr>
            <a:xfrm>
              <a:off x="873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178848" y="178848"/>
                </a:cxn>
                <a:cxn ang="0">
                  <a:pos x="178848" y="132192"/>
                </a:cxn>
                <a:cxn ang="0">
                  <a:pos x="116640" y="132192"/>
                </a:cxn>
                <a:cxn ang="0">
                  <a:pos x="116640" y="46656"/>
                </a:cxn>
                <a:cxn ang="0">
                  <a:pos x="178848" y="46656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1" name="Freeform 192"/>
            <p:cNvSpPr/>
            <p:nvPr/>
          </p:nvSpPr>
          <p:spPr>
            <a:xfrm>
              <a:off x="908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178848" y="178848"/>
                </a:cxn>
                <a:cxn ang="0">
                  <a:pos x="178848" y="132192"/>
                </a:cxn>
                <a:cxn ang="0">
                  <a:pos x="116640" y="132192"/>
                </a:cxn>
                <a:cxn ang="0">
                  <a:pos x="116640" y="46656"/>
                </a:cxn>
                <a:cxn ang="0">
                  <a:pos x="178848" y="46656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207" name="Group 193"/>
          <p:cNvGrpSpPr/>
          <p:nvPr/>
        </p:nvGrpSpPr>
        <p:grpSpPr>
          <a:xfrm>
            <a:off x="1095375" y="5160963"/>
            <a:ext cx="309563" cy="200025"/>
            <a:chOff x="1137" y="1796"/>
            <a:chExt cx="228" cy="139"/>
          </a:xfrm>
        </p:grpSpPr>
        <p:sp>
          <p:nvSpPr>
            <p:cNvPr id="7263" name="Freeform 194"/>
            <p:cNvSpPr/>
            <p:nvPr/>
          </p:nvSpPr>
          <p:spPr>
            <a:xfrm rot="-5400000">
              <a:off x="1137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0" y="178848"/>
                </a:cxn>
                <a:cxn ang="0">
                  <a:pos x="93312" y="93312"/>
                </a:cxn>
                <a:cxn ang="0">
                  <a:pos x="178848" y="178848"/>
                </a:cxn>
                <a:cxn ang="0">
                  <a:pos x="178848" y="178848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4" name="Freeform 195"/>
            <p:cNvSpPr/>
            <p:nvPr/>
          </p:nvSpPr>
          <p:spPr>
            <a:xfrm rot="-5400000">
              <a:off x="1167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0" y="178848"/>
                </a:cxn>
                <a:cxn ang="0">
                  <a:pos x="93312" y="93312"/>
                </a:cxn>
                <a:cxn ang="0">
                  <a:pos x="178848" y="178848"/>
                </a:cxn>
                <a:cxn ang="0">
                  <a:pos x="178848" y="178848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5" name="Freeform 196"/>
            <p:cNvSpPr/>
            <p:nvPr/>
          </p:nvSpPr>
          <p:spPr>
            <a:xfrm rot="-5400000">
              <a:off x="1197" y="1796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0" y="178848"/>
                </a:cxn>
                <a:cxn ang="0">
                  <a:pos x="93312" y="93312"/>
                </a:cxn>
                <a:cxn ang="0">
                  <a:pos x="178848" y="178848"/>
                </a:cxn>
                <a:cxn ang="0">
                  <a:pos x="178848" y="178848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6" name="Freeform 197"/>
            <p:cNvSpPr/>
            <p:nvPr/>
          </p:nvSpPr>
          <p:spPr>
            <a:xfrm rot="-5400000">
              <a:off x="1227" y="1797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178848" y="0"/>
                </a:cxn>
                <a:cxn ang="0">
                  <a:pos x="0" y="0"/>
                </a:cxn>
                <a:cxn ang="0">
                  <a:pos x="0" y="178848"/>
                </a:cxn>
                <a:cxn ang="0">
                  <a:pos x="0" y="178848"/>
                </a:cxn>
                <a:cxn ang="0">
                  <a:pos x="93312" y="93312"/>
                </a:cxn>
                <a:cxn ang="0">
                  <a:pos x="178848" y="178848"/>
                </a:cxn>
                <a:cxn ang="0">
                  <a:pos x="178848" y="178848"/>
                </a:cxn>
                <a:cxn ang="0">
                  <a:pos x="178848" y="0"/>
                </a:cxn>
              </a:cxnLst>
              <a:rect l="txL" t="txT" r="txR" b="txB"/>
              <a:pathLst>
                <a:path w="23" h="23">
                  <a:moveTo>
                    <a:pt x="23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23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208" name="Group 198"/>
          <p:cNvGrpSpPr/>
          <p:nvPr/>
        </p:nvGrpSpPr>
        <p:grpSpPr>
          <a:xfrm>
            <a:off x="1857375" y="4806950"/>
            <a:ext cx="271463" cy="201613"/>
            <a:chOff x="1436" y="1798"/>
            <a:chExt cx="200" cy="139"/>
          </a:xfrm>
        </p:grpSpPr>
        <p:sp>
          <p:nvSpPr>
            <p:cNvPr id="7260" name="Freeform 199"/>
            <p:cNvSpPr/>
            <p:nvPr/>
          </p:nvSpPr>
          <p:spPr>
            <a:xfrm>
              <a:off x="1436" y="1798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85536" y="0"/>
                </a:cxn>
                <a:cxn ang="0">
                  <a:pos x="85536" y="93312"/>
                </a:cxn>
                <a:cxn ang="0">
                  <a:pos x="178848" y="93312"/>
                </a:cxn>
                <a:cxn ang="0">
                  <a:pos x="178848" y="178848"/>
                </a:cxn>
                <a:cxn ang="0">
                  <a:pos x="0" y="178848"/>
                </a:cxn>
                <a:cxn ang="0">
                  <a:pos x="0" y="0"/>
                </a:cxn>
              </a:cxnLst>
              <a:rect l="txL" t="txT" r="txR" b="txB"/>
              <a:pathLst>
                <a:path w="23" h="23">
                  <a:moveTo>
                    <a:pt x="0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1" name="Freeform 200"/>
            <p:cNvSpPr/>
            <p:nvPr/>
          </p:nvSpPr>
          <p:spPr>
            <a:xfrm>
              <a:off x="1468" y="1798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85536" y="0"/>
                </a:cxn>
                <a:cxn ang="0">
                  <a:pos x="85536" y="93312"/>
                </a:cxn>
                <a:cxn ang="0">
                  <a:pos x="178848" y="93312"/>
                </a:cxn>
                <a:cxn ang="0">
                  <a:pos x="178848" y="178848"/>
                </a:cxn>
                <a:cxn ang="0">
                  <a:pos x="0" y="178848"/>
                </a:cxn>
                <a:cxn ang="0">
                  <a:pos x="0" y="0"/>
                </a:cxn>
              </a:cxnLst>
              <a:rect l="txL" t="txT" r="txR" b="txB"/>
              <a:pathLst>
                <a:path w="23" h="23">
                  <a:moveTo>
                    <a:pt x="0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62" name="Freeform 201"/>
            <p:cNvSpPr/>
            <p:nvPr/>
          </p:nvSpPr>
          <p:spPr>
            <a:xfrm>
              <a:off x="1498" y="1799"/>
              <a:ext cx="138" cy="138"/>
            </a:xfrm>
            <a:custGeom>
              <a:avLst/>
              <a:gdLst>
                <a:gd name="txL" fmla="*/ 0 w 23"/>
                <a:gd name="txT" fmla="*/ 0 h 23"/>
                <a:gd name="txR" fmla="*/ 23 w 23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85536" y="0"/>
                </a:cxn>
                <a:cxn ang="0">
                  <a:pos x="85536" y="93312"/>
                </a:cxn>
                <a:cxn ang="0">
                  <a:pos x="178848" y="93312"/>
                </a:cxn>
                <a:cxn ang="0">
                  <a:pos x="178848" y="178848"/>
                </a:cxn>
                <a:cxn ang="0">
                  <a:pos x="0" y="178848"/>
                </a:cxn>
                <a:cxn ang="0">
                  <a:pos x="0" y="0"/>
                </a:cxn>
              </a:cxnLst>
              <a:rect l="txL" t="txT" r="txR" b="txB"/>
              <a:pathLst>
                <a:path w="23" h="23">
                  <a:moveTo>
                    <a:pt x="0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209" name="Group 202"/>
          <p:cNvGrpSpPr/>
          <p:nvPr/>
        </p:nvGrpSpPr>
        <p:grpSpPr>
          <a:xfrm>
            <a:off x="1849438" y="5162550"/>
            <a:ext cx="317500" cy="198438"/>
            <a:chOff x="1680" y="1795"/>
            <a:chExt cx="234" cy="138"/>
          </a:xfrm>
        </p:grpSpPr>
        <p:sp>
          <p:nvSpPr>
            <p:cNvPr id="7257" name="Rectangle 203"/>
            <p:cNvSpPr/>
            <p:nvPr/>
          </p:nvSpPr>
          <p:spPr>
            <a:xfrm>
              <a:off x="1680" y="1795"/>
              <a:ext cx="138" cy="138"/>
            </a:xfrm>
            <a:prstGeom prst="rect">
              <a:avLst/>
            </a:prstGeom>
            <a:solidFill>
              <a:srgbClr val="00CCFF"/>
            </a:solidFill>
            <a:ln w="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258" name="Rectangle 204"/>
            <p:cNvSpPr/>
            <p:nvPr/>
          </p:nvSpPr>
          <p:spPr>
            <a:xfrm>
              <a:off x="1728" y="1795"/>
              <a:ext cx="138" cy="138"/>
            </a:xfrm>
            <a:prstGeom prst="rect">
              <a:avLst/>
            </a:prstGeom>
            <a:solidFill>
              <a:srgbClr val="00CCFF"/>
            </a:solidFill>
            <a:ln w="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259" name="Rectangle 205"/>
            <p:cNvSpPr/>
            <p:nvPr/>
          </p:nvSpPr>
          <p:spPr>
            <a:xfrm>
              <a:off x="1776" y="1795"/>
              <a:ext cx="138" cy="138"/>
            </a:xfrm>
            <a:prstGeom prst="rect">
              <a:avLst/>
            </a:prstGeom>
            <a:solidFill>
              <a:srgbClr val="00CCFF"/>
            </a:solidFill>
            <a:ln w="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210" name="Group 206"/>
          <p:cNvGrpSpPr/>
          <p:nvPr/>
        </p:nvGrpSpPr>
        <p:grpSpPr>
          <a:xfrm>
            <a:off x="1092200" y="5334000"/>
            <a:ext cx="290513" cy="331788"/>
            <a:chOff x="2134" y="1568"/>
            <a:chExt cx="176" cy="189"/>
          </a:xfrm>
        </p:grpSpPr>
        <p:sp>
          <p:nvSpPr>
            <p:cNvPr id="7255" name="AutoShape 207"/>
            <p:cNvSpPr/>
            <p:nvPr/>
          </p:nvSpPr>
          <p:spPr>
            <a:xfrm rot="10800000">
              <a:off x="2134" y="1568"/>
              <a:ext cx="176" cy="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53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703" y="9531"/>
                  </a:moveTo>
                  <a:cubicBezTo>
                    <a:pt x="4318" y="6093"/>
                    <a:pt x="7308" y="3590"/>
                    <a:pt x="10800" y="3591"/>
                  </a:cubicBezTo>
                  <a:cubicBezTo>
                    <a:pt x="14291" y="3591"/>
                    <a:pt x="17281" y="6093"/>
                    <a:pt x="17896" y="9531"/>
                  </a:cubicBezTo>
                  <a:lnTo>
                    <a:pt x="21431" y="8899"/>
                  </a:lnTo>
                  <a:cubicBezTo>
                    <a:pt x="20510" y="3749"/>
                    <a:pt x="16031" y="-1"/>
                    <a:pt x="10799" y="0"/>
                  </a:cubicBezTo>
                  <a:cubicBezTo>
                    <a:pt x="5568" y="0"/>
                    <a:pt x="1089" y="3749"/>
                    <a:pt x="168" y="8899"/>
                  </a:cubicBezTo>
                  <a:lnTo>
                    <a:pt x="3703" y="953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56" name="Oval 208"/>
            <p:cNvSpPr/>
            <p:nvPr/>
          </p:nvSpPr>
          <p:spPr>
            <a:xfrm rot="10800000">
              <a:off x="2189" y="1690"/>
              <a:ext cx="66" cy="67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211" name="Line 209"/>
          <p:cNvSpPr/>
          <p:nvPr/>
        </p:nvSpPr>
        <p:spPr>
          <a:xfrm flipH="1" flipV="1">
            <a:off x="2459038" y="2667000"/>
            <a:ext cx="0" cy="2955925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12" name="Line 210"/>
          <p:cNvSpPr/>
          <p:nvPr/>
        </p:nvSpPr>
        <p:spPr>
          <a:xfrm flipH="1" flipV="1">
            <a:off x="1401763" y="5595938"/>
            <a:ext cx="108585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13" name="Line 211"/>
          <p:cNvSpPr/>
          <p:nvPr/>
        </p:nvSpPr>
        <p:spPr>
          <a:xfrm flipH="1" flipV="1">
            <a:off x="2101850" y="4583113"/>
            <a:ext cx="338138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14" name="Line 212"/>
          <p:cNvSpPr/>
          <p:nvPr/>
        </p:nvSpPr>
        <p:spPr>
          <a:xfrm flipV="1">
            <a:off x="1166813" y="2686050"/>
            <a:ext cx="0" cy="409575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15" name="Line 213"/>
          <p:cNvSpPr/>
          <p:nvPr/>
        </p:nvSpPr>
        <p:spPr>
          <a:xfrm flipH="1" flipV="1">
            <a:off x="1143000" y="3095625"/>
            <a:ext cx="1300163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6" name="Line 214"/>
          <p:cNvSpPr/>
          <p:nvPr/>
        </p:nvSpPr>
        <p:spPr>
          <a:xfrm flipH="1" flipV="1">
            <a:off x="1577975" y="4125913"/>
            <a:ext cx="865188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17" name="Freeform 215"/>
          <p:cNvSpPr/>
          <p:nvPr/>
        </p:nvSpPr>
        <p:spPr>
          <a:xfrm rot="-5400000" flipH="1" flipV="1">
            <a:off x="3784600" y="3363913"/>
            <a:ext cx="373063" cy="254000"/>
          </a:xfrm>
          <a:custGeom>
            <a:avLst/>
            <a:gdLst>
              <a:gd name="txL" fmla="*/ 0 w 59"/>
              <a:gd name="txT" fmla="*/ 0 h 24"/>
              <a:gd name="txR" fmla="*/ 59 w 59"/>
              <a:gd name="txB" fmla="*/ 24 h 24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59" h="24">
                <a:moveTo>
                  <a:pt x="0" y="0"/>
                </a:moveTo>
                <a:lnTo>
                  <a:pt x="15" y="0"/>
                </a:lnTo>
                <a:lnTo>
                  <a:pt x="15" y="3"/>
                </a:lnTo>
                <a:lnTo>
                  <a:pt x="15" y="8"/>
                </a:lnTo>
                <a:lnTo>
                  <a:pt x="45" y="8"/>
                </a:lnTo>
                <a:lnTo>
                  <a:pt x="45" y="3"/>
                </a:lnTo>
                <a:lnTo>
                  <a:pt x="59" y="3"/>
                </a:lnTo>
                <a:lnTo>
                  <a:pt x="59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18" name="Rectangle 216"/>
          <p:cNvSpPr/>
          <p:nvPr/>
        </p:nvSpPr>
        <p:spPr>
          <a:xfrm rot="5400000" flipV="1">
            <a:off x="4222750" y="3008313"/>
            <a:ext cx="206375" cy="354012"/>
          </a:xfrm>
          <a:prstGeom prst="rect">
            <a:avLst/>
          </a:prstGeom>
          <a:solidFill>
            <a:srgbClr val="000066"/>
          </a:solidFill>
          <a:ln w="9525">
            <a:noFill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19" name="Freeform 217"/>
          <p:cNvSpPr/>
          <p:nvPr/>
        </p:nvSpPr>
        <p:spPr>
          <a:xfrm rot="-5400000">
            <a:off x="4422775" y="3403600"/>
            <a:ext cx="488950" cy="277813"/>
          </a:xfrm>
          <a:custGeom>
            <a:avLst/>
            <a:gdLst>
              <a:gd name="txL" fmla="*/ 0 w 53"/>
              <a:gd name="txT" fmla="*/ 0 h 32"/>
              <a:gd name="txR" fmla="*/ 53 w 53"/>
              <a:gd name="txB" fmla="*/ 32 h 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" h="32">
                <a:moveTo>
                  <a:pt x="53" y="11"/>
                </a:moveTo>
                <a:lnTo>
                  <a:pt x="53" y="32"/>
                </a:lnTo>
                <a:lnTo>
                  <a:pt x="0" y="32"/>
                </a:lnTo>
                <a:lnTo>
                  <a:pt x="0" y="11"/>
                </a:lnTo>
                <a:lnTo>
                  <a:pt x="18" y="11"/>
                </a:lnTo>
                <a:lnTo>
                  <a:pt x="18" y="0"/>
                </a:lnTo>
                <a:lnTo>
                  <a:pt x="36" y="0"/>
                </a:lnTo>
                <a:lnTo>
                  <a:pt x="36" y="11"/>
                </a:lnTo>
                <a:lnTo>
                  <a:pt x="53" y="11"/>
                </a:lnTo>
                <a:close/>
              </a:path>
            </a:pathLst>
          </a:custGeom>
          <a:solidFill>
            <a:srgbClr val="000066">
              <a:alpha val="100000"/>
            </a:srgbClr>
          </a:solidFill>
          <a:ln w="0" cap="flat" cmpd="sng">
            <a:solidFill>
              <a:srgbClr val="340D7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220" name="Group 218"/>
          <p:cNvGrpSpPr/>
          <p:nvPr/>
        </p:nvGrpSpPr>
        <p:grpSpPr>
          <a:xfrm>
            <a:off x="4175125" y="3216275"/>
            <a:ext cx="290513" cy="331788"/>
            <a:chOff x="2134" y="1568"/>
            <a:chExt cx="176" cy="189"/>
          </a:xfrm>
        </p:grpSpPr>
        <p:sp>
          <p:nvSpPr>
            <p:cNvPr id="7253" name="AutoShape 219"/>
            <p:cNvSpPr/>
            <p:nvPr/>
          </p:nvSpPr>
          <p:spPr>
            <a:xfrm rot="10800000">
              <a:off x="2134" y="1568"/>
              <a:ext cx="176" cy="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53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703" y="9531"/>
                  </a:moveTo>
                  <a:cubicBezTo>
                    <a:pt x="4318" y="6093"/>
                    <a:pt x="7308" y="3590"/>
                    <a:pt x="10800" y="3591"/>
                  </a:cubicBezTo>
                  <a:cubicBezTo>
                    <a:pt x="14291" y="3591"/>
                    <a:pt x="17281" y="6093"/>
                    <a:pt x="17896" y="9531"/>
                  </a:cubicBezTo>
                  <a:lnTo>
                    <a:pt x="21431" y="8899"/>
                  </a:lnTo>
                  <a:cubicBezTo>
                    <a:pt x="20510" y="3749"/>
                    <a:pt x="16031" y="-1"/>
                    <a:pt x="10799" y="0"/>
                  </a:cubicBezTo>
                  <a:cubicBezTo>
                    <a:pt x="5568" y="0"/>
                    <a:pt x="1089" y="3749"/>
                    <a:pt x="168" y="8899"/>
                  </a:cubicBezTo>
                  <a:lnTo>
                    <a:pt x="3703" y="953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54" name="Oval 220"/>
            <p:cNvSpPr/>
            <p:nvPr/>
          </p:nvSpPr>
          <p:spPr>
            <a:xfrm rot="10800000">
              <a:off x="2189" y="1690"/>
              <a:ext cx="66" cy="67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221" name="Rectangle 221"/>
          <p:cNvSpPr/>
          <p:nvPr/>
        </p:nvSpPr>
        <p:spPr>
          <a:xfrm>
            <a:off x="3844925" y="3940175"/>
            <a:ext cx="976313" cy="319088"/>
          </a:xfrm>
          <a:prstGeom prst="rect">
            <a:avLst/>
          </a:prstGeom>
          <a:solidFill>
            <a:srgbClr val="D9D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22" name="Freeform 222"/>
          <p:cNvSpPr/>
          <p:nvPr/>
        </p:nvSpPr>
        <p:spPr>
          <a:xfrm>
            <a:off x="3917950" y="3878263"/>
            <a:ext cx="187325" cy="2000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23" name="Freeform 223"/>
          <p:cNvSpPr/>
          <p:nvPr/>
        </p:nvSpPr>
        <p:spPr>
          <a:xfrm rot="-5400000">
            <a:off x="4121150" y="4090988"/>
            <a:ext cx="198438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24" name="Freeform 224"/>
          <p:cNvSpPr/>
          <p:nvPr/>
        </p:nvSpPr>
        <p:spPr>
          <a:xfrm>
            <a:off x="4384675" y="4086225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25" name="Rectangle 225"/>
          <p:cNvSpPr/>
          <p:nvPr/>
        </p:nvSpPr>
        <p:spPr>
          <a:xfrm>
            <a:off x="4576763" y="3870325"/>
            <a:ext cx="187325" cy="198438"/>
          </a:xfrm>
          <a:prstGeom prst="rect">
            <a:avLst/>
          </a:prstGeom>
          <a:solidFill>
            <a:srgbClr val="00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26" name="Rectangle 226"/>
          <p:cNvSpPr/>
          <p:nvPr/>
        </p:nvSpPr>
        <p:spPr>
          <a:xfrm>
            <a:off x="3852863" y="4873625"/>
            <a:ext cx="779462" cy="4222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395" name="AutoShape 227"/>
          <p:cNvSpPr>
            <a:spLocks noChangeArrowheads="1"/>
          </p:cNvSpPr>
          <p:nvPr/>
        </p:nvSpPr>
        <p:spPr bwMode="auto">
          <a:xfrm>
            <a:off x="3962400" y="4725988"/>
            <a:ext cx="187325" cy="777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/>
        </p:spPr>
        <p:txBody>
          <a:bodyPr wrap="none" lIns="80147" tIns="40074" rIns="80147" bIns="4007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96" name="AutoShape 228"/>
          <p:cNvSpPr>
            <a:spLocks noChangeArrowheads="1"/>
          </p:cNvSpPr>
          <p:nvPr/>
        </p:nvSpPr>
        <p:spPr bwMode="auto">
          <a:xfrm>
            <a:off x="4341813" y="4729163"/>
            <a:ext cx="187325" cy="777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/>
        </p:spPr>
        <p:txBody>
          <a:bodyPr wrap="none" lIns="80147" tIns="40074" rIns="80147" bIns="4007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97" name="AutoShape 229"/>
          <p:cNvSpPr>
            <a:spLocks noChangeArrowheads="1"/>
          </p:cNvSpPr>
          <p:nvPr/>
        </p:nvSpPr>
        <p:spPr bwMode="auto">
          <a:xfrm>
            <a:off x="3967163" y="5356225"/>
            <a:ext cx="187325" cy="777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/>
        </p:spPr>
        <p:txBody>
          <a:bodyPr wrap="none" lIns="80147" tIns="40074" rIns="80147" bIns="4007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98" name="AutoShape 230"/>
          <p:cNvSpPr>
            <a:spLocks noChangeArrowheads="1"/>
          </p:cNvSpPr>
          <p:nvPr/>
        </p:nvSpPr>
        <p:spPr bwMode="auto">
          <a:xfrm>
            <a:off x="4344988" y="5360988"/>
            <a:ext cx="187325" cy="777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/>
        </p:spPr>
        <p:txBody>
          <a:bodyPr wrap="none" lIns="80147" tIns="40074" rIns="80147" bIns="4007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31" name="Rectangle 231"/>
          <p:cNvSpPr/>
          <p:nvPr/>
        </p:nvSpPr>
        <p:spPr>
          <a:xfrm>
            <a:off x="3917950" y="4808538"/>
            <a:ext cx="658813" cy="552450"/>
          </a:xfrm>
          <a:prstGeom prst="rect">
            <a:avLst/>
          </a:prstGeom>
          <a:solidFill>
            <a:srgbClr val="D9D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32" name="Freeform 232"/>
          <p:cNvSpPr/>
          <p:nvPr/>
        </p:nvSpPr>
        <p:spPr>
          <a:xfrm>
            <a:off x="3962400" y="4852988"/>
            <a:ext cx="187325" cy="198437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33" name="Rectangle 233"/>
          <p:cNvSpPr/>
          <p:nvPr/>
        </p:nvSpPr>
        <p:spPr>
          <a:xfrm>
            <a:off x="4281488" y="4852988"/>
            <a:ext cx="187325" cy="198437"/>
          </a:xfrm>
          <a:prstGeom prst="rect">
            <a:avLst/>
          </a:prstGeom>
          <a:solidFill>
            <a:srgbClr val="00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34" name="Freeform 234"/>
          <p:cNvSpPr/>
          <p:nvPr/>
        </p:nvSpPr>
        <p:spPr>
          <a:xfrm rot="-5400000">
            <a:off x="3981450" y="5124450"/>
            <a:ext cx="200025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35" name="Freeform 235"/>
          <p:cNvSpPr/>
          <p:nvPr/>
        </p:nvSpPr>
        <p:spPr>
          <a:xfrm>
            <a:off x="4291013" y="5118100"/>
            <a:ext cx="187325" cy="2000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36" name="Freeform 236"/>
          <p:cNvSpPr/>
          <p:nvPr/>
        </p:nvSpPr>
        <p:spPr>
          <a:xfrm>
            <a:off x="3990975" y="4851400"/>
            <a:ext cx="187325" cy="198438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37" name="Rectangle 237"/>
          <p:cNvSpPr/>
          <p:nvPr/>
        </p:nvSpPr>
        <p:spPr>
          <a:xfrm>
            <a:off x="4310063" y="4851400"/>
            <a:ext cx="187325" cy="198438"/>
          </a:xfrm>
          <a:prstGeom prst="rect">
            <a:avLst/>
          </a:prstGeom>
          <a:solidFill>
            <a:srgbClr val="00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38" name="Freeform 238"/>
          <p:cNvSpPr/>
          <p:nvPr/>
        </p:nvSpPr>
        <p:spPr>
          <a:xfrm rot="-5400000">
            <a:off x="4010025" y="5122863"/>
            <a:ext cx="200025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39" name="Freeform 239"/>
          <p:cNvSpPr/>
          <p:nvPr/>
        </p:nvSpPr>
        <p:spPr>
          <a:xfrm>
            <a:off x="4319588" y="5116513"/>
            <a:ext cx="187325" cy="2000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40" name="Freeform 240"/>
          <p:cNvSpPr/>
          <p:nvPr/>
        </p:nvSpPr>
        <p:spPr>
          <a:xfrm>
            <a:off x="4019550" y="4849813"/>
            <a:ext cx="187325" cy="198437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23" y="23"/>
                </a:lnTo>
                <a:lnTo>
                  <a:pt x="23" y="17"/>
                </a:lnTo>
                <a:lnTo>
                  <a:pt x="15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41" name="Rectangle 241"/>
          <p:cNvSpPr/>
          <p:nvPr/>
        </p:nvSpPr>
        <p:spPr>
          <a:xfrm>
            <a:off x="4338638" y="4849813"/>
            <a:ext cx="187325" cy="198437"/>
          </a:xfrm>
          <a:prstGeom prst="rect">
            <a:avLst/>
          </a:prstGeom>
          <a:solidFill>
            <a:srgbClr val="00CCFF"/>
          </a:solidFill>
          <a:ln w="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47" tIns="40074" rIns="80147" bIns="40074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42" name="Freeform 242"/>
          <p:cNvSpPr/>
          <p:nvPr/>
        </p:nvSpPr>
        <p:spPr>
          <a:xfrm rot="-5400000">
            <a:off x="4038600" y="5121275"/>
            <a:ext cx="198438" cy="187325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23">
                <a:moveTo>
                  <a:pt x="23" y="0"/>
                </a:moveTo>
                <a:lnTo>
                  <a:pt x="0" y="0"/>
                </a:lnTo>
                <a:lnTo>
                  <a:pt x="0" y="23"/>
                </a:lnTo>
                <a:lnTo>
                  <a:pt x="12" y="12"/>
                </a:lnTo>
                <a:lnTo>
                  <a:pt x="2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43" name="Freeform 243"/>
          <p:cNvSpPr/>
          <p:nvPr/>
        </p:nvSpPr>
        <p:spPr>
          <a:xfrm>
            <a:off x="4348163" y="5116513"/>
            <a:ext cx="187325" cy="198437"/>
          </a:xfrm>
          <a:custGeom>
            <a:avLst/>
            <a:gdLst>
              <a:gd name="txL" fmla="*/ 0 w 23"/>
              <a:gd name="txT" fmla="*/ 0 h 23"/>
              <a:gd name="txR" fmla="*/ 23 w 23"/>
              <a:gd name="txB" fmla="*/ 23 h 23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23" h="23">
                <a:moveTo>
                  <a:pt x="0" y="0"/>
                </a:moveTo>
                <a:lnTo>
                  <a:pt x="11" y="0"/>
                </a:lnTo>
                <a:lnTo>
                  <a:pt x="11" y="12"/>
                </a:lnTo>
                <a:lnTo>
                  <a:pt x="23" y="12"/>
                </a:lnTo>
                <a:lnTo>
                  <a:pt x="2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100000"/>
            </a:srgbClr>
          </a:solidFill>
          <a:ln w="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244" name="Group 244"/>
          <p:cNvGrpSpPr/>
          <p:nvPr/>
        </p:nvGrpSpPr>
        <p:grpSpPr>
          <a:xfrm rot="5400000">
            <a:off x="3689350" y="4927600"/>
            <a:ext cx="307975" cy="312738"/>
            <a:chOff x="2134" y="1568"/>
            <a:chExt cx="176" cy="189"/>
          </a:xfrm>
        </p:grpSpPr>
        <p:sp>
          <p:nvSpPr>
            <p:cNvPr id="7251" name="AutoShape 245"/>
            <p:cNvSpPr/>
            <p:nvPr/>
          </p:nvSpPr>
          <p:spPr>
            <a:xfrm rot="10800000">
              <a:off x="2134" y="1568"/>
              <a:ext cx="176" cy="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153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703" y="9531"/>
                  </a:moveTo>
                  <a:cubicBezTo>
                    <a:pt x="4318" y="6093"/>
                    <a:pt x="7308" y="3590"/>
                    <a:pt x="10800" y="3591"/>
                  </a:cubicBezTo>
                  <a:cubicBezTo>
                    <a:pt x="14291" y="3591"/>
                    <a:pt x="17281" y="6093"/>
                    <a:pt x="17896" y="9531"/>
                  </a:cubicBezTo>
                  <a:lnTo>
                    <a:pt x="21431" y="8899"/>
                  </a:lnTo>
                  <a:cubicBezTo>
                    <a:pt x="20510" y="3749"/>
                    <a:pt x="16031" y="-1"/>
                    <a:pt x="10799" y="0"/>
                  </a:cubicBezTo>
                  <a:cubicBezTo>
                    <a:pt x="5568" y="0"/>
                    <a:pt x="1089" y="3749"/>
                    <a:pt x="168" y="8899"/>
                  </a:cubicBezTo>
                  <a:lnTo>
                    <a:pt x="3703" y="953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52" name="Oval 246"/>
            <p:cNvSpPr/>
            <p:nvPr/>
          </p:nvSpPr>
          <p:spPr>
            <a:xfrm rot="10800000">
              <a:off x="2189" y="1690"/>
              <a:ext cx="66" cy="67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245" name="Line 247"/>
          <p:cNvSpPr/>
          <p:nvPr/>
        </p:nvSpPr>
        <p:spPr>
          <a:xfrm rot="5400000" flipH="1" flipV="1">
            <a:off x="4038600" y="4549775"/>
            <a:ext cx="457200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46" name="Line 248"/>
          <p:cNvSpPr/>
          <p:nvPr/>
        </p:nvSpPr>
        <p:spPr>
          <a:xfrm rot="5400000" flipH="1" flipV="1">
            <a:off x="1420813" y="3967163"/>
            <a:ext cx="358775" cy="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7247" name="Picture 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9838" y="2335213"/>
            <a:ext cx="1362075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48" name="Picture 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4167188"/>
            <a:ext cx="1674813" cy="115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49" name="AutoShape 251"/>
          <p:cNvSpPr/>
          <p:nvPr/>
        </p:nvSpPr>
        <p:spPr>
          <a:xfrm flipH="1">
            <a:off x="6251575" y="4206875"/>
            <a:ext cx="234950" cy="165100"/>
          </a:xfrm>
          <a:prstGeom prst="rightArrow">
            <a:avLst>
              <a:gd name="adj1" fmla="val 50777"/>
              <a:gd name="adj2" fmla="val 71259"/>
            </a:avLst>
          </a:prstGeom>
          <a:solidFill>
            <a:srgbClr val="999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0147" tIns="40074" rIns="80147" bIns="40074" anchor="ctr" anchorCtr="0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250" name="Rectangle 252"/>
          <p:cNvSpPr/>
          <p:nvPr/>
        </p:nvSpPr>
        <p:spPr>
          <a:xfrm>
            <a:off x="679450" y="128588"/>
            <a:ext cx="7773988" cy="393700"/>
          </a:xfrm>
          <a:prstGeom prst="rect">
            <a:avLst/>
          </a:prstGeom>
          <a:noFill/>
          <a:ln w="9525">
            <a:noFill/>
          </a:ln>
        </p:spPr>
        <p:txBody>
          <a:bodyPr lIns="87272" tIns="43637" rIns="87272" bIns="43637" anchor="ctr" anchorCtr="0"/>
          <a:p>
            <a:pPr algn="ctr" defTabSz="913130"/>
            <a:r>
              <a:rPr lang="zh-CN" altLang="zh-CN" b="1" dirty="0">
                <a:solidFill>
                  <a:srgbClr val="17407E"/>
                </a:solidFill>
                <a:latin typeface="Calibri" panose="020F0502020204030204" pitchFamily="34" charset="0"/>
              </a:rPr>
              <a:t>Work place layout</a:t>
            </a:r>
            <a:endParaRPr lang="en-US" altLang="zh-CN" b="1">
              <a:solidFill>
                <a:srgbClr val="17407E"/>
              </a:solidFill>
              <a:latin typeface="Calibri" panose="020F0502020204030204" pitchFamily="34" charset="0"/>
            </a:endParaRPr>
          </a:p>
          <a:p>
            <a:pPr algn="ctr" defTabSz="913130"/>
            <a:r>
              <a:rPr lang="zh-CN" altLang="en-US" b="1" dirty="0">
                <a:solidFill>
                  <a:srgbClr val="17407E"/>
                </a:solidFill>
                <a:latin typeface="Calibri" panose="020F0502020204030204" pitchFamily="34" charset="0"/>
              </a:rPr>
              <a:t>工作站布局</a:t>
            </a:r>
            <a:endParaRPr lang="zh-CN" altLang="zh-CN" b="1" dirty="0">
              <a:solidFill>
                <a:srgbClr val="17407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3"/>
          <p:cNvSpPr txBox="1"/>
          <p:nvPr/>
        </p:nvSpPr>
        <p:spPr>
          <a:xfrm>
            <a:off x="395288" y="188913"/>
            <a:ext cx="6596062" cy="514350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基础布置</a:t>
            </a:r>
            <a:endParaRPr lang="en-GB" altLang="zh-CN"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1" name="Group 3986"/>
          <p:cNvGrpSpPr/>
          <p:nvPr/>
        </p:nvGrpSpPr>
        <p:grpSpPr>
          <a:xfrm>
            <a:off x="5076825" y="1120775"/>
            <a:ext cx="3457575" cy="5168900"/>
            <a:chOff x="3784" y="611"/>
            <a:chExt cx="2264" cy="3437"/>
          </a:xfrm>
        </p:grpSpPr>
        <p:sp>
          <p:nvSpPr>
            <p:cNvPr id="9184" name="Rectangle 3016"/>
            <p:cNvSpPr/>
            <p:nvPr/>
          </p:nvSpPr>
          <p:spPr>
            <a:xfrm>
              <a:off x="3795" y="1795"/>
              <a:ext cx="2173" cy="2253"/>
            </a:xfrm>
            <a:prstGeom prst="rect">
              <a:avLst/>
            </a:prstGeom>
            <a:solidFill>
              <a:srgbClr val="340D71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85" name="Rectangle 3017"/>
            <p:cNvSpPr/>
            <p:nvPr/>
          </p:nvSpPr>
          <p:spPr>
            <a:xfrm>
              <a:off x="3784" y="1790"/>
              <a:ext cx="2179" cy="2248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86" name="Freeform 3018"/>
            <p:cNvSpPr/>
            <p:nvPr/>
          </p:nvSpPr>
          <p:spPr>
            <a:xfrm>
              <a:off x="4055" y="1952"/>
              <a:ext cx="1648" cy="1510"/>
            </a:xfrm>
            <a:custGeom>
              <a:avLst/>
              <a:gdLst>
                <a:gd name="txL" fmla="*/ 0 w 323"/>
                <a:gd name="txT" fmla="*/ 0 h 299"/>
                <a:gd name="txR" fmla="*/ 323 w 323"/>
                <a:gd name="txB" fmla="*/ 299 h 299"/>
              </a:gdLst>
              <a:ahLst/>
              <a:cxnLst>
                <a:cxn ang="0">
                  <a:pos x="0" y="0"/>
                </a:cxn>
                <a:cxn ang="0">
                  <a:pos x="42899" y="0"/>
                </a:cxn>
                <a:cxn ang="0">
                  <a:pos x="42899" y="38513"/>
                </a:cxn>
                <a:cxn ang="0">
                  <a:pos x="33868" y="38513"/>
                </a:cxn>
                <a:cxn ang="0">
                  <a:pos x="21373" y="33488"/>
                </a:cxn>
                <a:cxn ang="0">
                  <a:pos x="8903" y="38513"/>
                </a:cxn>
                <a:cxn ang="0">
                  <a:pos x="0" y="38513"/>
                </a:cxn>
                <a:cxn ang="0">
                  <a:pos x="0" y="0"/>
                </a:cxn>
              </a:cxnLst>
              <a:rect l="txL" t="txT" r="txR" b="txB"/>
              <a:pathLst>
                <a:path w="323" h="299">
                  <a:moveTo>
                    <a:pt x="0" y="0"/>
                  </a:moveTo>
                  <a:lnTo>
                    <a:pt x="323" y="0"/>
                  </a:lnTo>
                  <a:lnTo>
                    <a:pt x="323" y="299"/>
                  </a:lnTo>
                  <a:lnTo>
                    <a:pt x="255" y="299"/>
                  </a:lnTo>
                  <a:cubicBezTo>
                    <a:pt x="246" y="277"/>
                    <a:pt x="207" y="260"/>
                    <a:pt x="161" y="260"/>
                  </a:cubicBezTo>
                  <a:cubicBezTo>
                    <a:pt x="115" y="260"/>
                    <a:pt x="76" y="277"/>
                    <a:pt x="67" y="299"/>
                  </a:cubicBezTo>
                  <a:lnTo>
                    <a:pt x="0" y="299"/>
                  </a:lnTo>
                  <a:lnTo>
                    <a:pt x="0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187" name="Group 3019"/>
            <p:cNvGrpSpPr/>
            <p:nvPr/>
          </p:nvGrpSpPr>
          <p:grpSpPr>
            <a:xfrm>
              <a:off x="4114" y="2458"/>
              <a:ext cx="332" cy="364"/>
              <a:chOff x="3316" y="1796"/>
              <a:chExt cx="332" cy="364"/>
            </a:xfrm>
          </p:grpSpPr>
          <p:sp>
            <p:nvSpPr>
              <p:cNvPr id="9869" name="Freeform 3020"/>
              <p:cNvSpPr/>
              <p:nvPr/>
            </p:nvSpPr>
            <p:spPr>
              <a:xfrm>
                <a:off x="3444" y="2018"/>
                <a:ext cx="204" cy="142"/>
              </a:xfrm>
              <a:custGeom>
                <a:avLst/>
                <a:gdLst>
                  <a:gd name="txL" fmla="*/ 0 w 40"/>
                  <a:gd name="txT" fmla="*/ 0 h 28"/>
                  <a:gd name="txR" fmla="*/ 40 w 40"/>
                  <a:gd name="txB" fmla="*/ 28 h 28"/>
                </a:gdLst>
                <a:ahLst/>
                <a:cxnLst>
                  <a:cxn ang="0">
                    <a:pos x="0" y="2597"/>
                  </a:cxn>
                  <a:cxn ang="0">
                    <a:pos x="4784" y="0"/>
                  </a:cxn>
                  <a:cxn ang="0">
                    <a:pos x="5304" y="1055"/>
                  </a:cxn>
                  <a:cxn ang="0">
                    <a:pos x="678" y="3651"/>
                  </a:cxn>
                  <a:cxn ang="0">
                    <a:pos x="0" y="2597"/>
                  </a:cxn>
                </a:cxnLst>
                <a:rect l="txL" t="txT" r="txR" b="txB"/>
                <a:pathLst>
                  <a:path w="40" h="28">
                    <a:moveTo>
                      <a:pt x="0" y="2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5" y="28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70" name="Freeform 3021"/>
              <p:cNvSpPr/>
              <p:nvPr/>
            </p:nvSpPr>
            <p:spPr>
              <a:xfrm>
                <a:off x="3316" y="1796"/>
                <a:ext cx="316" cy="333"/>
              </a:xfrm>
              <a:custGeom>
                <a:avLst/>
                <a:gdLst>
                  <a:gd name="txL" fmla="*/ 0 w 62"/>
                  <a:gd name="txT" fmla="*/ 0 h 66"/>
                  <a:gd name="txR" fmla="*/ 62 w 62"/>
                  <a:gd name="txB" fmla="*/ 66 h 66"/>
                </a:gdLst>
                <a:ahLst/>
                <a:cxnLst>
                  <a:cxn ang="0">
                    <a:pos x="0" y="2699"/>
                  </a:cxn>
                  <a:cxn ang="0">
                    <a:pos x="4623" y="0"/>
                  </a:cxn>
                  <a:cxn ang="0">
                    <a:pos x="8211" y="5908"/>
                  </a:cxn>
                  <a:cxn ang="0">
                    <a:pos x="3456" y="8476"/>
                  </a:cxn>
                  <a:cxn ang="0">
                    <a:pos x="0" y="2699"/>
                  </a:cxn>
                </a:cxnLst>
                <a:rect l="txL" t="txT" r="txR" b="txB"/>
                <a:pathLst>
                  <a:path w="62" h="66">
                    <a:moveTo>
                      <a:pt x="0" y="21"/>
                    </a:moveTo>
                    <a:lnTo>
                      <a:pt x="35" y="0"/>
                    </a:lnTo>
                    <a:lnTo>
                      <a:pt x="62" y="46"/>
                    </a:lnTo>
                    <a:lnTo>
                      <a:pt x="26" y="66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71" name="Freeform 3022"/>
              <p:cNvSpPr/>
              <p:nvPr/>
            </p:nvSpPr>
            <p:spPr>
              <a:xfrm>
                <a:off x="3342" y="1826"/>
                <a:ext cx="265" cy="283"/>
              </a:xfrm>
              <a:custGeom>
                <a:avLst/>
                <a:gdLst>
                  <a:gd name="txL" fmla="*/ 0 w 52"/>
                  <a:gd name="txT" fmla="*/ 0 h 56"/>
                  <a:gd name="txR" fmla="*/ 52 w 52"/>
                  <a:gd name="txB" fmla="*/ 56 h 56"/>
                </a:gdLst>
                <a:ahLst/>
                <a:cxnLst>
                  <a:cxn ang="0">
                    <a:pos x="0" y="2198"/>
                  </a:cxn>
                  <a:cxn ang="0">
                    <a:pos x="3975" y="0"/>
                  </a:cxn>
                  <a:cxn ang="0">
                    <a:pos x="6880" y="5033"/>
                  </a:cxn>
                  <a:cxn ang="0">
                    <a:pos x="3037" y="7227"/>
                  </a:cxn>
                  <a:cxn ang="0">
                    <a:pos x="0" y="2198"/>
                  </a:cxn>
                </a:cxnLst>
                <a:rect l="txL" t="txT" r="txR" b="txB"/>
                <a:pathLst>
                  <a:path w="52" h="56">
                    <a:moveTo>
                      <a:pt x="0" y="17"/>
                    </a:moveTo>
                    <a:lnTo>
                      <a:pt x="30" y="0"/>
                    </a:lnTo>
                    <a:lnTo>
                      <a:pt x="52" y="39"/>
                    </a:lnTo>
                    <a:lnTo>
                      <a:pt x="23" y="56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72" name="Freeform 3023"/>
              <p:cNvSpPr/>
              <p:nvPr/>
            </p:nvSpPr>
            <p:spPr>
              <a:xfrm>
                <a:off x="3408" y="1907"/>
                <a:ext cx="71" cy="81"/>
              </a:xfrm>
              <a:custGeom>
                <a:avLst/>
                <a:gdLst>
                  <a:gd name="txL" fmla="*/ 0 w 14"/>
                  <a:gd name="txT" fmla="*/ 0 h 16"/>
                  <a:gd name="txR" fmla="*/ 14 w 14"/>
                  <a:gd name="txB" fmla="*/ 16 h 16"/>
                </a:gdLst>
                <a:ahLst/>
                <a:cxnLst>
                  <a:cxn ang="0">
                    <a:pos x="0" y="511"/>
                  </a:cxn>
                  <a:cxn ang="0">
                    <a:pos x="1055" y="0"/>
                  </a:cxn>
                  <a:cxn ang="0">
                    <a:pos x="1826" y="1564"/>
                  </a:cxn>
                  <a:cxn ang="0">
                    <a:pos x="928" y="2076"/>
                  </a:cxn>
                  <a:cxn ang="0">
                    <a:pos x="0" y="511"/>
                  </a:cxn>
                </a:cxnLst>
                <a:rect l="txL" t="txT" r="txR" b="txB"/>
                <a:pathLst>
                  <a:path w="14" h="16">
                    <a:moveTo>
                      <a:pt x="0" y="4"/>
                    </a:moveTo>
                    <a:lnTo>
                      <a:pt x="8" y="0"/>
                    </a:lnTo>
                    <a:lnTo>
                      <a:pt x="14" y="12"/>
                    </a:lnTo>
                    <a:lnTo>
                      <a:pt x="7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188" name="Rectangle 3225"/>
            <p:cNvSpPr/>
            <p:nvPr/>
          </p:nvSpPr>
          <p:spPr>
            <a:xfrm>
              <a:off x="4783" y="2513"/>
              <a:ext cx="11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89" name="Rectangle 3226"/>
            <p:cNvSpPr/>
            <p:nvPr/>
          </p:nvSpPr>
          <p:spPr>
            <a:xfrm>
              <a:off x="4788" y="2513"/>
              <a:ext cx="11" cy="66"/>
            </a:xfrm>
            <a:prstGeom prst="rect">
              <a:avLst/>
            </a:prstGeom>
            <a:solidFill>
              <a:srgbClr val="69549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0" name="Rectangle 3227"/>
            <p:cNvSpPr/>
            <p:nvPr/>
          </p:nvSpPr>
          <p:spPr>
            <a:xfrm>
              <a:off x="4794" y="2513"/>
              <a:ext cx="10" cy="66"/>
            </a:xfrm>
            <a:prstGeom prst="rect">
              <a:avLst/>
            </a:prstGeom>
            <a:solidFill>
              <a:srgbClr val="A395C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1" name="Rectangle 3228"/>
            <p:cNvSpPr/>
            <p:nvPr/>
          </p:nvSpPr>
          <p:spPr>
            <a:xfrm>
              <a:off x="4799" y="2513"/>
              <a:ext cx="10" cy="66"/>
            </a:xfrm>
            <a:prstGeom prst="rect">
              <a:avLst/>
            </a:prstGeom>
            <a:solidFill>
              <a:srgbClr val="DFDAE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2" name="Rectangle 3229"/>
            <p:cNvSpPr/>
            <p:nvPr/>
          </p:nvSpPr>
          <p:spPr>
            <a:xfrm>
              <a:off x="4804" y="2513"/>
              <a:ext cx="10" cy="66"/>
            </a:xfrm>
            <a:prstGeom prst="rect">
              <a:avLst/>
            </a:prstGeom>
            <a:solidFill>
              <a:srgbClr val="9486B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3" name="Rectangle 3230"/>
            <p:cNvSpPr/>
            <p:nvPr/>
          </p:nvSpPr>
          <p:spPr>
            <a:xfrm>
              <a:off x="4809" y="2513"/>
              <a:ext cx="10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4" name="Rectangle 3231"/>
            <p:cNvSpPr/>
            <p:nvPr/>
          </p:nvSpPr>
          <p:spPr>
            <a:xfrm>
              <a:off x="4814" y="2513"/>
              <a:ext cx="1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5" name="Rectangle 3232"/>
            <p:cNvSpPr/>
            <p:nvPr/>
          </p:nvSpPr>
          <p:spPr>
            <a:xfrm>
              <a:off x="4783" y="2513"/>
              <a:ext cx="31" cy="66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6" name="Rectangle 3233"/>
            <p:cNvSpPr/>
            <p:nvPr/>
          </p:nvSpPr>
          <p:spPr>
            <a:xfrm>
              <a:off x="4768" y="2513"/>
              <a:ext cx="5" cy="31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7" name="Rectangle 3234"/>
            <p:cNvSpPr/>
            <p:nvPr/>
          </p:nvSpPr>
          <p:spPr>
            <a:xfrm>
              <a:off x="4768" y="2513"/>
              <a:ext cx="10" cy="31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8" name="Rectangle 3235"/>
            <p:cNvSpPr/>
            <p:nvPr/>
          </p:nvSpPr>
          <p:spPr>
            <a:xfrm>
              <a:off x="4773" y="2513"/>
              <a:ext cx="10" cy="31"/>
            </a:xfrm>
            <a:prstGeom prst="rect">
              <a:avLst/>
            </a:prstGeom>
            <a:solidFill>
              <a:srgbClr val="4B318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99" name="Rectangle 3236"/>
            <p:cNvSpPr/>
            <p:nvPr/>
          </p:nvSpPr>
          <p:spPr>
            <a:xfrm>
              <a:off x="4778" y="2513"/>
              <a:ext cx="10" cy="31"/>
            </a:xfrm>
            <a:prstGeom prst="rect">
              <a:avLst/>
            </a:prstGeom>
            <a:solidFill>
              <a:srgbClr val="644E9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0" name="Rectangle 3237"/>
            <p:cNvSpPr/>
            <p:nvPr/>
          </p:nvSpPr>
          <p:spPr>
            <a:xfrm>
              <a:off x="4783" y="2513"/>
              <a:ext cx="11" cy="31"/>
            </a:xfrm>
            <a:prstGeom prst="rect">
              <a:avLst/>
            </a:prstGeom>
            <a:solidFill>
              <a:srgbClr val="7F6EA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1" name="Rectangle 3238"/>
            <p:cNvSpPr/>
            <p:nvPr/>
          </p:nvSpPr>
          <p:spPr>
            <a:xfrm>
              <a:off x="4788" y="2513"/>
              <a:ext cx="11" cy="31"/>
            </a:xfrm>
            <a:prstGeom prst="rect">
              <a:avLst/>
            </a:prstGeom>
            <a:solidFill>
              <a:srgbClr val="9788B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2" name="Rectangle 3239"/>
            <p:cNvSpPr/>
            <p:nvPr/>
          </p:nvSpPr>
          <p:spPr>
            <a:xfrm>
              <a:off x="4794" y="2513"/>
              <a:ext cx="10" cy="31"/>
            </a:xfrm>
            <a:prstGeom prst="rect">
              <a:avLst/>
            </a:prstGeom>
            <a:solidFill>
              <a:srgbClr val="BCB1D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3" name="Rectangle 3240"/>
            <p:cNvSpPr/>
            <p:nvPr/>
          </p:nvSpPr>
          <p:spPr>
            <a:xfrm>
              <a:off x="4799" y="2513"/>
              <a:ext cx="10" cy="31"/>
            </a:xfrm>
            <a:prstGeom prst="rect">
              <a:avLst/>
            </a:prstGeom>
            <a:solidFill>
              <a:srgbClr val="F9F8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4" name="Rectangle 3241"/>
            <p:cNvSpPr/>
            <p:nvPr/>
          </p:nvSpPr>
          <p:spPr>
            <a:xfrm>
              <a:off x="4804" y="2513"/>
              <a:ext cx="10" cy="31"/>
            </a:xfrm>
            <a:prstGeom prst="rect">
              <a:avLst/>
            </a:prstGeom>
            <a:solidFill>
              <a:srgbClr val="CBC1D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5" name="Rectangle 3242"/>
            <p:cNvSpPr/>
            <p:nvPr/>
          </p:nvSpPr>
          <p:spPr>
            <a:xfrm>
              <a:off x="4809" y="2513"/>
              <a:ext cx="10" cy="31"/>
            </a:xfrm>
            <a:prstGeom prst="rect">
              <a:avLst/>
            </a:prstGeom>
            <a:solidFill>
              <a:srgbClr val="A598C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6" name="Rectangle 3243"/>
            <p:cNvSpPr/>
            <p:nvPr/>
          </p:nvSpPr>
          <p:spPr>
            <a:xfrm>
              <a:off x="4814" y="2513"/>
              <a:ext cx="10" cy="31"/>
            </a:xfrm>
            <a:prstGeom prst="rect">
              <a:avLst/>
            </a:prstGeom>
            <a:solidFill>
              <a:srgbClr val="8B7BB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7" name="Rectangle 3244"/>
            <p:cNvSpPr/>
            <p:nvPr/>
          </p:nvSpPr>
          <p:spPr>
            <a:xfrm>
              <a:off x="4819" y="2513"/>
              <a:ext cx="10" cy="31"/>
            </a:xfrm>
            <a:prstGeom prst="rect">
              <a:avLst/>
            </a:prstGeom>
            <a:solidFill>
              <a:srgbClr val="7764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8" name="Rectangle 3245"/>
            <p:cNvSpPr/>
            <p:nvPr/>
          </p:nvSpPr>
          <p:spPr>
            <a:xfrm>
              <a:off x="4824" y="2513"/>
              <a:ext cx="10" cy="31"/>
            </a:xfrm>
            <a:prstGeom prst="rect">
              <a:avLst/>
            </a:prstGeom>
            <a:solidFill>
              <a:srgbClr val="624C9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09" name="Rectangle 3246"/>
            <p:cNvSpPr/>
            <p:nvPr/>
          </p:nvSpPr>
          <p:spPr>
            <a:xfrm>
              <a:off x="4829" y="2513"/>
              <a:ext cx="11" cy="31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0" name="Rectangle 3247"/>
            <p:cNvSpPr/>
            <p:nvPr/>
          </p:nvSpPr>
          <p:spPr>
            <a:xfrm>
              <a:off x="4834" y="2513"/>
              <a:ext cx="1" cy="31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1" name="Rectangle 3248"/>
            <p:cNvSpPr/>
            <p:nvPr/>
          </p:nvSpPr>
          <p:spPr>
            <a:xfrm>
              <a:off x="4768" y="2513"/>
              <a:ext cx="66" cy="31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2" name="Freeform 3249"/>
            <p:cNvSpPr/>
            <p:nvPr/>
          </p:nvSpPr>
          <p:spPr>
            <a:xfrm>
              <a:off x="4686" y="2458"/>
              <a:ext cx="108" cy="15"/>
            </a:xfrm>
            <a:custGeom>
              <a:avLst/>
              <a:gdLst>
                <a:gd name="txL" fmla="*/ 0 w 108"/>
                <a:gd name="txT" fmla="*/ 0 h 15"/>
                <a:gd name="txR" fmla="*/ 108 w 108"/>
                <a:gd name="txB" fmla="*/ 15 h 15"/>
              </a:gdLst>
              <a:ahLst/>
              <a:cxnLst>
                <a:cxn ang="0">
                  <a:pos x="108" y="15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108" y="5"/>
                </a:cxn>
                <a:cxn ang="0">
                  <a:pos x="108" y="15"/>
                </a:cxn>
              </a:cxnLst>
              <a:rect l="txL" t="txT" r="txR" b="txB"/>
              <a:pathLst>
                <a:path w="108" h="15">
                  <a:moveTo>
                    <a:pt x="108" y="15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8" y="5"/>
                  </a:lnTo>
                  <a:lnTo>
                    <a:pt x="108" y="15"/>
                  </a:lnTo>
                  <a:close/>
                </a:path>
              </a:pathLst>
            </a:custGeom>
            <a:solidFill>
              <a:srgbClr val="340D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3" name="Freeform 3250"/>
            <p:cNvSpPr/>
            <p:nvPr/>
          </p:nvSpPr>
          <p:spPr>
            <a:xfrm>
              <a:off x="4686" y="2453"/>
              <a:ext cx="108" cy="15"/>
            </a:xfrm>
            <a:custGeom>
              <a:avLst/>
              <a:gdLst>
                <a:gd name="txL" fmla="*/ 0 w 108"/>
                <a:gd name="txT" fmla="*/ 0 h 15"/>
                <a:gd name="txR" fmla="*/ 108 w 108"/>
                <a:gd name="txB" fmla="*/ 15 h 15"/>
              </a:gdLst>
              <a:ahLst/>
              <a:cxnLst>
                <a:cxn ang="0">
                  <a:pos x="108" y="15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108" y="0"/>
                </a:cxn>
                <a:cxn ang="0">
                  <a:pos x="108" y="15"/>
                </a:cxn>
              </a:cxnLst>
              <a:rect l="txL" t="txT" r="txR" b="txB"/>
              <a:pathLst>
                <a:path w="108" h="15">
                  <a:moveTo>
                    <a:pt x="108" y="15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5"/>
                  </a:lnTo>
                  <a:close/>
                </a:path>
              </a:pathLst>
            </a:custGeom>
            <a:solidFill>
              <a:srgbClr val="7461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4" name="Freeform 3251"/>
            <p:cNvSpPr/>
            <p:nvPr/>
          </p:nvSpPr>
          <p:spPr>
            <a:xfrm>
              <a:off x="4686" y="2448"/>
              <a:ext cx="108" cy="15"/>
            </a:xfrm>
            <a:custGeom>
              <a:avLst/>
              <a:gdLst>
                <a:gd name="txL" fmla="*/ 0 w 108"/>
                <a:gd name="txT" fmla="*/ 0 h 15"/>
                <a:gd name="txR" fmla="*/ 108 w 108"/>
                <a:gd name="txB" fmla="*/ 15 h 15"/>
              </a:gdLst>
              <a:ahLst/>
              <a:cxnLst>
                <a:cxn ang="0">
                  <a:pos x="108" y="15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108" y="0"/>
                </a:cxn>
                <a:cxn ang="0">
                  <a:pos x="108" y="15"/>
                </a:cxn>
              </a:cxnLst>
              <a:rect l="txL" t="txT" r="txR" b="txB"/>
              <a:pathLst>
                <a:path w="108" h="15">
                  <a:moveTo>
                    <a:pt x="108" y="15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5"/>
                  </a:lnTo>
                  <a:close/>
                </a:path>
              </a:pathLst>
            </a:custGeom>
            <a:solidFill>
              <a:srgbClr val="C9BE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5" name="Rectangle 3252"/>
            <p:cNvSpPr/>
            <p:nvPr/>
          </p:nvSpPr>
          <p:spPr>
            <a:xfrm>
              <a:off x="4686" y="2443"/>
              <a:ext cx="108" cy="10"/>
            </a:xfrm>
            <a:prstGeom prst="rect">
              <a:avLst/>
            </a:prstGeom>
            <a:solidFill>
              <a:srgbClr val="AA9DC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6" name="Rectangle 3253"/>
            <p:cNvSpPr/>
            <p:nvPr/>
          </p:nvSpPr>
          <p:spPr>
            <a:xfrm>
              <a:off x="4686" y="2438"/>
              <a:ext cx="108" cy="1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7" name="Freeform 3254"/>
            <p:cNvSpPr/>
            <p:nvPr/>
          </p:nvSpPr>
          <p:spPr>
            <a:xfrm>
              <a:off x="4686" y="2443"/>
              <a:ext cx="108" cy="25"/>
            </a:xfrm>
            <a:custGeom>
              <a:avLst/>
              <a:gdLst>
                <a:gd name="txL" fmla="*/ 0 w 21"/>
                <a:gd name="txT" fmla="*/ 0 h 5"/>
                <a:gd name="txR" fmla="*/ 21 w 21"/>
                <a:gd name="txB" fmla="*/ 5 h 5"/>
              </a:gdLst>
              <a:ahLst/>
              <a:cxnLst>
                <a:cxn ang="0">
                  <a:pos x="0" y="625"/>
                </a:cxn>
                <a:cxn ang="0">
                  <a:pos x="0" y="0"/>
                </a:cxn>
                <a:cxn ang="0">
                  <a:pos x="2854" y="125"/>
                </a:cxn>
                <a:cxn ang="0">
                  <a:pos x="2854" y="625"/>
                </a:cxn>
                <a:cxn ang="0">
                  <a:pos x="0" y="625"/>
                </a:cxn>
              </a:cxnLst>
              <a:rect l="txL" t="txT" r="txR" b="txB"/>
              <a:pathLst>
                <a:path w="21" h="5">
                  <a:moveTo>
                    <a:pt x="0" y="5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21" y="5"/>
                  </a:lnTo>
                  <a:lnTo>
                    <a:pt x="0" y="5"/>
                  </a:ln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8" name="Rectangle 3255"/>
            <p:cNvSpPr/>
            <p:nvPr/>
          </p:nvSpPr>
          <p:spPr>
            <a:xfrm>
              <a:off x="4686" y="2473"/>
              <a:ext cx="46" cy="1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19" name="Rectangle 3256"/>
            <p:cNvSpPr/>
            <p:nvPr/>
          </p:nvSpPr>
          <p:spPr>
            <a:xfrm>
              <a:off x="4686" y="2468"/>
              <a:ext cx="46" cy="10"/>
            </a:xfrm>
            <a:prstGeom prst="rect">
              <a:avLst/>
            </a:prstGeom>
            <a:solidFill>
              <a:srgbClr val="563F8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0" name="Freeform 3257"/>
            <p:cNvSpPr/>
            <p:nvPr/>
          </p:nvSpPr>
          <p:spPr>
            <a:xfrm>
              <a:off x="4686" y="2463"/>
              <a:ext cx="51" cy="10"/>
            </a:xfrm>
            <a:custGeom>
              <a:avLst/>
              <a:gdLst>
                <a:gd name="txL" fmla="*/ 0 w 51"/>
                <a:gd name="txT" fmla="*/ 0 h 10"/>
                <a:gd name="txR" fmla="*/ 51 w 51"/>
                <a:gd name="txB" fmla="*/ 10 h 10"/>
              </a:gdLst>
              <a:ahLst/>
              <a:cxnLst>
                <a:cxn ang="0">
                  <a:pos x="46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46" y="10"/>
                </a:cxn>
              </a:cxnLst>
              <a:rect l="txL" t="txT" r="txR" b="txB"/>
              <a:pathLst>
                <a:path w="51" h="10">
                  <a:moveTo>
                    <a:pt x="4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7461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1" name="Freeform 3258"/>
            <p:cNvSpPr/>
            <p:nvPr/>
          </p:nvSpPr>
          <p:spPr>
            <a:xfrm>
              <a:off x="4686" y="2458"/>
              <a:ext cx="51" cy="10"/>
            </a:xfrm>
            <a:custGeom>
              <a:avLst/>
              <a:gdLst>
                <a:gd name="txL" fmla="*/ 0 w 51"/>
                <a:gd name="txT" fmla="*/ 0 h 10"/>
                <a:gd name="txR" fmla="*/ 51 w 51"/>
                <a:gd name="txB" fmla="*/ 10 h 10"/>
              </a:gdLst>
              <a:ahLst/>
              <a:cxnLst>
                <a:cxn ang="0">
                  <a:pos x="46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46" y="10"/>
                </a:cxn>
              </a:cxnLst>
              <a:rect l="txL" t="txT" r="txR" b="txB"/>
              <a:pathLst>
                <a:path w="51" h="10">
                  <a:moveTo>
                    <a:pt x="4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9788B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2" name="Rectangle 3259"/>
            <p:cNvSpPr/>
            <p:nvPr/>
          </p:nvSpPr>
          <p:spPr>
            <a:xfrm>
              <a:off x="4686" y="2453"/>
              <a:ext cx="51" cy="10"/>
            </a:xfrm>
            <a:prstGeom prst="rect">
              <a:avLst/>
            </a:prstGeom>
            <a:solidFill>
              <a:srgbClr val="C9BE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3" name="Rectangle 3260"/>
            <p:cNvSpPr/>
            <p:nvPr/>
          </p:nvSpPr>
          <p:spPr>
            <a:xfrm>
              <a:off x="4686" y="2448"/>
              <a:ext cx="51" cy="10"/>
            </a:xfrm>
            <a:prstGeom prst="rect">
              <a:avLst/>
            </a:prstGeom>
            <a:solidFill>
              <a:srgbClr val="DFDAE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4" name="Rectangle 3261"/>
            <p:cNvSpPr/>
            <p:nvPr/>
          </p:nvSpPr>
          <p:spPr>
            <a:xfrm>
              <a:off x="4686" y="2443"/>
              <a:ext cx="51" cy="10"/>
            </a:xfrm>
            <a:prstGeom prst="rect">
              <a:avLst/>
            </a:prstGeom>
            <a:solidFill>
              <a:srgbClr val="AA9DC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5" name="Rectangle 3262"/>
            <p:cNvSpPr/>
            <p:nvPr/>
          </p:nvSpPr>
          <p:spPr>
            <a:xfrm>
              <a:off x="4686" y="2438"/>
              <a:ext cx="51" cy="10"/>
            </a:xfrm>
            <a:prstGeom prst="rect">
              <a:avLst/>
            </a:prstGeom>
            <a:solidFill>
              <a:srgbClr val="8878A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6" name="Rectangle 3263"/>
            <p:cNvSpPr/>
            <p:nvPr/>
          </p:nvSpPr>
          <p:spPr>
            <a:xfrm>
              <a:off x="4686" y="2433"/>
              <a:ext cx="51" cy="10"/>
            </a:xfrm>
            <a:prstGeom prst="rect">
              <a:avLst/>
            </a:prstGeom>
            <a:solidFill>
              <a:srgbClr val="6C599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7" name="Rectangle 3264"/>
            <p:cNvSpPr/>
            <p:nvPr/>
          </p:nvSpPr>
          <p:spPr>
            <a:xfrm>
              <a:off x="4686" y="2428"/>
              <a:ext cx="51" cy="1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28" name="Freeform 3265"/>
            <p:cNvSpPr/>
            <p:nvPr/>
          </p:nvSpPr>
          <p:spPr>
            <a:xfrm>
              <a:off x="4686" y="2433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0" y="1250"/>
                </a:cxn>
                <a:cxn ang="0">
                  <a:pos x="0" y="0"/>
                </a:cxn>
                <a:cxn ang="0">
                  <a:pos x="1326" y="0"/>
                </a:cxn>
                <a:cxn ang="0">
                  <a:pos x="1199" y="1250"/>
                </a:cxn>
                <a:cxn ang="0">
                  <a:pos x="0" y="1250"/>
                </a:cxn>
              </a:cxnLst>
              <a:rect l="txL" t="txT" r="txR" b="tx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9" name="Freeform 3266"/>
            <p:cNvSpPr/>
            <p:nvPr/>
          </p:nvSpPr>
          <p:spPr>
            <a:xfrm>
              <a:off x="4712" y="2559"/>
              <a:ext cx="107" cy="35"/>
            </a:xfrm>
            <a:custGeom>
              <a:avLst/>
              <a:gdLst>
                <a:gd name="txL" fmla="*/ 0 w 107"/>
                <a:gd name="txT" fmla="*/ 0 h 35"/>
                <a:gd name="txR" fmla="*/ 107 w 107"/>
                <a:gd name="txB" fmla="*/ 35 h 35"/>
              </a:gdLst>
              <a:ahLst/>
              <a:cxnLst>
                <a:cxn ang="0">
                  <a:pos x="107" y="1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102" y="0"/>
                </a:cxn>
                <a:cxn ang="0">
                  <a:pos x="107" y="10"/>
                </a:cxn>
              </a:cxnLst>
              <a:rect l="txL" t="txT" r="txR" b="txB"/>
              <a:pathLst>
                <a:path w="107" h="35">
                  <a:moveTo>
                    <a:pt x="107" y="10"/>
                  </a:moveTo>
                  <a:lnTo>
                    <a:pt x="0" y="35"/>
                  </a:lnTo>
                  <a:lnTo>
                    <a:pt x="0" y="25"/>
                  </a:lnTo>
                  <a:lnTo>
                    <a:pt x="102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8E7F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0" name="Freeform 3267"/>
            <p:cNvSpPr/>
            <p:nvPr/>
          </p:nvSpPr>
          <p:spPr>
            <a:xfrm>
              <a:off x="4707" y="2554"/>
              <a:ext cx="112" cy="35"/>
            </a:xfrm>
            <a:custGeom>
              <a:avLst/>
              <a:gdLst>
                <a:gd name="txL" fmla="*/ 0 w 112"/>
                <a:gd name="txT" fmla="*/ 0 h 35"/>
                <a:gd name="txR" fmla="*/ 112 w 112"/>
                <a:gd name="txB" fmla="*/ 35 h 35"/>
              </a:gdLst>
              <a:ahLst/>
              <a:cxnLst>
                <a:cxn ang="0">
                  <a:pos x="112" y="10"/>
                </a:cxn>
                <a:cxn ang="0">
                  <a:pos x="5" y="35"/>
                </a:cxn>
                <a:cxn ang="0">
                  <a:pos x="0" y="25"/>
                </a:cxn>
                <a:cxn ang="0">
                  <a:pos x="107" y="0"/>
                </a:cxn>
                <a:cxn ang="0">
                  <a:pos x="112" y="10"/>
                </a:cxn>
              </a:cxnLst>
              <a:rect l="txL" t="txT" r="txR" b="txB"/>
              <a:pathLst>
                <a:path w="112" h="35">
                  <a:moveTo>
                    <a:pt x="112" y="10"/>
                  </a:moveTo>
                  <a:lnTo>
                    <a:pt x="5" y="35"/>
                  </a:lnTo>
                  <a:lnTo>
                    <a:pt x="0" y="25"/>
                  </a:lnTo>
                  <a:lnTo>
                    <a:pt x="107" y="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ADA1C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1" name="Freeform 3268"/>
            <p:cNvSpPr/>
            <p:nvPr/>
          </p:nvSpPr>
          <p:spPr>
            <a:xfrm>
              <a:off x="4707" y="2549"/>
              <a:ext cx="107" cy="35"/>
            </a:xfrm>
            <a:custGeom>
              <a:avLst/>
              <a:gdLst>
                <a:gd name="txL" fmla="*/ 0 w 107"/>
                <a:gd name="txT" fmla="*/ 0 h 35"/>
                <a:gd name="txR" fmla="*/ 107 w 107"/>
                <a:gd name="txB" fmla="*/ 35 h 35"/>
              </a:gdLst>
              <a:ahLst/>
              <a:cxnLst>
                <a:cxn ang="0">
                  <a:pos x="107" y="10"/>
                </a:cxn>
                <a:cxn ang="0">
                  <a:pos x="5" y="35"/>
                </a:cxn>
                <a:cxn ang="0">
                  <a:pos x="0" y="25"/>
                </a:cxn>
                <a:cxn ang="0">
                  <a:pos x="107" y="0"/>
                </a:cxn>
                <a:cxn ang="0">
                  <a:pos x="107" y="10"/>
                </a:cxn>
              </a:cxnLst>
              <a:rect l="txL" t="txT" r="txR" b="txB"/>
              <a:pathLst>
                <a:path w="107" h="35">
                  <a:moveTo>
                    <a:pt x="107" y="10"/>
                  </a:moveTo>
                  <a:lnTo>
                    <a:pt x="5" y="35"/>
                  </a:lnTo>
                  <a:lnTo>
                    <a:pt x="0" y="25"/>
                  </a:lnTo>
                  <a:lnTo>
                    <a:pt x="107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D8D0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2" name="Freeform 3269"/>
            <p:cNvSpPr/>
            <p:nvPr/>
          </p:nvSpPr>
          <p:spPr>
            <a:xfrm>
              <a:off x="4707" y="2544"/>
              <a:ext cx="107" cy="35"/>
            </a:xfrm>
            <a:custGeom>
              <a:avLst/>
              <a:gdLst>
                <a:gd name="txL" fmla="*/ 0 w 107"/>
                <a:gd name="txT" fmla="*/ 0 h 35"/>
                <a:gd name="txR" fmla="*/ 107 w 107"/>
                <a:gd name="txB" fmla="*/ 35 h 35"/>
              </a:gdLst>
              <a:ahLst/>
              <a:cxnLst>
                <a:cxn ang="0">
                  <a:pos x="107" y="1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107" y="0"/>
                </a:cxn>
                <a:cxn ang="0">
                  <a:pos x="107" y="10"/>
                </a:cxn>
              </a:cxnLst>
              <a:rect l="txL" t="txT" r="txR" b="txB"/>
              <a:pathLst>
                <a:path w="107" h="35">
                  <a:moveTo>
                    <a:pt x="107" y="10"/>
                  </a:moveTo>
                  <a:lnTo>
                    <a:pt x="0" y="35"/>
                  </a:lnTo>
                  <a:lnTo>
                    <a:pt x="0" y="25"/>
                  </a:lnTo>
                  <a:lnTo>
                    <a:pt x="107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DFDAE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3" name="Freeform 3270"/>
            <p:cNvSpPr/>
            <p:nvPr/>
          </p:nvSpPr>
          <p:spPr>
            <a:xfrm>
              <a:off x="4707" y="2539"/>
              <a:ext cx="107" cy="35"/>
            </a:xfrm>
            <a:custGeom>
              <a:avLst/>
              <a:gdLst>
                <a:gd name="txL" fmla="*/ 0 w 107"/>
                <a:gd name="txT" fmla="*/ 0 h 35"/>
                <a:gd name="txR" fmla="*/ 107 w 107"/>
                <a:gd name="txB" fmla="*/ 35 h 35"/>
              </a:gdLst>
              <a:ahLst/>
              <a:cxnLst>
                <a:cxn ang="0">
                  <a:pos x="107" y="1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102" y="0"/>
                </a:cxn>
                <a:cxn ang="0">
                  <a:pos x="107" y="10"/>
                </a:cxn>
              </a:cxnLst>
              <a:rect l="txL" t="txT" r="txR" b="txB"/>
              <a:pathLst>
                <a:path w="107" h="35">
                  <a:moveTo>
                    <a:pt x="107" y="10"/>
                  </a:moveTo>
                  <a:lnTo>
                    <a:pt x="0" y="35"/>
                  </a:lnTo>
                  <a:lnTo>
                    <a:pt x="0" y="25"/>
                  </a:lnTo>
                  <a:lnTo>
                    <a:pt x="102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B9AED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4" name="Freeform 3271"/>
            <p:cNvSpPr/>
            <p:nvPr/>
          </p:nvSpPr>
          <p:spPr>
            <a:xfrm>
              <a:off x="4702" y="2534"/>
              <a:ext cx="112" cy="35"/>
            </a:xfrm>
            <a:custGeom>
              <a:avLst/>
              <a:gdLst>
                <a:gd name="txL" fmla="*/ 0 w 112"/>
                <a:gd name="txT" fmla="*/ 0 h 35"/>
                <a:gd name="txR" fmla="*/ 112 w 112"/>
                <a:gd name="txB" fmla="*/ 35 h 35"/>
              </a:gdLst>
              <a:ahLst/>
              <a:cxnLst>
                <a:cxn ang="0">
                  <a:pos x="112" y="10"/>
                </a:cxn>
                <a:cxn ang="0">
                  <a:pos x="5" y="35"/>
                </a:cxn>
                <a:cxn ang="0">
                  <a:pos x="0" y="25"/>
                </a:cxn>
                <a:cxn ang="0">
                  <a:pos x="107" y="0"/>
                </a:cxn>
                <a:cxn ang="0">
                  <a:pos x="112" y="10"/>
                </a:cxn>
              </a:cxnLst>
              <a:rect l="txL" t="txT" r="txR" b="txB"/>
              <a:pathLst>
                <a:path w="112" h="35">
                  <a:moveTo>
                    <a:pt x="112" y="10"/>
                  </a:moveTo>
                  <a:lnTo>
                    <a:pt x="5" y="35"/>
                  </a:lnTo>
                  <a:lnTo>
                    <a:pt x="0" y="25"/>
                  </a:lnTo>
                  <a:lnTo>
                    <a:pt x="107" y="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9C8EB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5" name="Freeform 3272"/>
            <p:cNvSpPr/>
            <p:nvPr/>
          </p:nvSpPr>
          <p:spPr>
            <a:xfrm>
              <a:off x="4707" y="2544"/>
              <a:ext cx="112" cy="45"/>
            </a:xfrm>
            <a:custGeom>
              <a:avLst/>
              <a:gdLst>
                <a:gd name="txL" fmla="*/ 0 w 22"/>
                <a:gd name="txT" fmla="*/ 0 h 9"/>
                <a:gd name="txR" fmla="*/ 22 w 22"/>
                <a:gd name="txB" fmla="*/ 9 h 9"/>
              </a:gdLst>
              <a:ahLst/>
              <a:cxnLst>
                <a:cxn ang="0">
                  <a:pos x="127" y="1125"/>
                </a:cxn>
                <a:cxn ang="0">
                  <a:pos x="0" y="625"/>
                </a:cxn>
                <a:cxn ang="0">
                  <a:pos x="2775" y="0"/>
                </a:cxn>
                <a:cxn ang="0">
                  <a:pos x="2902" y="500"/>
                </a:cxn>
                <a:cxn ang="0">
                  <a:pos x="127" y="1125"/>
                </a:cxn>
              </a:cxnLst>
              <a:rect l="txL" t="txT" r="txR" b="txB"/>
              <a:pathLst>
                <a:path w="22" h="9">
                  <a:moveTo>
                    <a:pt x="1" y="9"/>
                  </a:moveTo>
                  <a:lnTo>
                    <a:pt x="0" y="5"/>
                  </a:lnTo>
                  <a:lnTo>
                    <a:pt x="21" y="0"/>
                  </a:lnTo>
                  <a:lnTo>
                    <a:pt x="22" y="4"/>
                  </a:lnTo>
                  <a:lnTo>
                    <a:pt x="1" y="9"/>
                  </a:ln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6" name="Freeform 3273"/>
            <p:cNvSpPr/>
            <p:nvPr/>
          </p:nvSpPr>
          <p:spPr>
            <a:xfrm>
              <a:off x="4712" y="2584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614A9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7" name="Freeform 3274"/>
            <p:cNvSpPr/>
            <p:nvPr/>
          </p:nvSpPr>
          <p:spPr>
            <a:xfrm>
              <a:off x="4712" y="2579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7764A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8" name="Freeform 3275"/>
            <p:cNvSpPr/>
            <p:nvPr/>
          </p:nvSpPr>
          <p:spPr>
            <a:xfrm>
              <a:off x="4712" y="2574"/>
              <a:ext cx="46" cy="20"/>
            </a:xfrm>
            <a:custGeom>
              <a:avLst/>
              <a:gdLst>
                <a:gd name="txL" fmla="*/ 0 w 46"/>
                <a:gd name="txT" fmla="*/ 0 h 20"/>
                <a:gd name="txR" fmla="*/ 46 w 46"/>
                <a:gd name="txB" fmla="*/ 20 h 20"/>
              </a:gdLst>
              <a:ahLst/>
              <a:cxnLst>
                <a:cxn ang="0">
                  <a:pos x="46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46" y="10"/>
                </a:cxn>
              </a:cxnLst>
              <a:rect l="txL" t="txT" r="txR" b="txB"/>
              <a:pathLst>
                <a:path w="46" h="20">
                  <a:moveTo>
                    <a:pt x="46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8E7F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9" name="Freeform 3276"/>
            <p:cNvSpPr/>
            <p:nvPr/>
          </p:nvSpPr>
          <p:spPr>
            <a:xfrm>
              <a:off x="4707" y="2569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5" y="20"/>
                </a:cxn>
                <a:cxn ang="0">
                  <a:pos x="0" y="10"/>
                </a:cxn>
                <a:cxn ang="0">
                  <a:pos x="51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5" y="20"/>
                  </a:lnTo>
                  <a:lnTo>
                    <a:pt x="0" y="10"/>
                  </a:lnTo>
                  <a:lnTo>
                    <a:pt x="51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ADA1C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0" name="Freeform 3277"/>
            <p:cNvSpPr/>
            <p:nvPr/>
          </p:nvSpPr>
          <p:spPr>
            <a:xfrm>
              <a:off x="4707" y="2564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5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5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D8D0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1" name="Freeform 3278"/>
            <p:cNvSpPr/>
            <p:nvPr/>
          </p:nvSpPr>
          <p:spPr>
            <a:xfrm>
              <a:off x="4707" y="2559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DFDAE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2" name="Freeform 3279"/>
            <p:cNvSpPr/>
            <p:nvPr/>
          </p:nvSpPr>
          <p:spPr>
            <a:xfrm>
              <a:off x="4707" y="2554"/>
              <a:ext cx="46" cy="20"/>
            </a:xfrm>
            <a:custGeom>
              <a:avLst/>
              <a:gdLst>
                <a:gd name="txL" fmla="*/ 0 w 46"/>
                <a:gd name="txT" fmla="*/ 0 h 20"/>
                <a:gd name="txR" fmla="*/ 46 w 46"/>
                <a:gd name="txB" fmla="*/ 20 h 20"/>
              </a:gdLst>
              <a:ahLst/>
              <a:cxnLst>
                <a:cxn ang="0">
                  <a:pos x="46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46" y="10"/>
                </a:cxn>
              </a:cxnLst>
              <a:rect l="txL" t="txT" r="txR" b="txB"/>
              <a:pathLst>
                <a:path w="46" h="20">
                  <a:moveTo>
                    <a:pt x="46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B9AED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3" name="Freeform 3280"/>
            <p:cNvSpPr/>
            <p:nvPr/>
          </p:nvSpPr>
          <p:spPr>
            <a:xfrm>
              <a:off x="4702" y="2549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5" y="20"/>
                </a:cxn>
                <a:cxn ang="0">
                  <a:pos x="0" y="10"/>
                </a:cxn>
                <a:cxn ang="0">
                  <a:pos x="51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5" y="20"/>
                  </a:lnTo>
                  <a:lnTo>
                    <a:pt x="0" y="10"/>
                  </a:lnTo>
                  <a:lnTo>
                    <a:pt x="51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9C8EB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4" name="Freeform 3281"/>
            <p:cNvSpPr/>
            <p:nvPr/>
          </p:nvSpPr>
          <p:spPr>
            <a:xfrm>
              <a:off x="4702" y="2544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5" y="20"/>
                </a:cxn>
                <a:cxn ang="0">
                  <a:pos x="0" y="10"/>
                </a:cxn>
                <a:cxn ang="0">
                  <a:pos x="51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5" y="20"/>
                  </a:lnTo>
                  <a:lnTo>
                    <a:pt x="0" y="10"/>
                  </a:lnTo>
                  <a:lnTo>
                    <a:pt x="51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8574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5" name="Freeform 3282"/>
            <p:cNvSpPr/>
            <p:nvPr/>
          </p:nvSpPr>
          <p:spPr>
            <a:xfrm>
              <a:off x="4702" y="2539"/>
              <a:ext cx="51" cy="20"/>
            </a:xfrm>
            <a:custGeom>
              <a:avLst/>
              <a:gdLst>
                <a:gd name="txL" fmla="*/ 0 w 51"/>
                <a:gd name="txT" fmla="*/ 0 h 20"/>
                <a:gd name="txR" fmla="*/ 51 w 51"/>
                <a:gd name="txB" fmla="*/ 20 h 20"/>
              </a:gdLst>
              <a:ahLst/>
              <a:cxnLst>
                <a:cxn ang="0">
                  <a:pos x="51" y="1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46" y="0"/>
                </a:cxn>
                <a:cxn ang="0">
                  <a:pos x="51" y="10"/>
                </a:cxn>
              </a:cxnLst>
              <a:rect l="txL" t="txT" r="txR" b="txB"/>
              <a:pathLst>
                <a:path w="51" h="20">
                  <a:moveTo>
                    <a:pt x="51" y="1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715E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6" name="Freeform 3283"/>
            <p:cNvSpPr/>
            <p:nvPr/>
          </p:nvSpPr>
          <p:spPr>
            <a:xfrm>
              <a:off x="4702" y="2544"/>
              <a:ext cx="61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259" y="1500"/>
                </a:cxn>
                <a:cxn ang="0">
                  <a:pos x="0" y="250"/>
                </a:cxn>
                <a:cxn ang="0">
                  <a:pos x="1317" y="0"/>
                </a:cxn>
                <a:cxn ang="0">
                  <a:pos x="1576" y="1125"/>
                </a:cxn>
                <a:cxn ang="0">
                  <a:pos x="259" y="1500"/>
                </a:cxn>
              </a:cxnLst>
              <a:rect l="txL" t="txT" r="txR" b="txB"/>
              <a:pathLst>
                <a:path w="12" h="12">
                  <a:moveTo>
                    <a:pt x="2" y="12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2" y="9"/>
                  </a:lnTo>
                  <a:lnTo>
                    <a:pt x="2" y="12"/>
                  </a:ln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247" name="Group 3978"/>
            <p:cNvGrpSpPr/>
            <p:nvPr/>
          </p:nvGrpSpPr>
          <p:grpSpPr>
            <a:xfrm>
              <a:off x="4412" y="3247"/>
              <a:ext cx="929" cy="369"/>
              <a:chOff x="4412" y="3907"/>
              <a:chExt cx="929" cy="369"/>
            </a:xfrm>
          </p:grpSpPr>
          <p:sp>
            <p:nvSpPr>
              <p:cNvPr id="9866" name="Freeform 3284"/>
              <p:cNvSpPr/>
              <p:nvPr/>
            </p:nvSpPr>
            <p:spPr>
              <a:xfrm>
                <a:off x="4412" y="3907"/>
                <a:ext cx="929" cy="334"/>
              </a:xfrm>
              <a:custGeom>
                <a:avLst/>
                <a:gdLst>
                  <a:gd name="txL" fmla="*/ 0 w 182"/>
                  <a:gd name="txT" fmla="*/ 0 h 66"/>
                  <a:gd name="txR" fmla="*/ 182 w 182"/>
                  <a:gd name="txB" fmla="*/ 66 h 66"/>
                </a:gdLst>
                <a:ahLst/>
                <a:cxnLst>
                  <a:cxn ang="0">
                    <a:pos x="22618" y="0"/>
                  </a:cxn>
                  <a:cxn ang="0">
                    <a:pos x="24205" y="0"/>
                  </a:cxn>
                  <a:cxn ang="0">
                    <a:pos x="20479" y="6225"/>
                  </a:cxn>
                  <a:cxn ang="0">
                    <a:pos x="12118" y="8552"/>
                  </a:cxn>
                  <a:cxn ang="0">
                    <a:pos x="3854" y="6225"/>
                  </a:cxn>
                  <a:cxn ang="0">
                    <a:pos x="0" y="0"/>
                  </a:cxn>
                  <a:cxn ang="0">
                    <a:pos x="1720" y="0"/>
                  </a:cxn>
                  <a:cxn ang="0">
                    <a:pos x="12118" y="6225"/>
                  </a:cxn>
                  <a:cxn ang="0">
                    <a:pos x="22618" y="0"/>
                  </a:cxn>
                </a:cxnLst>
                <a:rect l="txL" t="txT" r="txR" b="txB"/>
                <a:pathLst>
                  <a:path w="182" h="66">
                    <a:moveTo>
                      <a:pt x="170" y="0"/>
                    </a:moveTo>
                    <a:lnTo>
                      <a:pt x="182" y="0"/>
                    </a:lnTo>
                    <a:cubicBezTo>
                      <a:pt x="179" y="21"/>
                      <a:pt x="170" y="37"/>
                      <a:pt x="154" y="48"/>
                    </a:cubicBezTo>
                    <a:cubicBezTo>
                      <a:pt x="137" y="60"/>
                      <a:pt x="117" y="66"/>
                      <a:pt x="91" y="66"/>
                    </a:cubicBezTo>
                    <a:cubicBezTo>
                      <a:pt x="66" y="66"/>
                      <a:pt x="45" y="60"/>
                      <a:pt x="29" y="48"/>
                    </a:cubicBezTo>
                    <a:cubicBezTo>
                      <a:pt x="13" y="37"/>
                      <a:pt x="3" y="21"/>
                      <a:pt x="0" y="0"/>
                    </a:cubicBezTo>
                    <a:lnTo>
                      <a:pt x="13" y="0"/>
                    </a:lnTo>
                    <a:cubicBezTo>
                      <a:pt x="22" y="32"/>
                      <a:pt x="48" y="48"/>
                      <a:pt x="91" y="48"/>
                    </a:cubicBezTo>
                    <a:cubicBezTo>
                      <a:pt x="134" y="48"/>
                      <a:pt x="160" y="32"/>
                      <a:pt x="170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7" name="Freeform 3285"/>
              <p:cNvSpPr/>
              <p:nvPr/>
            </p:nvSpPr>
            <p:spPr>
              <a:xfrm>
                <a:off x="4713" y="3938"/>
                <a:ext cx="342" cy="338"/>
              </a:xfrm>
              <a:custGeom>
                <a:avLst/>
                <a:gdLst>
                  <a:gd name="txL" fmla="*/ 0 w 67"/>
                  <a:gd name="txT" fmla="*/ 0 h 67"/>
                  <a:gd name="txR" fmla="*/ 67 w 67"/>
                  <a:gd name="txB" fmla="*/ 67 h 67"/>
                </a:gdLst>
                <a:ahLst/>
                <a:cxnLst>
                  <a:cxn ang="0">
                    <a:pos x="4533" y="0"/>
                  </a:cxn>
                  <a:cxn ang="0">
                    <a:pos x="7580" y="1145"/>
                  </a:cxn>
                  <a:cxn ang="0">
                    <a:pos x="8912" y="4222"/>
                  </a:cxn>
                  <a:cxn ang="0">
                    <a:pos x="7580" y="7330"/>
                  </a:cxn>
                  <a:cxn ang="0">
                    <a:pos x="4533" y="8601"/>
                  </a:cxn>
                  <a:cxn ang="0">
                    <a:pos x="1327" y="7330"/>
                  </a:cxn>
                  <a:cxn ang="0">
                    <a:pos x="0" y="4222"/>
                  </a:cxn>
                  <a:cxn ang="0">
                    <a:pos x="1327" y="1145"/>
                  </a:cxn>
                  <a:cxn ang="0">
                    <a:pos x="4533" y="0"/>
                  </a:cxn>
                </a:cxnLst>
                <a:rect l="txL" t="txT" r="txR" b="txB"/>
                <a:pathLst>
                  <a:path w="67" h="67">
                    <a:moveTo>
                      <a:pt x="34" y="0"/>
                    </a:moveTo>
                    <a:cubicBezTo>
                      <a:pt x="43" y="0"/>
                      <a:pt x="51" y="3"/>
                      <a:pt x="57" y="9"/>
                    </a:cubicBezTo>
                    <a:cubicBezTo>
                      <a:pt x="64" y="16"/>
                      <a:pt x="67" y="24"/>
                      <a:pt x="67" y="33"/>
                    </a:cubicBezTo>
                    <a:cubicBezTo>
                      <a:pt x="67" y="42"/>
                      <a:pt x="64" y="50"/>
                      <a:pt x="57" y="57"/>
                    </a:cubicBezTo>
                    <a:cubicBezTo>
                      <a:pt x="51" y="63"/>
                      <a:pt x="43" y="67"/>
                      <a:pt x="34" y="67"/>
                    </a:cubicBezTo>
                    <a:cubicBezTo>
                      <a:pt x="24" y="67"/>
                      <a:pt x="16" y="63"/>
                      <a:pt x="10" y="57"/>
                    </a:cubicBezTo>
                    <a:cubicBezTo>
                      <a:pt x="3" y="50"/>
                      <a:pt x="0" y="42"/>
                      <a:pt x="0" y="33"/>
                    </a:cubicBezTo>
                    <a:cubicBezTo>
                      <a:pt x="0" y="24"/>
                      <a:pt x="3" y="16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8" name="Freeform 3286"/>
              <p:cNvSpPr/>
              <p:nvPr/>
            </p:nvSpPr>
            <p:spPr>
              <a:xfrm>
                <a:off x="4734" y="3958"/>
                <a:ext cx="301" cy="293"/>
              </a:xfrm>
              <a:custGeom>
                <a:avLst/>
                <a:gdLst>
                  <a:gd name="txL" fmla="*/ 0 w 59"/>
                  <a:gd name="txT" fmla="*/ 0 h 58"/>
                  <a:gd name="txR" fmla="*/ 59 w 59"/>
                  <a:gd name="txB" fmla="*/ 58 h 58"/>
                </a:gdLst>
                <a:ahLst/>
                <a:cxnLst>
                  <a:cxn ang="0">
                    <a:pos x="3984" y="0"/>
                  </a:cxn>
                  <a:cxn ang="0">
                    <a:pos x="1199" y="1020"/>
                  </a:cxn>
                  <a:cxn ang="0">
                    <a:pos x="0" y="3753"/>
                  </a:cxn>
                  <a:cxn ang="0">
                    <a:pos x="1199" y="6456"/>
                  </a:cxn>
                  <a:cxn ang="0">
                    <a:pos x="3984" y="7477"/>
                  </a:cxn>
                  <a:cxn ang="0">
                    <a:pos x="6637" y="6456"/>
                  </a:cxn>
                  <a:cxn ang="0">
                    <a:pos x="7836" y="3753"/>
                  </a:cxn>
                  <a:cxn ang="0">
                    <a:pos x="6637" y="1020"/>
                  </a:cxn>
                  <a:cxn ang="0">
                    <a:pos x="3984" y="0"/>
                  </a:cxn>
                </a:cxnLst>
                <a:rect l="txL" t="txT" r="txR" b="txB"/>
                <a:pathLst>
                  <a:path w="59" h="58">
                    <a:moveTo>
                      <a:pt x="30" y="0"/>
                    </a:moveTo>
                    <a:cubicBezTo>
                      <a:pt x="22" y="0"/>
                      <a:pt x="15" y="3"/>
                      <a:pt x="9" y="8"/>
                    </a:cubicBezTo>
                    <a:cubicBezTo>
                      <a:pt x="3" y="14"/>
                      <a:pt x="0" y="21"/>
                      <a:pt x="0" y="29"/>
                    </a:cubicBezTo>
                    <a:cubicBezTo>
                      <a:pt x="0" y="37"/>
                      <a:pt x="3" y="44"/>
                      <a:pt x="9" y="50"/>
                    </a:cubicBezTo>
                    <a:cubicBezTo>
                      <a:pt x="15" y="56"/>
                      <a:pt x="22" y="58"/>
                      <a:pt x="30" y="58"/>
                    </a:cubicBezTo>
                    <a:cubicBezTo>
                      <a:pt x="38" y="58"/>
                      <a:pt x="45" y="56"/>
                      <a:pt x="50" y="50"/>
                    </a:cubicBezTo>
                    <a:cubicBezTo>
                      <a:pt x="56" y="44"/>
                      <a:pt x="59" y="37"/>
                      <a:pt x="59" y="29"/>
                    </a:cubicBezTo>
                    <a:cubicBezTo>
                      <a:pt x="59" y="21"/>
                      <a:pt x="56" y="14"/>
                      <a:pt x="50" y="8"/>
                    </a:cubicBezTo>
                    <a:cubicBezTo>
                      <a:pt x="45" y="3"/>
                      <a:pt x="38" y="0"/>
                      <a:pt x="30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248" name="Freeform 3287"/>
            <p:cNvSpPr/>
            <p:nvPr/>
          </p:nvSpPr>
          <p:spPr>
            <a:xfrm>
              <a:off x="4188" y="3012"/>
              <a:ext cx="91" cy="293"/>
            </a:xfrm>
            <a:custGeom>
              <a:avLst/>
              <a:gdLst>
                <a:gd name="txL" fmla="*/ 0 w 18"/>
                <a:gd name="txT" fmla="*/ 0 h 58"/>
                <a:gd name="txR" fmla="*/ 18 w 18"/>
                <a:gd name="txB" fmla="*/ 58 h 58"/>
              </a:gdLst>
              <a:ahLst/>
              <a:cxnLst>
                <a:cxn ang="0">
                  <a:pos x="511" y="126"/>
                </a:cxn>
                <a:cxn ang="0">
                  <a:pos x="126" y="1682"/>
                </a:cxn>
                <a:cxn ang="0">
                  <a:pos x="1304" y="3344"/>
                </a:cxn>
                <a:cxn ang="0">
                  <a:pos x="1941" y="5410"/>
                </a:cxn>
                <a:cxn ang="0">
                  <a:pos x="2068" y="7224"/>
                </a:cxn>
                <a:cxn ang="0">
                  <a:pos x="2199" y="7224"/>
                </a:cxn>
                <a:cxn ang="0">
                  <a:pos x="2326" y="5921"/>
                </a:cxn>
                <a:cxn ang="0">
                  <a:pos x="1557" y="2960"/>
                </a:cxn>
                <a:cxn ang="0">
                  <a:pos x="1431" y="2324"/>
                </a:cxn>
                <a:cxn ang="0">
                  <a:pos x="1431" y="1556"/>
                </a:cxn>
                <a:cxn ang="0">
                  <a:pos x="1178" y="1303"/>
                </a:cxn>
                <a:cxn ang="0">
                  <a:pos x="768" y="1303"/>
                </a:cxn>
                <a:cxn ang="0">
                  <a:pos x="768" y="1147"/>
                </a:cxn>
                <a:cxn ang="0">
                  <a:pos x="511" y="894"/>
                </a:cxn>
                <a:cxn ang="0">
                  <a:pos x="637" y="384"/>
                </a:cxn>
                <a:cxn ang="0">
                  <a:pos x="637" y="0"/>
                </a:cxn>
                <a:cxn ang="0">
                  <a:pos x="511" y="126"/>
                </a:cxn>
              </a:cxnLst>
              <a:rect l="txL" t="txT" r="txR" b="txB"/>
              <a:pathLst>
                <a:path w="18" h="58">
                  <a:moveTo>
                    <a:pt x="4" y="1"/>
                  </a:moveTo>
                  <a:cubicBezTo>
                    <a:pt x="1" y="3"/>
                    <a:pt x="0" y="9"/>
                    <a:pt x="1" y="13"/>
                  </a:cubicBezTo>
                  <a:cubicBezTo>
                    <a:pt x="3" y="20"/>
                    <a:pt x="7" y="20"/>
                    <a:pt x="10" y="26"/>
                  </a:cubicBezTo>
                  <a:cubicBezTo>
                    <a:pt x="12" y="32"/>
                    <a:pt x="14" y="35"/>
                    <a:pt x="15" y="42"/>
                  </a:cubicBezTo>
                  <a:cubicBezTo>
                    <a:pt x="16" y="45"/>
                    <a:pt x="16" y="53"/>
                    <a:pt x="16" y="56"/>
                  </a:cubicBezTo>
                  <a:cubicBezTo>
                    <a:pt x="15" y="58"/>
                    <a:pt x="17" y="57"/>
                    <a:pt x="17" y="56"/>
                  </a:cubicBezTo>
                  <a:cubicBezTo>
                    <a:pt x="18" y="54"/>
                    <a:pt x="18" y="49"/>
                    <a:pt x="18" y="46"/>
                  </a:cubicBezTo>
                  <a:cubicBezTo>
                    <a:pt x="18" y="38"/>
                    <a:pt x="17" y="32"/>
                    <a:pt x="12" y="23"/>
                  </a:cubicBezTo>
                  <a:cubicBezTo>
                    <a:pt x="11" y="21"/>
                    <a:pt x="11" y="20"/>
                    <a:pt x="11" y="18"/>
                  </a:cubicBezTo>
                  <a:lnTo>
                    <a:pt x="11" y="12"/>
                  </a:lnTo>
                  <a:cubicBezTo>
                    <a:pt x="11" y="11"/>
                    <a:pt x="9" y="10"/>
                    <a:pt x="9" y="10"/>
                  </a:cubicBezTo>
                  <a:lnTo>
                    <a:pt x="6" y="10"/>
                  </a:lnTo>
                  <a:lnTo>
                    <a:pt x="6" y="9"/>
                  </a:lnTo>
                  <a:cubicBezTo>
                    <a:pt x="5" y="9"/>
                    <a:pt x="4" y="7"/>
                    <a:pt x="4" y="7"/>
                  </a:cubicBezTo>
                  <a:cubicBezTo>
                    <a:pt x="4" y="6"/>
                    <a:pt x="4" y="4"/>
                    <a:pt x="5" y="3"/>
                  </a:cubicBezTo>
                  <a:lnTo>
                    <a:pt x="5" y="0"/>
                  </a:lnTo>
                  <a:lnTo>
                    <a:pt x="4" y="1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9" name="Freeform 3288"/>
            <p:cNvSpPr/>
            <p:nvPr/>
          </p:nvSpPr>
          <p:spPr>
            <a:xfrm>
              <a:off x="4152" y="3012"/>
              <a:ext cx="97" cy="293"/>
            </a:xfrm>
            <a:custGeom>
              <a:avLst/>
              <a:gdLst>
                <a:gd name="txL" fmla="*/ 0 w 19"/>
                <a:gd name="txT" fmla="*/ 0 h 58"/>
                <a:gd name="txR" fmla="*/ 19 w 19"/>
                <a:gd name="txB" fmla="*/ 58 h 58"/>
              </a:gdLst>
              <a:ahLst/>
              <a:cxnLst>
                <a:cxn ang="0">
                  <a:pos x="2139" y="126"/>
                </a:cxn>
                <a:cxn ang="0">
                  <a:pos x="2399" y="1682"/>
                </a:cxn>
                <a:cxn ang="0">
                  <a:pos x="1200" y="3344"/>
                </a:cxn>
                <a:cxn ang="0">
                  <a:pos x="393" y="5284"/>
                </a:cxn>
                <a:cxn ang="0">
                  <a:pos x="260" y="7093"/>
                </a:cxn>
                <a:cxn ang="0">
                  <a:pos x="0" y="7224"/>
                </a:cxn>
                <a:cxn ang="0">
                  <a:pos x="0" y="5794"/>
                </a:cxn>
                <a:cxn ang="0">
                  <a:pos x="939" y="2960"/>
                </a:cxn>
                <a:cxn ang="0">
                  <a:pos x="1067" y="2192"/>
                </a:cxn>
                <a:cxn ang="0">
                  <a:pos x="1200" y="1556"/>
                </a:cxn>
                <a:cxn ang="0">
                  <a:pos x="1460" y="1303"/>
                </a:cxn>
                <a:cxn ang="0">
                  <a:pos x="1848" y="1430"/>
                </a:cxn>
                <a:cxn ang="0">
                  <a:pos x="1848" y="1147"/>
                </a:cxn>
                <a:cxn ang="0">
                  <a:pos x="2139" y="894"/>
                </a:cxn>
                <a:cxn ang="0">
                  <a:pos x="2006" y="384"/>
                </a:cxn>
                <a:cxn ang="0">
                  <a:pos x="2006" y="0"/>
                </a:cxn>
                <a:cxn ang="0">
                  <a:pos x="2139" y="126"/>
                </a:cxn>
              </a:cxnLst>
              <a:rect l="txL" t="txT" r="txR" b="txB"/>
              <a:pathLst>
                <a:path w="19" h="58">
                  <a:moveTo>
                    <a:pt x="16" y="1"/>
                  </a:moveTo>
                  <a:cubicBezTo>
                    <a:pt x="19" y="4"/>
                    <a:pt x="19" y="9"/>
                    <a:pt x="18" y="13"/>
                  </a:cubicBezTo>
                  <a:cubicBezTo>
                    <a:pt x="16" y="20"/>
                    <a:pt x="12" y="20"/>
                    <a:pt x="9" y="26"/>
                  </a:cubicBezTo>
                  <a:cubicBezTo>
                    <a:pt x="6" y="31"/>
                    <a:pt x="4" y="35"/>
                    <a:pt x="3" y="41"/>
                  </a:cubicBezTo>
                  <a:cubicBezTo>
                    <a:pt x="2" y="45"/>
                    <a:pt x="1" y="53"/>
                    <a:pt x="2" y="55"/>
                  </a:cubicBezTo>
                  <a:cubicBezTo>
                    <a:pt x="2" y="58"/>
                    <a:pt x="1" y="57"/>
                    <a:pt x="0" y="56"/>
                  </a:cubicBezTo>
                  <a:cubicBezTo>
                    <a:pt x="0" y="53"/>
                    <a:pt x="0" y="48"/>
                    <a:pt x="0" y="45"/>
                  </a:cubicBezTo>
                  <a:cubicBezTo>
                    <a:pt x="0" y="38"/>
                    <a:pt x="2" y="32"/>
                    <a:pt x="7" y="23"/>
                  </a:cubicBezTo>
                  <a:cubicBezTo>
                    <a:pt x="8" y="21"/>
                    <a:pt x="8" y="20"/>
                    <a:pt x="8" y="17"/>
                  </a:cubicBezTo>
                  <a:lnTo>
                    <a:pt x="9" y="12"/>
                  </a:lnTo>
                  <a:cubicBezTo>
                    <a:pt x="9" y="11"/>
                    <a:pt x="10" y="10"/>
                    <a:pt x="11" y="10"/>
                  </a:cubicBezTo>
                  <a:lnTo>
                    <a:pt x="14" y="11"/>
                  </a:lnTo>
                  <a:lnTo>
                    <a:pt x="14" y="9"/>
                  </a:lnTo>
                  <a:cubicBezTo>
                    <a:pt x="15" y="9"/>
                    <a:pt x="16" y="8"/>
                    <a:pt x="16" y="7"/>
                  </a:cubicBezTo>
                  <a:cubicBezTo>
                    <a:pt x="16" y="6"/>
                    <a:pt x="16" y="4"/>
                    <a:pt x="15" y="3"/>
                  </a:cubicBezTo>
                  <a:lnTo>
                    <a:pt x="15" y="0"/>
                  </a:lnTo>
                  <a:lnTo>
                    <a:pt x="16" y="1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0" name="Freeform 3289"/>
            <p:cNvSpPr/>
            <p:nvPr/>
          </p:nvSpPr>
          <p:spPr>
            <a:xfrm>
              <a:off x="4213" y="3073"/>
              <a:ext cx="20" cy="15"/>
            </a:xfrm>
            <a:custGeom>
              <a:avLst/>
              <a:gdLst>
                <a:gd name="txL" fmla="*/ 0 w 4"/>
                <a:gd name="txT" fmla="*/ 0 h 3"/>
                <a:gd name="txR" fmla="*/ 4 w 4"/>
                <a:gd name="txB" fmla="*/ 3 h 3"/>
              </a:gdLst>
              <a:ahLst/>
              <a:cxnLst>
                <a:cxn ang="0">
                  <a:pos x="250" y="375"/>
                </a:cxn>
                <a:cxn ang="0">
                  <a:pos x="0" y="375"/>
                </a:cxn>
                <a:cxn ang="0">
                  <a:pos x="0" y="0"/>
                </a:cxn>
                <a:cxn ang="0">
                  <a:pos x="250" y="125"/>
                </a:cxn>
                <a:cxn ang="0">
                  <a:pos x="250" y="375"/>
                </a:cxn>
              </a:cxnLst>
              <a:rect l="txL" t="txT" r="txR" b="txB"/>
              <a:pathLst>
                <a:path w="4" h="3">
                  <a:moveTo>
                    <a:pt x="2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1"/>
                  </a:lnTo>
                  <a:cubicBezTo>
                    <a:pt x="4" y="1"/>
                    <a:pt x="4" y="3"/>
                    <a:pt x="2" y="3"/>
                  </a:cubicBez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1" name="Oval 3290"/>
            <p:cNvSpPr/>
            <p:nvPr/>
          </p:nvSpPr>
          <p:spPr>
            <a:xfrm>
              <a:off x="4203" y="3073"/>
              <a:ext cx="20" cy="15"/>
            </a:xfrm>
            <a:prstGeom prst="ellipse">
              <a:avLst/>
            </a:prstGeom>
            <a:solidFill>
              <a:srgbClr val="FDFA00"/>
            </a:solidFill>
            <a:ln w="0" cap="flat" cmpd="sng">
              <a:solidFill>
                <a:srgbClr val="340D7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52" name="Freeform 3291"/>
            <p:cNvSpPr/>
            <p:nvPr/>
          </p:nvSpPr>
          <p:spPr>
            <a:xfrm>
              <a:off x="5361" y="2841"/>
              <a:ext cx="61" cy="141"/>
            </a:xfrm>
            <a:custGeom>
              <a:avLst/>
              <a:gdLst>
                <a:gd name="txL" fmla="*/ 0 w 12"/>
                <a:gd name="txT" fmla="*/ 0 h 28"/>
                <a:gd name="txR" fmla="*/ 12 w 12"/>
                <a:gd name="txB" fmla="*/ 28 h 28"/>
              </a:gdLst>
              <a:ahLst/>
              <a:cxnLst>
                <a:cxn ang="0">
                  <a:pos x="259" y="0"/>
                </a:cxn>
                <a:cxn ang="0">
                  <a:pos x="803" y="760"/>
                </a:cxn>
                <a:cxn ang="0">
                  <a:pos x="930" y="1012"/>
                </a:cxn>
                <a:cxn ang="0">
                  <a:pos x="930" y="1269"/>
                </a:cxn>
                <a:cxn ang="0">
                  <a:pos x="1449" y="1929"/>
                </a:cxn>
                <a:cxn ang="0">
                  <a:pos x="1449" y="3575"/>
                </a:cxn>
                <a:cxn ang="0">
                  <a:pos x="930" y="3575"/>
                </a:cxn>
                <a:cxn ang="0">
                  <a:pos x="930" y="3067"/>
                </a:cxn>
                <a:cxn ang="0">
                  <a:pos x="646" y="2563"/>
                </a:cxn>
                <a:cxn ang="0">
                  <a:pos x="127" y="2055"/>
                </a:cxn>
                <a:cxn ang="0">
                  <a:pos x="386" y="1395"/>
                </a:cxn>
                <a:cxn ang="0">
                  <a:pos x="259" y="126"/>
                </a:cxn>
                <a:cxn ang="0">
                  <a:pos x="259" y="0"/>
                </a:cxn>
              </a:cxnLst>
              <a:rect l="txL" t="txT" r="txR" b="txB"/>
              <a:pathLst>
                <a:path w="12" h="28">
                  <a:moveTo>
                    <a:pt x="2" y="0"/>
                  </a:moveTo>
                  <a:lnTo>
                    <a:pt x="6" y="6"/>
                  </a:lnTo>
                  <a:lnTo>
                    <a:pt x="7" y="8"/>
                  </a:lnTo>
                  <a:lnTo>
                    <a:pt x="7" y="10"/>
                  </a:lnTo>
                  <a:cubicBezTo>
                    <a:pt x="9" y="10"/>
                    <a:pt x="12" y="12"/>
                    <a:pt x="11" y="15"/>
                  </a:cubicBezTo>
                  <a:lnTo>
                    <a:pt x="11" y="28"/>
                  </a:lnTo>
                  <a:lnTo>
                    <a:pt x="7" y="28"/>
                  </a:lnTo>
                  <a:lnTo>
                    <a:pt x="7" y="24"/>
                  </a:lnTo>
                  <a:cubicBezTo>
                    <a:pt x="7" y="23"/>
                    <a:pt x="7" y="20"/>
                    <a:pt x="5" y="20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1" y="14"/>
                    <a:pt x="2" y="13"/>
                    <a:pt x="3" y="11"/>
                  </a:cubicBezTo>
                  <a:cubicBezTo>
                    <a:pt x="5" y="8"/>
                    <a:pt x="0" y="3"/>
                    <a:pt x="2" y="1"/>
                  </a:cubicBezTo>
                  <a:lnTo>
                    <a:pt x="2" y="0"/>
                  </a:lnTo>
                </a:path>
              </a:pathLst>
            </a:custGeom>
            <a:solidFill>
              <a:srgbClr val="BCB1D5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3" name="Freeform 3292"/>
            <p:cNvSpPr>
              <a:spLocks noEditPoints="1"/>
            </p:cNvSpPr>
            <p:nvPr/>
          </p:nvSpPr>
          <p:spPr>
            <a:xfrm>
              <a:off x="5351" y="2826"/>
              <a:ext cx="82" cy="166"/>
            </a:xfrm>
            <a:custGeom>
              <a:avLst/>
              <a:gdLst>
                <a:gd name="txL" fmla="*/ 0 w 16"/>
                <a:gd name="txT" fmla="*/ 0 h 33"/>
                <a:gd name="txR" fmla="*/ 16 w 16"/>
                <a:gd name="txB" fmla="*/ 33 h 33"/>
              </a:gdLst>
              <a:ahLst/>
              <a:cxnLst>
                <a:cxn ang="0">
                  <a:pos x="1076" y="2938"/>
                </a:cxn>
                <a:cxn ang="0">
                  <a:pos x="554" y="3566"/>
                </a:cxn>
                <a:cxn ang="0">
                  <a:pos x="395" y="4200"/>
                </a:cxn>
                <a:cxn ang="0">
                  <a:pos x="0" y="4200"/>
                </a:cxn>
                <a:cxn ang="0">
                  <a:pos x="0" y="3566"/>
                </a:cxn>
                <a:cxn ang="0">
                  <a:pos x="0" y="2807"/>
                </a:cxn>
                <a:cxn ang="0">
                  <a:pos x="395" y="2430"/>
                </a:cxn>
                <a:cxn ang="0">
                  <a:pos x="1076" y="2938"/>
                </a:cxn>
                <a:cxn ang="0">
                  <a:pos x="815" y="252"/>
                </a:cxn>
                <a:cxn ang="0">
                  <a:pos x="1338" y="760"/>
                </a:cxn>
                <a:cxn ang="0">
                  <a:pos x="1471" y="1268"/>
                </a:cxn>
                <a:cxn ang="0">
                  <a:pos x="1210" y="1645"/>
                </a:cxn>
                <a:cxn ang="0">
                  <a:pos x="1758" y="2178"/>
                </a:cxn>
                <a:cxn ang="0">
                  <a:pos x="2024" y="1393"/>
                </a:cxn>
                <a:cxn ang="0">
                  <a:pos x="2024" y="1268"/>
                </a:cxn>
                <a:cxn ang="0">
                  <a:pos x="2153" y="1137"/>
                </a:cxn>
                <a:cxn ang="0">
                  <a:pos x="815" y="252"/>
                </a:cxn>
              </a:cxnLst>
              <a:rect l="txL" t="txT" r="txR" b="txB"/>
              <a:pathLst>
                <a:path w="16" h="33">
                  <a:moveTo>
                    <a:pt x="8" y="23"/>
                  </a:moveTo>
                  <a:cubicBezTo>
                    <a:pt x="6" y="24"/>
                    <a:pt x="4" y="26"/>
                    <a:pt x="4" y="28"/>
                  </a:cubicBezTo>
                  <a:lnTo>
                    <a:pt x="3" y="33"/>
                  </a:lnTo>
                  <a:lnTo>
                    <a:pt x="0" y="33"/>
                  </a:lnTo>
                  <a:lnTo>
                    <a:pt x="0" y="28"/>
                  </a:lnTo>
                  <a:cubicBezTo>
                    <a:pt x="0" y="26"/>
                    <a:pt x="0" y="24"/>
                    <a:pt x="0" y="22"/>
                  </a:cubicBezTo>
                  <a:cubicBezTo>
                    <a:pt x="1" y="22"/>
                    <a:pt x="3" y="19"/>
                    <a:pt x="3" y="19"/>
                  </a:cubicBezTo>
                  <a:cubicBezTo>
                    <a:pt x="4" y="21"/>
                    <a:pt x="5" y="22"/>
                    <a:pt x="8" y="23"/>
                  </a:cubicBezTo>
                  <a:moveTo>
                    <a:pt x="6" y="2"/>
                  </a:moveTo>
                  <a:lnTo>
                    <a:pt x="10" y="6"/>
                  </a:lnTo>
                  <a:cubicBezTo>
                    <a:pt x="11" y="6"/>
                    <a:pt x="12" y="9"/>
                    <a:pt x="11" y="10"/>
                  </a:cubicBezTo>
                  <a:lnTo>
                    <a:pt x="9" y="13"/>
                  </a:lnTo>
                  <a:cubicBezTo>
                    <a:pt x="11" y="13"/>
                    <a:pt x="13" y="15"/>
                    <a:pt x="13" y="17"/>
                  </a:cubicBezTo>
                  <a:cubicBezTo>
                    <a:pt x="14" y="16"/>
                    <a:pt x="15" y="12"/>
                    <a:pt x="15" y="11"/>
                  </a:cubicBezTo>
                  <a:lnTo>
                    <a:pt x="15" y="10"/>
                  </a:lnTo>
                  <a:lnTo>
                    <a:pt x="16" y="9"/>
                  </a:lnTo>
                  <a:cubicBezTo>
                    <a:pt x="16" y="4"/>
                    <a:pt x="8" y="0"/>
                    <a:pt x="6" y="2"/>
                  </a:cubicBezTo>
                </a:path>
              </a:pathLst>
            </a:custGeom>
            <a:solidFill>
              <a:srgbClr val="BCB1D5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4" name="Freeform 3293"/>
            <p:cNvSpPr/>
            <p:nvPr/>
          </p:nvSpPr>
          <p:spPr>
            <a:xfrm>
              <a:off x="5377" y="2906"/>
              <a:ext cx="30" cy="26"/>
            </a:xfrm>
            <a:custGeom>
              <a:avLst/>
              <a:gdLst>
                <a:gd name="txL" fmla="*/ 0 w 6"/>
                <a:gd name="txT" fmla="*/ 0 h 5"/>
                <a:gd name="txR" fmla="*/ 6 w 6"/>
                <a:gd name="txB" fmla="*/ 5 h 5"/>
              </a:gdLst>
              <a:ahLst/>
              <a:cxnLst>
                <a:cxn ang="0">
                  <a:pos x="625" y="135"/>
                </a:cxn>
                <a:cxn ang="0">
                  <a:pos x="750" y="432"/>
                </a:cxn>
                <a:cxn ang="0">
                  <a:pos x="625" y="567"/>
                </a:cxn>
                <a:cxn ang="0">
                  <a:pos x="375" y="702"/>
                </a:cxn>
                <a:cxn ang="0">
                  <a:pos x="125" y="702"/>
                </a:cxn>
                <a:cxn ang="0">
                  <a:pos x="0" y="432"/>
                </a:cxn>
                <a:cxn ang="0">
                  <a:pos x="125" y="135"/>
                </a:cxn>
                <a:cxn ang="0">
                  <a:pos x="500" y="0"/>
                </a:cxn>
                <a:cxn ang="0">
                  <a:pos x="625" y="135"/>
                </a:cxn>
              </a:cxnLst>
              <a:rect l="txL" t="txT" r="txR" b="txB"/>
              <a:pathLst>
                <a:path w="6" h="5">
                  <a:moveTo>
                    <a:pt x="5" y="1"/>
                  </a:moveTo>
                  <a:lnTo>
                    <a:pt x="6" y="3"/>
                  </a:lnTo>
                  <a:cubicBezTo>
                    <a:pt x="6" y="3"/>
                    <a:pt x="6" y="4"/>
                    <a:pt x="5" y="4"/>
                  </a:cubicBezTo>
                  <a:lnTo>
                    <a:pt x="3" y="5"/>
                  </a:lnTo>
                  <a:cubicBezTo>
                    <a:pt x="2" y="5"/>
                    <a:pt x="2" y="5"/>
                    <a:pt x="1" y="5"/>
                  </a:cubicBezTo>
                  <a:lnTo>
                    <a:pt x="0" y="3"/>
                  </a:lnTo>
                  <a:cubicBezTo>
                    <a:pt x="0" y="2"/>
                    <a:pt x="0" y="2"/>
                    <a:pt x="1" y="1"/>
                  </a:cubicBezTo>
                  <a:lnTo>
                    <a:pt x="4" y="0"/>
                  </a:lnTo>
                  <a:cubicBezTo>
                    <a:pt x="4" y="0"/>
                    <a:pt x="5" y="0"/>
                    <a:pt x="5" y="1"/>
                  </a:cubicBezTo>
                </a:path>
              </a:pathLst>
            </a:custGeom>
            <a:solidFill>
              <a:srgbClr val="BCB1D5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5" name="Freeform 3294"/>
            <p:cNvSpPr/>
            <p:nvPr/>
          </p:nvSpPr>
          <p:spPr>
            <a:xfrm>
              <a:off x="5351" y="2927"/>
              <a:ext cx="31" cy="35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827" y="250"/>
                </a:cxn>
                <a:cxn ang="0">
                  <a:pos x="563" y="625"/>
                </a:cxn>
                <a:cxn ang="0">
                  <a:pos x="269" y="375"/>
                </a:cxn>
                <a:cxn ang="0">
                  <a:pos x="563" y="0"/>
                </a:cxn>
                <a:cxn ang="0">
                  <a:pos x="827" y="250"/>
                </a:cxn>
              </a:cxnLst>
              <a:rect l="txL" t="txT" r="txR" b="txB"/>
              <a:pathLst>
                <a:path w="6" h="7">
                  <a:moveTo>
                    <a:pt x="6" y="2"/>
                  </a:moveTo>
                  <a:lnTo>
                    <a:pt x="4" y="5"/>
                  </a:lnTo>
                  <a:cubicBezTo>
                    <a:pt x="3" y="7"/>
                    <a:pt x="0" y="5"/>
                    <a:pt x="2" y="3"/>
                  </a:cubicBezTo>
                  <a:lnTo>
                    <a:pt x="4" y="0"/>
                  </a:lnTo>
                  <a:cubicBezTo>
                    <a:pt x="4" y="1"/>
                    <a:pt x="5" y="2"/>
                    <a:pt x="6" y="2"/>
                  </a:cubicBezTo>
                </a:path>
              </a:pathLst>
            </a:custGeom>
            <a:solidFill>
              <a:srgbClr val="BCB1D5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6" name="Freeform 3295"/>
            <p:cNvSpPr>
              <a:spLocks noEditPoints="1"/>
            </p:cNvSpPr>
            <p:nvPr/>
          </p:nvSpPr>
          <p:spPr>
            <a:xfrm>
              <a:off x="5397" y="2876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0" y="250"/>
                </a:cxn>
                <a:cxn ang="0">
                  <a:pos x="563" y="750"/>
                </a:cxn>
                <a:cxn ang="0">
                  <a:pos x="134" y="250"/>
                </a:cxn>
                <a:cxn ang="0">
                  <a:pos x="692" y="750"/>
                </a:cxn>
                <a:cxn ang="0">
                  <a:pos x="134" y="250"/>
                </a:cxn>
                <a:cxn ang="0">
                  <a:pos x="692" y="625"/>
                </a:cxn>
                <a:cxn ang="0">
                  <a:pos x="134" y="125"/>
                </a:cxn>
                <a:cxn ang="0">
                  <a:pos x="692" y="500"/>
                </a:cxn>
                <a:cxn ang="0">
                  <a:pos x="269" y="125"/>
                </a:cxn>
                <a:cxn ang="0">
                  <a:pos x="692" y="500"/>
                </a:cxn>
                <a:cxn ang="0">
                  <a:pos x="269" y="0"/>
                </a:cxn>
                <a:cxn ang="0">
                  <a:pos x="827" y="375"/>
                </a:cxn>
              </a:cxnLst>
              <a:rect l="txL" t="txT" r="txR" b="txB"/>
              <a:pathLst>
                <a:path w="6" h="6">
                  <a:moveTo>
                    <a:pt x="0" y="2"/>
                  </a:moveTo>
                  <a:cubicBezTo>
                    <a:pt x="3" y="2"/>
                    <a:pt x="4" y="4"/>
                    <a:pt x="4" y="6"/>
                  </a:cubicBezTo>
                  <a:moveTo>
                    <a:pt x="1" y="2"/>
                  </a:moveTo>
                  <a:cubicBezTo>
                    <a:pt x="3" y="2"/>
                    <a:pt x="4" y="4"/>
                    <a:pt x="5" y="6"/>
                  </a:cubicBezTo>
                  <a:moveTo>
                    <a:pt x="1" y="2"/>
                  </a:moveTo>
                  <a:cubicBezTo>
                    <a:pt x="3" y="2"/>
                    <a:pt x="5" y="3"/>
                    <a:pt x="5" y="5"/>
                  </a:cubicBezTo>
                  <a:moveTo>
                    <a:pt x="1" y="1"/>
                  </a:moveTo>
                  <a:cubicBezTo>
                    <a:pt x="3" y="1"/>
                    <a:pt x="5" y="2"/>
                    <a:pt x="5" y="4"/>
                  </a:cubicBezTo>
                  <a:moveTo>
                    <a:pt x="2" y="1"/>
                  </a:moveTo>
                  <a:cubicBezTo>
                    <a:pt x="4" y="1"/>
                    <a:pt x="5" y="2"/>
                    <a:pt x="5" y="4"/>
                  </a:cubicBezTo>
                  <a:moveTo>
                    <a:pt x="2" y="0"/>
                  </a:moveTo>
                  <a:cubicBezTo>
                    <a:pt x="4" y="0"/>
                    <a:pt x="5" y="1"/>
                    <a:pt x="6" y="3"/>
                  </a:cubicBez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7" name="Freeform 3296"/>
            <p:cNvSpPr>
              <a:spLocks noEditPoints="1"/>
            </p:cNvSpPr>
            <p:nvPr/>
          </p:nvSpPr>
          <p:spPr>
            <a:xfrm>
              <a:off x="5346" y="2982"/>
              <a:ext cx="71" cy="248"/>
            </a:xfrm>
            <a:custGeom>
              <a:avLst/>
              <a:gdLst>
                <a:gd name="txL" fmla="*/ 0 w 14"/>
                <a:gd name="txT" fmla="*/ 0 h 49"/>
                <a:gd name="txR" fmla="*/ 14 w 14"/>
                <a:gd name="txB" fmla="*/ 49 h 49"/>
              </a:gdLst>
              <a:ahLst/>
              <a:cxnLst>
                <a:cxn ang="0">
                  <a:pos x="0" y="258"/>
                </a:cxn>
                <a:cxn ang="0">
                  <a:pos x="512" y="5967"/>
                </a:cxn>
                <a:cxn ang="0">
                  <a:pos x="928" y="5967"/>
                </a:cxn>
                <a:cxn ang="0">
                  <a:pos x="644" y="258"/>
                </a:cxn>
                <a:cxn ang="0">
                  <a:pos x="0" y="258"/>
                </a:cxn>
                <a:cxn ang="0">
                  <a:pos x="1826" y="0"/>
                </a:cxn>
                <a:cxn ang="0">
                  <a:pos x="1440" y="5967"/>
                </a:cxn>
                <a:cxn ang="0">
                  <a:pos x="928" y="5967"/>
                </a:cxn>
                <a:cxn ang="0">
                  <a:pos x="1182" y="0"/>
                </a:cxn>
                <a:cxn ang="0">
                  <a:pos x="1826" y="0"/>
                </a:cxn>
              </a:cxnLst>
              <a:rect l="txL" t="txT" r="txR" b="txB"/>
              <a:pathLst>
                <a:path w="14" h="49">
                  <a:moveTo>
                    <a:pt x="0" y="2"/>
                  </a:moveTo>
                  <a:cubicBezTo>
                    <a:pt x="0" y="17"/>
                    <a:pt x="1" y="32"/>
                    <a:pt x="4" y="46"/>
                  </a:cubicBezTo>
                  <a:cubicBezTo>
                    <a:pt x="4" y="48"/>
                    <a:pt x="7" y="48"/>
                    <a:pt x="7" y="46"/>
                  </a:cubicBezTo>
                  <a:cubicBezTo>
                    <a:pt x="6" y="33"/>
                    <a:pt x="5" y="16"/>
                    <a:pt x="5" y="2"/>
                  </a:cubicBezTo>
                  <a:lnTo>
                    <a:pt x="0" y="2"/>
                  </a:lnTo>
                  <a:moveTo>
                    <a:pt x="14" y="0"/>
                  </a:moveTo>
                  <a:cubicBezTo>
                    <a:pt x="14" y="16"/>
                    <a:pt x="12" y="31"/>
                    <a:pt x="11" y="46"/>
                  </a:cubicBezTo>
                  <a:cubicBezTo>
                    <a:pt x="11" y="49"/>
                    <a:pt x="7" y="49"/>
                    <a:pt x="7" y="46"/>
                  </a:cubicBezTo>
                  <a:cubicBezTo>
                    <a:pt x="7" y="32"/>
                    <a:pt x="8" y="14"/>
                    <a:pt x="9" y="0"/>
                  </a:cubicBezTo>
                  <a:lnTo>
                    <a:pt x="14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8" name="Freeform 3297"/>
            <p:cNvSpPr/>
            <p:nvPr/>
          </p:nvSpPr>
          <p:spPr>
            <a:xfrm>
              <a:off x="5387" y="2911"/>
              <a:ext cx="15" cy="16"/>
            </a:xfrm>
            <a:custGeom>
              <a:avLst/>
              <a:gdLst>
                <a:gd name="txL" fmla="*/ 0 w 3"/>
                <a:gd name="txT" fmla="*/ 0 h 3"/>
                <a:gd name="txR" fmla="*/ 3 w 3"/>
                <a:gd name="txB" fmla="*/ 3 h 3"/>
              </a:gdLst>
              <a:ahLst/>
              <a:cxnLst>
                <a:cxn ang="0">
                  <a:pos x="250" y="144"/>
                </a:cxn>
                <a:cxn ang="0">
                  <a:pos x="125" y="453"/>
                </a:cxn>
                <a:cxn ang="0">
                  <a:pos x="0" y="144"/>
                </a:cxn>
                <a:cxn ang="0">
                  <a:pos x="125" y="0"/>
                </a:cxn>
                <a:cxn ang="0">
                  <a:pos x="250" y="144"/>
                </a:cxn>
              </a:cxnLst>
              <a:rect l="txL" t="txT" r="txR" b="txB"/>
              <a:pathLst>
                <a:path w="3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2" y="1"/>
                  </a:cubicBezTo>
                </a:path>
              </a:pathLst>
            </a:custGeom>
            <a:solidFill>
              <a:srgbClr val="BCB1D5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9" name="Freeform 3298"/>
            <p:cNvSpPr>
              <a:spLocks noEditPoints="1"/>
            </p:cNvSpPr>
            <p:nvPr/>
          </p:nvSpPr>
          <p:spPr>
            <a:xfrm>
              <a:off x="5433" y="3108"/>
              <a:ext cx="127" cy="197"/>
            </a:xfrm>
            <a:custGeom>
              <a:avLst/>
              <a:gdLst>
                <a:gd name="txL" fmla="*/ 0 w 25"/>
                <a:gd name="txT" fmla="*/ 0 h 39"/>
                <a:gd name="txR" fmla="*/ 25 w 25"/>
                <a:gd name="txB" fmla="*/ 39 h 39"/>
              </a:gdLst>
              <a:ahLst/>
              <a:cxnLst>
                <a:cxn ang="0">
                  <a:pos x="1057" y="126"/>
                </a:cxn>
                <a:cxn ang="0">
                  <a:pos x="386" y="1303"/>
                </a:cxn>
                <a:cxn ang="0">
                  <a:pos x="0" y="3344"/>
                </a:cxn>
                <a:cxn ang="0">
                  <a:pos x="645" y="4900"/>
                </a:cxn>
                <a:cxn ang="0">
                  <a:pos x="930" y="4773"/>
                </a:cxn>
                <a:cxn ang="0">
                  <a:pos x="518" y="3597"/>
                </a:cxn>
                <a:cxn ang="0">
                  <a:pos x="930" y="1147"/>
                </a:cxn>
                <a:cxn ang="0">
                  <a:pos x="1443" y="126"/>
                </a:cxn>
                <a:cxn ang="0">
                  <a:pos x="1443" y="0"/>
                </a:cxn>
                <a:cxn ang="0">
                  <a:pos x="1057" y="126"/>
                </a:cxn>
                <a:cxn ang="0">
                  <a:pos x="2220" y="126"/>
                </a:cxn>
                <a:cxn ang="0">
                  <a:pos x="2891" y="1303"/>
                </a:cxn>
                <a:cxn ang="0">
                  <a:pos x="3277" y="3344"/>
                </a:cxn>
                <a:cxn ang="0">
                  <a:pos x="2631" y="4900"/>
                </a:cxn>
                <a:cxn ang="0">
                  <a:pos x="2347" y="4773"/>
                </a:cxn>
                <a:cxn ang="0">
                  <a:pos x="2764" y="3597"/>
                </a:cxn>
                <a:cxn ang="0">
                  <a:pos x="2220" y="1147"/>
                </a:cxn>
                <a:cxn ang="0">
                  <a:pos x="1702" y="126"/>
                </a:cxn>
                <a:cxn ang="0">
                  <a:pos x="1702" y="0"/>
                </a:cxn>
                <a:cxn ang="0">
                  <a:pos x="2220" y="126"/>
                </a:cxn>
              </a:cxnLst>
              <a:rect l="txL" t="txT" r="txR" b="txB"/>
              <a:pathLst>
                <a:path w="25" h="39">
                  <a:moveTo>
                    <a:pt x="8" y="1"/>
                  </a:moveTo>
                  <a:cubicBezTo>
                    <a:pt x="7" y="3"/>
                    <a:pt x="4" y="7"/>
                    <a:pt x="3" y="10"/>
                  </a:cubicBezTo>
                  <a:cubicBezTo>
                    <a:pt x="0" y="16"/>
                    <a:pt x="0" y="20"/>
                    <a:pt x="0" y="26"/>
                  </a:cubicBezTo>
                  <a:cubicBezTo>
                    <a:pt x="0" y="32"/>
                    <a:pt x="2" y="35"/>
                    <a:pt x="5" y="38"/>
                  </a:cubicBezTo>
                  <a:cubicBezTo>
                    <a:pt x="6" y="39"/>
                    <a:pt x="7" y="38"/>
                    <a:pt x="7" y="37"/>
                  </a:cubicBezTo>
                  <a:cubicBezTo>
                    <a:pt x="6" y="34"/>
                    <a:pt x="4" y="32"/>
                    <a:pt x="4" y="28"/>
                  </a:cubicBezTo>
                  <a:cubicBezTo>
                    <a:pt x="2" y="21"/>
                    <a:pt x="4" y="14"/>
                    <a:pt x="7" y="9"/>
                  </a:cubicBezTo>
                  <a:cubicBezTo>
                    <a:pt x="9" y="7"/>
                    <a:pt x="11" y="4"/>
                    <a:pt x="11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moveTo>
                    <a:pt x="17" y="1"/>
                  </a:moveTo>
                  <a:cubicBezTo>
                    <a:pt x="17" y="3"/>
                    <a:pt x="21" y="7"/>
                    <a:pt x="22" y="10"/>
                  </a:cubicBezTo>
                  <a:cubicBezTo>
                    <a:pt x="24" y="16"/>
                    <a:pt x="25" y="21"/>
                    <a:pt x="25" y="26"/>
                  </a:cubicBezTo>
                  <a:cubicBezTo>
                    <a:pt x="24" y="32"/>
                    <a:pt x="22" y="35"/>
                    <a:pt x="20" y="38"/>
                  </a:cubicBezTo>
                  <a:cubicBezTo>
                    <a:pt x="19" y="39"/>
                    <a:pt x="17" y="39"/>
                    <a:pt x="18" y="37"/>
                  </a:cubicBezTo>
                  <a:cubicBezTo>
                    <a:pt x="19" y="35"/>
                    <a:pt x="20" y="32"/>
                    <a:pt x="21" y="28"/>
                  </a:cubicBezTo>
                  <a:cubicBezTo>
                    <a:pt x="22" y="21"/>
                    <a:pt x="20" y="14"/>
                    <a:pt x="17" y="9"/>
                  </a:cubicBezTo>
                  <a:cubicBezTo>
                    <a:pt x="15" y="7"/>
                    <a:pt x="14" y="4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5" y="1"/>
                    <a:pt x="16" y="1"/>
                    <a:pt x="17" y="1"/>
                  </a:cubicBez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0" name="Freeform 3299"/>
            <p:cNvSpPr/>
            <p:nvPr/>
          </p:nvSpPr>
          <p:spPr>
            <a:xfrm>
              <a:off x="5473" y="2911"/>
              <a:ext cx="46" cy="202"/>
            </a:xfrm>
            <a:custGeom>
              <a:avLst/>
              <a:gdLst>
                <a:gd name="txL" fmla="*/ 0 w 9"/>
                <a:gd name="txT" fmla="*/ 0 h 40"/>
                <a:gd name="txR" fmla="*/ 9 w 9"/>
                <a:gd name="txB" fmla="*/ 40 h 40"/>
              </a:gdLst>
              <a:ahLst/>
              <a:cxnLst>
                <a:cxn ang="0">
                  <a:pos x="521" y="0"/>
                </a:cxn>
                <a:cxn ang="0">
                  <a:pos x="261" y="0"/>
                </a:cxn>
                <a:cxn ang="0">
                  <a:pos x="0" y="2449"/>
                </a:cxn>
                <a:cxn ang="0">
                  <a:pos x="0" y="4131"/>
                </a:cxn>
                <a:cxn ang="0">
                  <a:pos x="133" y="4515"/>
                </a:cxn>
                <a:cxn ang="0">
                  <a:pos x="0" y="5151"/>
                </a:cxn>
                <a:cxn ang="0">
                  <a:pos x="394" y="5025"/>
                </a:cxn>
                <a:cxn ang="0">
                  <a:pos x="521" y="4515"/>
                </a:cxn>
                <a:cxn ang="0">
                  <a:pos x="680" y="5025"/>
                </a:cxn>
                <a:cxn ang="0">
                  <a:pos x="1201" y="5151"/>
                </a:cxn>
                <a:cxn ang="0">
                  <a:pos x="940" y="4641"/>
                </a:cxn>
                <a:cxn ang="0">
                  <a:pos x="940" y="3469"/>
                </a:cxn>
                <a:cxn ang="0">
                  <a:pos x="940" y="2449"/>
                </a:cxn>
                <a:cxn ang="0">
                  <a:pos x="521" y="0"/>
                </a:cxn>
              </a:cxnLst>
              <a:rect l="txL" t="txT" r="txR" b="txB"/>
              <a:pathLst>
                <a:path w="9" h="40">
                  <a:moveTo>
                    <a:pt x="4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3" y="39"/>
                  </a:lnTo>
                  <a:lnTo>
                    <a:pt x="4" y="35"/>
                  </a:lnTo>
                  <a:lnTo>
                    <a:pt x="5" y="39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4" y="0"/>
                  </a:lnTo>
                </a:path>
              </a:pathLst>
            </a:custGeom>
            <a:solidFill>
              <a:srgbClr val="715E9E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1" name="Freeform 3300"/>
            <p:cNvSpPr>
              <a:spLocks noEditPoints="1"/>
            </p:cNvSpPr>
            <p:nvPr/>
          </p:nvSpPr>
          <p:spPr>
            <a:xfrm>
              <a:off x="5484" y="3012"/>
              <a:ext cx="20" cy="56"/>
            </a:xfrm>
            <a:custGeom>
              <a:avLst/>
              <a:gdLst>
                <a:gd name="txL" fmla="*/ 0 w 4"/>
                <a:gd name="txT" fmla="*/ 0 h 11"/>
                <a:gd name="txR" fmla="*/ 4 w 4"/>
                <a:gd name="txB" fmla="*/ 11 h 11"/>
              </a:gdLst>
              <a:ahLst/>
              <a:cxnLst>
                <a:cxn ang="0">
                  <a:pos x="375" y="1191"/>
                </a:cxn>
                <a:cxn ang="0">
                  <a:pos x="250" y="1451"/>
                </a:cxn>
                <a:cxn ang="0">
                  <a:pos x="0" y="1324"/>
                </a:cxn>
                <a:cxn ang="0">
                  <a:pos x="125" y="1064"/>
                </a:cxn>
                <a:cxn ang="0">
                  <a:pos x="375" y="1191"/>
                </a:cxn>
                <a:cxn ang="0">
                  <a:pos x="0" y="0"/>
                </a:cxn>
                <a:cxn ang="0">
                  <a:pos x="0" y="647"/>
                </a:cxn>
                <a:cxn ang="0">
                  <a:pos x="375" y="647"/>
                </a:cxn>
                <a:cxn ang="0">
                  <a:pos x="250" y="0"/>
                </a:cxn>
                <a:cxn ang="0">
                  <a:pos x="0" y="0"/>
                </a:cxn>
              </a:cxnLst>
              <a:rect l="txL" t="txT" r="txR" b="txB"/>
              <a:pathLst>
                <a:path w="4" h="11">
                  <a:moveTo>
                    <a:pt x="3" y="9"/>
                  </a:moveTo>
                  <a:cubicBezTo>
                    <a:pt x="4" y="10"/>
                    <a:pt x="3" y="11"/>
                    <a:pt x="2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2" y="8"/>
                    <a:pt x="3" y="8"/>
                    <a:pt x="3" y="9"/>
                  </a:cubicBezTo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715E9E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2" name="Line 3301"/>
            <p:cNvSpPr/>
            <p:nvPr/>
          </p:nvSpPr>
          <p:spPr>
            <a:xfrm flipV="1">
              <a:off x="5489" y="2911"/>
              <a:ext cx="1" cy="127"/>
            </a:xfrm>
            <a:prstGeom prst="line">
              <a:avLst/>
            </a:prstGeom>
            <a:ln w="0" cap="flat" cmpd="sng">
              <a:solidFill>
                <a:srgbClr val="340D7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63" name="Rectangle 3302"/>
            <p:cNvSpPr/>
            <p:nvPr/>
          </p:nvSpPr>
          <p:spPr>
            <a:xfrm>
              <a:off x="4336" y="2866"/>
              <a:ext cx="5" cy="237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64" name="Rectangle 3303"/>
            <p:cNvSpPr/>
            <p:nvPr/>
          </p:nvSpPr>
          <p:spPr>
            <a:xfrm>
              <a:off x="4330" y="2866"/>
              <a:ext cx="11" cy="237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65" name="Rectangle 3304"/>
            <p:cNvSpPr/>
            <p:nvPr/>
          </p:nvSpPr>
          <p:spPr>
            <a:xfrm>
              <a:off x="4325" y="2866"/>
              <a:ext cx="11" cy="237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66" name="Rectangle 3305"/>
            <p:cNvSpPr/>
            <p:nvPr/>
          </p:nvSpPr>
          <p:spPr>
            <a:xfrm>
              <a:off x="4330" y="2866"/>
              <a:ext cx="1" cy="237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67" name="Rectangle 3306"/>
            <p:cNvSpPr/>
            <p:nvPr/>
          </p:nvSpPr>
          <p:spPr>
            <a:xfrm>
              <a:off x="4330" y="2866"/>
              <a:ext cx="11" cy="237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68" name="Freeform 3307"/>
            <p:cNvSpPr/>
            <p:nvPr/>
          </p:nvSpPr>
          <p:spPr>
            <a:xfrm>
              <a:off x="4310" y="3073"/>
              <a:ext cx="51" cy="172"/>
            </a:xfrm>
            <a:custGeom>
              <a:avLst/>
              <a:gdLst>
                <a:gd name="txL" fmla="*/ 0 w 10"/>
                <a:gd name="txT" fmla="*/ 0 h 34"/>
                <a:gd name="txR" fmla="*/ 10 w 10"/>
                <a:gd name="txB" fmla="*/ 34 h 34"/>
              </a:gdLst>
              <a:ahLst/>
              <a:cxnLst>
                <a:cxn ang="0">
                  <a:pos x="678" y="4401"/>
                </a:cxn>
                <a:cxn ang="0">
                  <a:pos x="678" y="4401"/>
                </a:cxn>
                <a:cxn ang="0">
                  <a:pos x="0" y="3764"/>
                </a:cxn>
                <a:cxn ang="0">
                  <a:pos x="0" y="1305"/>
                </a:cxn>
                <a:cxn ang="0">
                  <a:pos x="133" y="769"/>
                </a:cxn>
                <a:cxn ang="0">
                  <a:pos x="133" y="637"/>
                </a:cxn>
                <a:cxn ang="0">
                  <a:pos x="0" y="511"/>
                </a:cxn>
                <a:cxn ang="0">
                  <a:pos x="0" y="126"/>
                </a:cxn>
                <a:cxn ang="0">
                  <a:pos x="678" y="0"/>
                </a:cxn>
                <a:cxn ang="0">
                  <a:pos x="678" y="0"/>
                </a:cxn>
                <a:cxn ang="0">
                  <a:pos x="1326" y="126"/>
                </a:cxn>
                <a:cxn ang="0">
                  <a:pos x="1326" y="511"/>
                </a:cxn>
                <a:cxn ang="0">
                  <a:pos x="1199" y="637"/>
                </a:cxn>
                <a:cxn ang="0">
                  <a:pos x="1199" y="769"/>
                </a:cxn>
                <a:cxn ang="0">
                  <a:pos x="1326" y="1305"/>
                </a:cxn>
                <a:cxn ang="0">
                  <a:pos x="1326" y="3764"/>
                </a:cxn>
                <a:cxn ang="0">
                  <a:pos x="678" y="4401"/>
                </a:cxn>
              </a:cxnLst>
              <a:rect l="txL" t="txT" r="txR" b="txB"/>
              <a:pathLst>
                <a:path w="10" h="34">
                  <a:moveTo>
                    <a:pt x="5" y="34"/>
                  </a:moveTo>
                  <a:lnTo>
                    <a:pt x="5" y="34"/>
                  </a:lnTo>
                  <a:cubicBezTo>
                    <a:pt x="2" y="34"/>
                    <a:pt x="0" y="32"/>
                    <a:pt x="0" y="29"/>
                  </a:cubicBezTo>
                  <a:lnTo>
                    <a:pt x="0" y="10"/>
                  </a:lnTo>
                  <a:cubicBezTo>
                    <a:pt x="0" y="8"/>
                    <a:pt x="1" y="7"/>
                    <a:pt x="1" y="6"/>
                  </a:cubicBezTo>
                  <a:lnTo>
                    <a:pt x="1" y="5"/>
                  </a:lnTo>
                  <a:cubicBezTo>
                    <a:pt x="1" y="5"/>
                    <a:pt x="0" y="4"/>
                    <a:pt x="0" y="4"/>
                  </a:cubicBezTo>
                  <a:lnTo>
                    <a:pt x="0" y="1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8" y="0"/>
                    <a:pt x="10" y="0"/>
                    <a:pt x="10" y="1"/>
                  </a:cubicBezTo>
                  <a:lnTo>
                    <a:pt x="10" y="4"/>
                  </a:lnTo>
                  <a:cubicBezTo>
                    <a:pt x="10" y="4"/>
                    <a:pt x="9" y="5"/>
                    <a:pt x="9" y="5"/>
                  </a:cubicBezTo>
                  <a:lnTo>
                    <a:pt x="9" y="6"/>
                  </a:lnTo>
                  <a:cubicBezTo>
                    <a:pt x="9" y="7"/>
                    <a:pt x="10" y="8"/>
                    <a:pt x="10" y="10"/>
                  </a:cubicBezTo>
                  <a:lnTo>
                    <a:pt x="10" y="29"/>
                  </a:lnTo>
                  <a:cubicBezTo>
                    <a:pt x="10" y="32"/>
                    <a:pt x="8" y="34"/>
                    <a:pt x="5" y="34"/>
                  </a:cubicBez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9" name="Rectangle 3308"/>
            <p:cNvSpPr/>
            <p:nvPr/>
          </p:nvSpPr>
          <p:spPr>
            <a:xfrm>
              <a:off x="4341" y="2846"/>
              <a:ext cx="5" cy="30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0" name="Rectangle 3309"/>
            <p:cNvSpPr/>
            <p:nvPr/>
          </p:nvSpPr>
          <p:spPr>
            <a:xfrm>
              <a:off x="4336" y="2846"/>
              <a:ext cx="10" cy="30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1" name="Rectangle 3310"/>
            <p:cNvSpPr/>
            <p:nvPr/>
          </p:nvSpPr>
          <p:spPr>
            <a:xfrm>
              <a:off x="4330" y="2846"/>
              <a:ext cx="11" cy="30"/>
            </a:xfrm>
            <a:prstGeom prst="rect">
              <a:avLst/>
            </a:prstGeom>
            <a:solidFill>
              <a:srgbClr val="88878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2" name="Rectangle 3311"/>
            <p:cNvSpPr/>
            <p:nvPr/>
          </p:nvSpPr>
          <p:spPr>
            <a:xfrm>
              <a:off x="4325" y="2846"/>
              <a:ext cx="11" cy="30"/>
            </a:xfrm>
            <a:prstGeom prst="rect">
              <a:avLst/>
            </a:prstGeom>
            <a:solidFill>
              <a:srgbClr val="B8B7B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3" name="Rectangle 3312"/>
            <p:cNvSpPr/>
            <p:nvPr/>
          </p:nvSpPr>
          <p:spPr>
            <a:xfrm>
              <a:off x="4320" y="2846"/>
              <a:ext cx="10" cy="3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4" name="Rectangle 3313"/>
            <p:cNvSpPr/>
            <p:nvPr/>
          </p:nvSpPr>
          <p:spPr>
            <a:xfrm>
              <a:off x="4325" y="2846"/>
              <a:ext cx="1" cy="3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5" name="Freeform 3314"/>
            <p:cNvSpPr/>
            <p:nvPr/>
          </p:nvSpPr>
          <p:spPr>
            <a:xfrm>
              <a:off x="4320" y="2846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429" y="750"/>
                </a:cxn>
                <a:cxn ang="0">
                  <a:pos x="429" y="750"/>
                </a:cxn>
                <a:cxn ang="0">
                  <a:pos x="269" y="0"/>
                </a:cxn>
                <a:cxn ang="0">
                  <a:pos x="563" y="0"/>
                </a:cxn>
                <a:cxn ang="0">
                  <a:pos x="429" y="750"/>
                </a:cxn>
              </a:cxnLst>
              <a:rect l="txL" t="txT" r="txR" b="tx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0" y="6"/>
                    <a:pt x="2" y="3"/>
                    <a:pt x="2" y="0"/>
                  </a:cubicBezTo>
                  <a:lnTo>
                    <a:pt x="4" y="0"/>
                  </a:lnTo>
                  <a:cubicBezTo>
                    <a:pt x="5" y="3"/>
                    <a:pt x="6" y="6"/>
                    <a:pt x="3" y="6"/>
                  </a:cubicBez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6" name="Freeform 3315"/>
            <p:cNvSpPr/>
            <p:nvPr/>
          </p:nvSpPr>
          <p:spPr>
            <a:xfrm>
              <a:off x="5601" y="3068"/>
              <a:ext cx="10" cy="182"/>
            </a:xfrm>
            <a:custGeom>
              <a:avLst/>
              <a:gdLst>
                <a:gd name="txL" fmla="*/ 0 w 10"/>
                <a:gd name="txT" fmla="*/ 0 h 182"/>
                <a:gd name="txR" fmla="*/ 10 w 10"/>
                <a:gd name="txB" fmla="*/ 182 h 182"/>
              </a:gdLst>
              <a:ahLst/>
              <a:cxnLst>
                <a:cxn ang="0">
                  <a:pos x="10" y="0"/>
                </a:cxn>
                <a:cxn ang="0">
                  <a:pos x="5" y="182"/>
                </a:cxn>
                <a:cxn ang="0">
                  <a:pos x="0" y="182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82">
                  <a:moveTo>
                    <a:pt x="10" y="0"/>
                  </a:moveTo>
                  <a:lnTo>
                    <a:pt x="5" y="182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15E5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77" name="Rectangle 3316"/>
            <p:cNvSpPr/>
            <p:nvPr/>
          </p:nvSpPr>
          <p:spPr>
            <a:xfrm>
              <a:off x="5596" y="3068"/>
              <a:ext cx="10" cy="182"/>
            </a:xfrm>
            <a:prstGeom prst="rect">
              <a:avLst/>
            </a:prstGeom>
            <a:solidFill>
              <a:srgbClr val="AEADA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8" name="Rectangle 3317"/>
            <p:cNvSpPr/>
            <p:nvPr/>
          </p:nvSpPr>
          <p:spPr>
            <a:xfrm>
              <a:off x="5591" y="3068"/>
              <a:ext cx="10" cy="182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79" name="Rectangle 3318"/>
            <p:cNvSpPr/>
            <p:nvPr/>
          </p:nvSpPr>
          <p:spPr>
            <a:xfrm>
              <a:off x="5596" y="3068"/>
              <a:ext cx="10" cy="182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0" name="Freeform 3319"/>
            <p:cNvSpPr/>
            <p:nvPr/>
          </p:nvSpPr>
          <p:spPr>
            <a:xfrm>
              <a:off x="5576" y="3225"/>
              <a:ext cx="51" cy="136"/>
            </a:xfrm>
            <a:custGeom>
              <a:avLst/>
              <a:gdLst>
                <a:gd name="txL" fmla="*/ 0 w 10"/>
                <a:gd name="txT" fmla="*/ 0 h 27"/>
                <a:gd name="txR" fmla="*/ 10 w 10"/>
                <a:gd name="txB" fmla="*/ 27 h 27"/>
              </a:gdLst>
              <a:ahLst/>
              <a:cxnLst>
                <a:cxn ang="0">
                  <a:pos x="678" y="3450"/>
                </a:cxn>
                <a:cxn ang="0">
                  <a:pos x="678" y="3450"/>
                </a:cxn>
                <a:cxn ang="0">
                  <a:pos x="0" y="2942"/>
                </a:cxn>
                <a:cxn ang="0">
                  <a:pos x="0" y="1012"/>
                </a:cxn>
                <a:cxn ang="0">
                  <a:pos x="260" y="635"/>
                </a:cxn>
                <a:cxn ang="0">
                  <a:pos x="260" y="509"/>
                </a:cxn>
                <a:cxn ang="0">
                  <a:pos x="0" y="509"/>
                </a:cxn>
                <a:cxn ang="0">
                  <a:pos x="0" y="126"/>
                </a:cxn>
                <a:cxn ang="0">
                  <a:pos x="678" y="0"/>
                </a:cxn>
                <a:cxn ang="0">
                  <a:pos x="678" y="0"/>
                </a:cxn>
                <a:cxn ang="0">
                  <a:pos x="1326" y="126"/>
                </a:cxn>
                <a:cxn ang="0">
                  <a:pos x="1326" y="509"/>
                </a:cxn>
                <a:cxn ang="0">
                  <a:pos x="1199" y="509"/>
                </a:cxn>
                <a:cxn ang="0">
                  <a:pos x="1199" y="635"/>
                </a:cxn>
                <a:cxn ang="0">
                  <a:pos x="1326" y="1012"/>
                </a:cxn>
                <a:cxn ang="0">
                  <a:pos x="1326" y="2942"/>
                </a:cxn>
                <a:cxn ang="0">
                  <a:pos x="678" y="3450"/>
                </a:cxn>
              </a:cxnLst>
              <a:rect l="txL" t="txT" r="txR" b="txB"/>
              <a:pathLst>
                <a:path w="10" h="27">
                  <a:moveTo>
                    <a:pt x="5" y="27"/>
                  </a:moveTo>
                  <a:lnTo>
                    <a:pt x="5" y="27"/>
                  </a:lnTo>
                  <a:cubicBezTo>
                    <a:pt x="3" y="27"/>
                    <a:pt x="0" y="25"/>
                    <a:pt x="0" y="23"/>
                  </a:cubicBezTo>
                  <a:lnTo>
                    <a:pt x="0" y="8"/>
                  </a:lnTo>
                  <a:cubicBezTo>
                    <a:pt x="0" y="7"/>
                    <a:pt x="1" y="6"/>
                    <a:pt x="2" y="5"/>
                  </a:cubicBezTo>
                  <a:lnTo>
                    <a:pt x="2" y="4"/>
                  </a:lnTo>
                  <a:cubicBezTo>
                    <a:pt x="1" y="4"/>
                    <a:pt x="0" y="4"/>
                    <a:pt x="0" y="4"/>
                  </a:cubicBezTo>
                  <a:lnTo>
                    <a:pt x="0" y="1"/>
                  </a:ln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1"/>
                  </a:cubicBezTo>
                  <a:lnTo>
                    <a:pt x="10" y="4"/>
                  </a:lnTo>
                  <a:cubicBezTo>
                    <a:pt x="10" y="4"/>
                    <a:pt x="10" y="4"/>
                    <a:pt x="9" y="4"/>
                  </a:cubicBezTo>
                  <a:lnTo>
                    <a:pt x="9" y="5"/>
                  </a:lnTo>
                  <a:cubicBezTo>
                    <a:pt x="10" y="6"/>
                    <a:pt x="10" y="7"/>
                    <a:pt x="10" y="8"/>
                  </a:cubicBezTo>
                  <a:lnTo>
                    <a:pt x="10" y="23"/>
                  </a:lnTo>
                  <a:cubicBezTo>
                    <a:pt x="10" y="25"/>
                    <a:pt x="8" y="27"/>
                    <a:pt x="5" y="27"/>
                  </a:cubicBez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1" name="Rectangle 3320"/>
            <p:cNvSpPr/>
            <p:nvPr/>
          </p:nvSpPr>
          <p:spPr>
            <a:xfrm>
              <a:off x="5606" y="3053"/>
              <a:ext cx="5" cy="20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2" name="Rectangle 3321"/>
            <p:cNvSpPr/>
            <p:nvPr/>
          </p:nvSpPr>
          <p:spPr>
            <a:xfrm>
              <a:off x="5601" y="3053"/>
              <a:ext cx="10" cy="20"/>
            </a:xfrm>
            <a:prstGeom prst="rect">
              <a:avLst/>
            </a:prstGeom>
            <a:solidFill>
              <a:srgbClr val="615E5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3" name="Rectangle 3322"/>
            <p:cNvSpPr/>
            <p:nvPr/>
          </p:nvSpPr>
          <p:spPr>
            <a:xfrm>
              <a:off x="5596" y="3053"/>
              <a:ext cx="10" cy="20"/>
            </a:xfrm>
            <a:prstGeom prst="rect">
              <a:avLst/>
            </a:prstGeom>
            <a:solidFill>
              <a:srgbClr val="88878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4" name="Rectangle 3323"/>
            <p:cNvSpPr/>
            <p:nvPr/>
          </p:nvSpPr>
          <p:spPr>
            <a:xfrm>
              <a:off x="5591" y="3053"/>
              <a:ext cx="10" cy="20"/>
            </a:xfrm>
            <a:prstGeom prst="rect">
              <a:avLst/>
            </a:prstGeom>
            <a:solidFill>
              <a:srgbClr val="B8B7B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5" name="Rectangle 3324"/>
            <p:cNvSpPr/>
            <p:nvPr/>
          </p:nvSpPr>
          <p:spPr>
            <a:xfrm>
              <a:off x="5586" y="3053"/>
              <a:ext cx="10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6" name="Rectangle 3325"/>
            <p:cNvSpPr/>
            <p:nvPr/>
          </p:nvSpPr>
          <p:spPr>
            <a:xfrm>
              <a:off x="5591" y="3053"/>
              <a:ext cx="1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7" name="Freeform 3326"/>
            <p:cNvSpPr/>
            <p:nvPr/>
          </p:nvSpPr>
          <p:spPr>
            <a:xfrm>
              <a:off x="5586" y="3053"/>
              <a:ext cx="30" cy="20"/>
            </a:xfrm>
            <a:custGeom>
              <a:avLst/>
              <a:gdLst>
                <a:gd name="txL" fmla="*/ 0 w 6"/>
                <a:gd name="txT" fmla="*/ 0 h 4"/>
                <a:gd name="txR" fmla="*/ 6 w 6"/>
                <a:gd name="txB" fmla="*/ 4 h 4"/>
              </a:gdLst>
              <a:ahLst/>
              <a:cxnLst>
                <a:cxn ang="0">
                  <a:pos x="500" y="500"/>
                </a:cxn>
                <a:cxn ang="0">
                  <a:pos x="375" y="500"/>
                </a:cxn>
                <a:cxn ang="0">
                  <a:pos x="250" y="0"/>
                </a:cxn>
                <a:cxn ang="0">
                  <a:pos x="625" y="0"/>
                </a:cxn>
                <a:cxn ang="0">
                  <a:pos x="500" y="500"/>
                </a:cxn>
              </a:cxnLst>
              <a:rect l="txL" t="txT" r="txR" b="txB"/>
              <a:pathLst>
                <a:path w="6" h="4">
                  <a:moveTo>
                    <a:pt x="4" y="4"/>
                  </a:moveTo>
                  <a:lnTo>
                    <a:pt x="3" y="4"/>
                  </a:lnTo>
                  <a:cubicBezTo>
                    <a:pt x="0" y="4"/>
                    <a:pt x="2" y="2"/>
                    <a:pt x="2" y="0"/>
                  </a:cubicBezTo>
                  <a:lnTo>
                    <a:pt x="5" y="0"/>
                  </a:lnTo>
                  <a:cubicBezTo>
                    <a:pt x="5" y="2"/>
                    <a:pt x="6" y="4"/>
                    <a:pt x="4" y="4"/>
                  </a:cubicBez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88" name="Rectangle 3327"/>
            <p:cNvSpPr/>
            <p:nvPr/>
          </p:nvSpPr>
          <p:spPr>
            <a:xfrm>
              <a:off x="4611" y="2649"/>
              <a:ext cx="531" cy="621"/>
            </a:xfrm>
            <a:prstGeom prst="rect">
              <a:avLst/>
            </a:prstGeom>
            <a:solidFill>
              <a:srgbClr val="EEEBF4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89" name="Rectangle 3328"/>
            <p:cNvSpPr/>
            <p:nvPr/>
          </p:nvSpPr>
          <p:spPr>
            <a:xfrm>
              <a:off x="4601" y="2649"/>
              <a:ext cx="5" cy="262"/>
            </a:xfrm>
            <a:prstGeom prst="rect">
              <a:avLst/>
            </a:prstGeom>
            <a:solidFill>
              <a:srgbClr val="61BF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0" name="Rectangle 3329"/>
            <p:cNvSpPr/>
            <p:nvPr/>
          </p:nvSpPr>
          <p:spPr>
            <a:xfrm>
              <a:off x="4601" y="2649"/>
              <a:ext cx="10" cy="262"/>
            </a:xfrm>
            <a:prstGeom prst="rect">
              <a:avLst/>
            </a:prstGeom>
            <a:solidFill>
              <a:srgbClr val="61BF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1" name="Rectangle 3330"/>
            <p:cNvSpPr/>
            <p:nvPr/>
          </p:nvSpPr>
          <p:spPr>
            <a:xfrm>
              <a:off x="4606" y="2649"/>
              <a:ext cx="10" cy="262"/>
            </a:xfrm>
            <a:prstGeom prst="rect">
              <a:avLst/>
            </a:prstGeom>
            <a:solidFill>
              <a:srgbClr val="61BF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2" name="Rectangle 3331"/>
            <p:cNvSpPr/>
            <p:nvPr/>
          </p:nvSpPr>
          <p:spPr>
            <a:xfrm>
              <a:off x="4611" y="2649"/>
              <a:ext cx="10" cy="262"/>
            </a:xfrm>
            <a:prstGeom prst="rect">
              <a:avLst/>
            </a:prstGeom>
            <a:solidFill>
              <a:srgbClr val="66C0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3" name="Rectangle 3332"/>
            <p:cNvSpPr/>
            <p:nvPr/>
          </p:nvSpPr>
          <p:spPr>
            <a:xfrm>
              <a:off x="4616" y="2649"/>
              <a:ext cx="10" cy="262"/>
            </a:xfrm>
            <a:prstGeom prst="rect">
              <a:avLst/>
            </a:prstGeom>
            <a:solidFill>
              <a:srgbClr val="69C1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4" name="Rectangle 3333"/>
            <p:cNvSpPr/>
            <p:nvPr/>
          </p:nvSpPr>
          <p:spPr>
            <a:xfrm>
              <a:off x="4621" y="2649"/>
              <a:ext cx="11" cy="262"/>
            </a:xfrm>
            <a:prstGeom prst="rect">
              <a:avLst/>
            </a:prstGeom>
            <a:solidFill>
              <a:srgbClr val="6EC3F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5" name="Rectangle 3334"/>
            <p:cNvSpPr/>
            <p:nvPr/>
          </p:nvSpPr>
          <p:spPr>
            <a:xfrm>
              <a:off x="4626" y="2649"/>
              <a:ext cx="16" cy="262"/>
            </a:xfrm>
            <a:prstGeom prst="rect">
              <a:avLst/>
            </a:prstGeom>
            <a:solidFill>
              <a:srgbClr val="71C4F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6" name="Rectangle 3335"/>
            <p:cNvSpPr/>
            <p:nvPr/>
          </p:nvSpPr>
          <p:spPr>
            <a:xfrm>
              <a:off x="4632" y="2649"/>
              <a:ext cx="15" cy="262"/>
            </a:xfrm>
            <a:prstGeom prst="rect">
              <a:avLst/>
            </a:prstGeom>
            <a:solidFill>
              <a:srgbClr val="75C5F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7" name="Rectangle 3336"/>
            <p:cNvSpPr/>
            <p:nvPr/>
          </p:nvSpPr>
          <p:spPr>
            <a:xfrm>
              <a:off x="4642" y="2649"/>
              <a:ext cx="10" cy="262"/>
            </a:xfrm>
            <a:prstGeom prst="rect">
              <a:avLst/>
            </a:prstGeom>
            <a:solidFill>
              <a:srgbClr val="78C6F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8" name="Rectangle 3337"/>
            <p:cNvSpPr/>
            <p:nvPr/>
          </p:nvSpPr>
          <p:spPr>
            <a:xfrm>
              <a:off x="4647" y="2649"/>
              <a:ext cx="10" cy="262"/>
            </a:xfrm>
            <a:prstGeom prst="rect">
              <a:avLst/>
            </a:prstGeom>
            <a:solidFill>
              <a:srgbClr val="7CC8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99" name="Rectangle 3338"/>
            <p:cNvSpPr/>
            <p:nvPr/>
          </p:nvSpPr>
          <p:spPr>
            <a:xfrm>
              <a:off x="4652" y="2649"/>
              <a:ext cx="10" cy="262"/>
            </a:xfrm>
            <a:prstGeom prst="rect">
              <a:avLst/>
            </a:prstGeom>
            <a:solidFill>
              <a:srgbClr val="7EC9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0" name="Rectangle 3339"/>
            <p:cNvSpPr/>
            <p:nvPr/>
          </p:nvSpPr>
          <p:spPr>
            <a:xfrm>
              <a:off x="4657" y="2649"/>
              <a:ext cx="10" cy="262"/>
            </a:xfrm>
            <a:prstGeom prst="rect">
              <a:avLst/>
            </a:prstGeom>
            <a:solidFill>
              <a:srgbClr val="7EC9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1" name="Rectangle 3340"/>
            <p:cNvSpPr/>
            <p:nvPr/>
          </p:nvSpPr>
          <p:spPr>
            <a:xfrm>
              <a:off x="4662" y="2649"/>
              <a:ext cx="10" cy="262"/>
            </a:xfrm>
            <a:prstGeom prst="rect">
              <a:avLst/>
            </a:prstGeom>
            <a:solidFill>
              <a:srgbClr val="82CA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2" name="Rectangle 3341"/>
            <p:cNvSpPr/>
            <p:nvPr/>
          </p:nvSpPr>
          <p:spPr>
            <a:xfrm>
              <a:off x="4667" y="2649"/>
              <a:ext cx="10" cy="262"/>
            </a:xfrm>
            <a:prstGeom prst="rect">
              <a:avLst/>
            </a:prstGeom>
            <a:solidFill>
              <a:srgbClr val="84CB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3" name="Rectangle 3342"/>
            <p:cNvSpPr/>
            <p:nvPr/>
          </p:nvSpPr>
          <p:spPr>
            <a:xfrm>
              <a:off x="4672" y="2649"/>
              <a:ext cx="11" cy="262"/>
            </a:xfrm>
            <a:prstGeom prst="rect">
              <a:avLst/>
            </a:prstGeom>
            <a:solidFill>
              <a:srgbClr val="88CCF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4" name="Rectangle 3343"/>
            <p:cNvSpPr/>
            <p:nvPr/>
          </p:nvSpPr>
          <p:spPr>
            <a:xfrm>
              <a:off x="4677" y="2649"/>
              <a:ext cx="11" cy="262"/>
            </a:xfrm>
            <a:prstGeom prst="rect">
              <a:avLst/>
            </a:prstGeom>
            <a:solidFill>
              <a:srgbClr val="8DCEF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5" name="Rectangle 3344"/>
            <p:cNvSpPr/>
            <p:nvPr/>
          </p:nvSpPr>
          <p:spPr>
            <a:xfrm>
              <a:off x="4683" y="2649"/>
              <a:ext cx="10" cy="262"/>
            </a:xfrm>
            <a:prstGeom prst="rect">
              <a:avLst/>
            </a:prstGeom>
            <a:solidFill>
              <a:srgbClr val="90CFF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6" name="Rectangle 3345"/>
            <p:cNvSpPr/>
            <p:nvPr/>
          </p:nvSpPr>
          <p:spPr>
            <a:xfrm>
              <a:off x="4688" y="2649"/>
              <a:ext cx="10" cy="262"/>
            </a:xfrm>
            <a:prstGeom prst="rect">
              <a:avLst/>
            </a:prstGeom>
            <a:solidFill>
              <a:srgbClr val="95D1F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7" name="Rectangle 3346"/>
            <p:cNvSpPr/>
            <p:nvPr/>
          </p:nvSpPr>
          <p:spPr>
            <a:xfrm>
              <a:off x="4693" y="2649"/>
              <a:ext cx="10" cy="262"/>
            </a:xfrm>
            <a:prstGeom prst="rect">
              <a:avLst/>
            </a:prstGeom>
            <a:solidFill>
              <a:srgbClr val="98D2F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8" name="Rectangle 3347"/>
            <p:cNvSpPr/>
            <p:nvPr/>
          </p:nvSpPr>
          <p:spPr>
            <a:xfrm>
              <a:off x="4698" y="2649"/>
              <a:ext cx="10" cy="262"/>
            </a:xfrm>
            <a:prstGeom prst="rect">
              <a:avLst/>
            </a:prstGeom>
            <a:solidFill>
              <a:srgbClr val="9DD4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09" name="Rectangle 3348"/>
            <p:cNvSpPr/>
            <p:nvPr/>
          </p:nvSpPr>
          <p:spPr>
            <a:xfrm>
              <a:off x="4703" y="2649"/>
              <a:ext cx="10" cy="262"/>
            </a:xfrm>
            <a:prstGeom prst="rect">
              <a:avLst/>
            </a:prstGeom>
            <a:solidFill>
              <a:srgbClr val="A0D5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0" name="Rectangle 3349"/>
            <p:cNvSpPr/>
            <p:nvPr/>
          </p:nvSpPr>
          <p:spPr>
            <a:xfrm>
              <a:off x="4708" y="2649"/>
              <a:ext cx="10" cy="262"/>
            </a:xfrm>
            <a:prstGeom prst="rect">
              <a:avLst/>
            </a:prstGeom>
            <a:solidFill>
              <a:srgbClr val="A0D5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1" name="Rectangle 3350"/>
            <p:cNvSpPr/>
            <p:nvPr/>
          </p:nvSpPr>
          <p:spPr>
            <a:xfrm>
              <a:off x="4713" y="2649"/>
              <a:ext cx="10" cy="262"/>
            </a:xfrm>
            <a:prstGeom prst="rect">
              <a:avLst/>
            </a:prstGeom>
            <a:solidFill>
              <a:srgbClr val="A4D7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2" name="Rectangle 3351"/>
            <p:cNvSpPr/>
            <p:nvPr/>
          </p:nvSpPr>
          <p:spPr>
            <a:xfrm>
              <a:off x="4718" y="2649"/>
              <a:ext cx="10" cy="262"/>
            </a:xfrm>
            <a:prstGeom prst="rect">
              <a:avLst/>
            </a:prstGeom>
            <a:solidFill>
              <a:srgbClr val="A7D9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3" name="Rectangle 3352"/>
            <p:cNvSpPr/>
            <p:nvPr/>
          </p:nvSpPr>
          <p:spPr>
            <a:xfrm>
              <a:off x="4723" y="2649"/>
              <a:ext cx="11" cy="262"/>
            </a:xfrm>
            <a:prstGeom prst="rect">
              <a:avLst/>
            </a:prstGeom>
            <a:solidFill>
              <a:srgbClr val="ABDAF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4" name="Rectangle 3353"/>
            <p:cNvSpPr/>
            <p:nvPr/>
          </p:nvSpPr>
          <p:spPr>
            <a:xfrm>
              <a:off x="4728" y="2649"/>
              <a:ext cx="11" cy="262"/>
            </a:xfrm>
            <a:prstGeom prst="rect">
              <a:avLst/>
            </a:prstGeom>
            <a:solidFill>
              <a:srgbClr val="AFDCF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5" name="Rectangle 3354"/>
            <p:cNvSpPr/>
            <p:nvPr/>
          </p:nvSpPr>
          <p:spPr>
            <a:xfrm>
              <a:off x="4734" y="2649"/>
              <a:ext cx="10" cy="262"/>
            </a:xfrm>
            <a:prstGeom prst="rect">
              <a:avLst/>
            </a:prstGeom>
            <a:solidFill>
              <a:srgbClr val="B2DDF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6" name="Rectangle 3355"/>
            <p:cNvSpPr/>
            <p:nvPr/>
          </p:nvSpPr>
          <p:spPr>
            <a:xfrm>
              <a:off x="4739" y="2649"/>
              <a:ext cx="10" cy="262"/>
            </a:xfrm>
            <a:prstGeom prst="rect">
              <a:avLst/>
            </a:prstGeom>
            <a:solidFill>
              <a:srgbClr val="B6DFF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7" name="Rectangle 3356"/>
            <p:cNvSpPr/>
            <p:nvPr/>
          </p:nvSpPr>
          <p:spPr>
            <a:xfrm>
              <a:off x="4744" y="2649"/>
              <a:ext cx="10" cy="262"/>
            </a:xfrm>
            <a:prstGeom prst="rect">
              <a:avLst/>
            </a:prstGeom>
            <a:solidFill>
              <a:srgbClr val="B8E0F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8" name="Rectangle 3357"/>
            <p:cNvSpPr/>
            <p:nvPr/>
          </p:nvSpPr>
          <p:spPr>
            <a:xfrm>
              <a:off x="4749" y="2649"/>
              <a:ext cx="10" cy="262"/>
            </a:xfrm>
            <a:prstGeom prst="rect">
              <a:avLst/>
            </a:prstGeom>
            <a:solidFill>
              <a:srgbClr val="BCE2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19" name="Rectangle 3358"/>
            <p:cNvSpPr/>
            <p:nvPr/>
          </p:nvSpPr>
          <p:spPr>
            <a:xfrm>
              <a:off x="4754" y="2649"/>
              <a:ext cx="10" cy="262"/>
            </a:xfrm>
            <a:prstGeom prst="rect">
              <a:avLst/>
            </a:prstGeom>
            <a:solidFill>
              <a:srgbClr val="BFE3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0" name="Rectangle 3359"/>
            <p:cNvSpPr/>
            <p:nvPr/>
          </p:nvSpPr>
          <p:spPr>
            <a:xfrm>
              <a:off x="4759" y="2649"/>
              <a:ext cx="10" cy="262"/>
            </a:xfrm>
            <a:prstGeom prst="rect">
              <a:avLst/>
            </a:prstGeom>
            <a:solidFill>
              <a:srgbClr val="BFE3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1" name="Rectangle 3360"/>
            <p:cNvSpPr/>
            <p:nvPr/>
          </p:nvSpPr>
          <p:spPr>
            <a:xfrm>
              <a:off x="4764" y="2649"/>
              <a:ext cx="10" cy="262"/>
            </a:xfrm>
            <a:prstGeom prst="rect">
              <a:avLst/>
            </a:prstGeom>
            <a:solidFill>
              <a:srgbClr val="C5E6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2" name="Rectangle 3361"/>
            <p:cNvSpPr/>
            <p:nvPr/>
          </p:nvSpPr>
          <p:spPr>
            <a:xfrm>
              <a:off x="4769" y="2649"/>
              <a:ext cx="10" cy="262"/>
            </a:xfrm>
            <a:prstGeom prst="rect">
              <a:avLst/>
            </a:prstGeom>
            <a:solidFill>
              <a:srgbClr val="C9E7F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3" name="Rectangle 3362"/>
            <p:cNvSpPr/>
            <p:nvPr/>
          </p:nvSpPr>
          <p:spPr>
            <a:xfrm>
              <a:off x="4774" y="2649"/>
              <a:ext cx="11" cy="262"/>
            </a:xfrm>
            <a:prstGeom prst="rect">
              <a:avLst/>
            </a:prstGeom>
            <a:solidFill>
              <a:srgbClr val="CFEAF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4" name="Rectangle 3363"/>
            <p:cNvSpPr/>
            <p:nvPr/>
          </p:nvSpPr>
          <p:spPr>
            <a:xfrm>
              <a:off x="4779" y="2649"/>
              <a:ext cx="11" cy="262"/>
            </a:xfrm>
            <a:prstGeom prst="rect">
              <a:avLst/>
            </a:prstGeom>
            <a:solidFill>
              <a:srgbClr val="D3EBF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5" name="Rectangle 3364"/>
            <p:cNvSpPr/>
            <p:nvPr/>
          </p:nvSpPr>
          <p:spPr>
            <a:xfrm>
              <a:off x="4785" y="2649"/>
              <a:ext cx="10" cy="262"/>
            </a:xfrm>
            <a:prstGeom prst="rect">
              <a:avLst/>
            </a:prstGeom>
            <a:solidFill>
              <a:srgbClr val="D9EEF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6" name="Rectangle 3365"/>
            <p:cNvSpPr/>
            <p:nvPr/>
          </p:nvSpPr>
          <p:spPr>
            <a:xfrm>
              <a:off x="4790" y="2649"/>
              <a:ext cx="10" cy="262"/>
            </a:xfrm>
            <a:prstGeom prst="rect">
              <a:avLst/>
            </a:prstGeom>
            <a:solidFill>
              <a:srgbClr val="DEF0F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7" name="Rectangle 3366"/>
            <p:cNvSpPr/>
            <p:nvPr/>
          </p:nvSpPr>
          <p:spPr>
            <a:xfrm>
              <a:off x="4795" y="2649"/>
              <a:ext cx="10" cy="262"/>
            </a:xfrm>
            <a:prstGeom prst="rect">
              <a:avLst/>
            </a:prstGeom>
            <a:solidFill>
              <a:srgbClr val="E2F2F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8" name="Rectangle 3367"/>
            <p:cNvSpPr/>
            <p:nvPr/>
          </p:nvSpPr>
          <p:spPr>
            <a:xfrm>
              <a:off x="4800" y="2649"/>
              <a:ext cx="10" cy="262"/>
            </a:xfrm>
            <a:prstGeom prst="rect">
              <a:avLst/>
            </a:prstGeom>
            <a:solidFill>
              <a:srgbClr val="E7F4F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29" name="Rectangle 3368"/>
            <p:cNvSpPr/>
            <p:nvPr/>
          </p:nvSpPr>
          <p:spPr>
            <a:xfrm>
              <a:off x="4805" y="2649"/>
              <a:ext cx="10" cy="262"/>
            </a:xfrm>
            <a:prstGeom prst="rect">
              <a:avLst/>
            </a:prstGeom>
            <a:solidFill>
              <a:srgbClr val="EAF5F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0" name="Rectangle 3369"/>
            <p:cNvSpPr/>
            <p:nvPr/>
          </p:nvSpPr>
          <p:spPr>
            <a:xfrm>
              <a:off x="4810" y="2649"/>
              <a:ext cx="1" cy="262"/>
            </a:xfrm>
            <a:prstGeom prst="rect">
              <a:avLst/>
            </a:prstGeom>
            <a:solidFill>
              <a:srgbClr val="EAF5F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1" name="Freeform 3370"/>
            <p:cNvSpPr/>
            <p:nvPr/>
          </p:nvSpPr>
          <p:spPr>
            <a:xfrm>
              <a:off x="4601" y="2649"/>
              <a:ext cx="209" cy="262"/>
            </a:xfrm>
            <a:custGeom>
              <a:avLst/>
              <a:gdLst>
                <a:gd name="txL" fmla="*/ 0 w 41"/>
                <a:gd name="txT" fmla="*/ 0 h 52"/>
                <a:gd name="txR" fmla="*/ 41 w 41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5429" y="0"/>
                </a:cxn>
                <a:cxn ang="0">
                  <a:pos x="5429" y="509"/>
                </a:cxn>
                <a:cxn ang="0">
                  <a:pos x="647" y="509"/>
                </a:cxn>
                <a:cxn ang="0">
                  <a:pos x="647" y="6651"/>
                </a:cxn>
                <a:cxn ang="0">
                  <a:pos x="0" y="6651"/>
                </a:cxn>
                <a:cxn ang="0">
                  <a:pos x="0" y="0"/>
                </a:cxn>
              </a:cxnLst>
              <a:rect l="txL" t="txT" r="txR" b="txB"/>
              <a:pathLst>
                <a:path w="41" h="52">
                  <a:moveTo>
                    <a:pt x="0" y="0"/>
                  </a:moveTo>
                  <a:lnTo>
                    <a:pt x="41" y="0"/>
                  </a:lnTo>
                  <a:lnTo>
                    <a:pt x="41" y="4"/>
                  </a:lnTo>
                  <a:lnTo>
                    <a:pt x="5" y="4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32" name="Rectangle 3371"/>
            <p:cNvSpPr/>
            <p:nvPr/>
          </p:nvSpPr>
          <p:spPr>
            <a:xfrm>
              <a:off x="5121" y="3083"/>
              <a:ext cx="5" cy="187"/>
            </a:xfrm>
            <a:prstGeom prst="rect">
              <a:avLst/>
            </a:prstGeom>
            <a:solidFill>
              <a:srgbClr val="61BF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3" name="Rectangle 3372"/>
            <p:cNvSpPr/>
            <p:nvPr/>
          </p:nvSpPr>
          <p:spPr>
            <a:xfrm>
              <a:off x="5121" y="3083"/>
              <a:ext cx="11" cy="187"/>
            </a:xfrm>
            <a:prstGeom prst="rect">
              <a:avLst/>
            </a:prstGeom>
            <a:solidFill>
              <a:srgbClr val="61BFF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4" name="Rectangle 3373"/>
            <p:cNvSpPr/>
            <p:nvPr/>
          </p:nvSpPr>
          <p:spPr>
            <a:xfrm>
              <a:off x="5126" y="3083"/>
              <a:ext cx="11" cy="187"/>
            </a:xfrm>
            <a:prstGeom prst="rect">
              <a:avLst/>
            </a:prstGeom>
            <a:solidFill>
              <a:srgbClr val="7EC9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5" name="Rectangle 3374"/>
            <p:cNvSpPr/>
            <p:nvPr/>
          </p:nvSpPr>
          <p:spPr>
            <a:xfrm>
              <a:off x="5132" y="3083"/>
              <a:ext cx="10" cy="187"/>
            </a:xfrm>
            <a:prstGeom prst="rect">
              <a:avLst/>
            </a:prstGeom>
            <a:solidFill>
              <a:srgbClr val="A0D5F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6" name="Rectangle 3375"/>
            <p:cNvSpPr/>
            <p:nvPr/>
          </p:nvSpPr>
          <p:spPr>
            <a:xfrm>
              <a:off x="5137" y="3083"/>
              <a:ext cx="10" cy="187"/>
            </a:xfrm>
            <a:prstGeom prst="rect">
              <a:avLst/>
            </a:prstGeom>
            <a:solidFill>
              <a:srgbClr val="BFE3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7" name="Rectangle 3376"/>
            <p:cNvSpPr/>
            <p:nvPr/>
          </p:nvSpPr>
          <p:spPr>
            <a:xfrm>
              <a:off x="5142" y="3083"/>
              <a:ext cx="10" cy="187"/>
            </a:xfrm>
            <a:prstGeom prst="rect">
              <a:avLst/>
            </a:prstGeom>
            <a:solidFill>
              <a:srgbClr val="EAF5F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8" name="Rectangle 3377"/>
            <p:cNvSpPr/>
            <p:nvPr/>
          </p:nvSpPr>
          <p:spPr>
            <a:xfrm>
              <a:off x="5147" y="3083"/>
              <a:ext cx="1" cy="187"/>
            </a:xfrm>
            <a:prstGeom prst="rect">
              <a:avLst/>
            </a:prstGeom>
            <a:solidFill>
              <a:srgbClr val="EAF5F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9" name="Rectangle 3378"/>
            <p:cNvSpPr/>
            <p:nvPr/>
          </p:nvSpPr>
          <p:spPr>
            <a:xfrm>
              <a:off x="5121" y="3083"/>
              <a:ext cx="26" cy="187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9340" name="Group 3977"/>
            <p:cNvGrpSpPr/>
            <p:nvPr/>
          </p:nvGrpSpPr>
          <p:grpSpPr>
            <a:xfrm>
              <a:off x="4752" y="2653"/>
              <a:ext cx="245" cy="216"/>
              <a:chOff x="4713" y="2494"/>
              <a:chExt cx="347" cy="344"/>
            </a:xfrm>
          </p:grpSpPr>
          <p:sp>
            <p:nvSpPr>
              <p:cNvPr id="9831" name="Freeform 3379"/>
              <p:cNvSpPr>
                <a:spLocks noEditPoints="1"/>
              </p:cNvSpPr>
              <p:nvPr/>
            </p:nvSpPr>
            <p:spPr>
              <a:xfrm>
                <a:off x="4713" y="2494"/>
                <a:ext cx="347" cy="344"/>
              </a:xfrm>
              <a:custGeom>
                <a:avLst/>
                <a:gdLst>
                  <a:gd name="txL" fmla="*/ 0 w 68"/>
                  <a:gd name="txT" fmla="*/ 0 h 68"/>
                  <a:gd name="txR" fmla="*/ 68 w 68"/>
                  <a:gd name="txB" fmla="*/ 68 h 68"/>
                </a:gdLst>
                <a:ahLst/>
                <a:cxnLst>
                  <a:cxn ang="0">
                    <a:pos x="9037" y="4401"/>
                  </a:cxn>
                  <a:cxn ang="0">
                    <a:pos x="4531" y="0"/>
                  </a:cxn>
                  <a:cxn ang="0">
                    <a:pos x="0" y="4401"/>
                  </a:cxn>
                  <a:cxn ang="0">
                    <a:pos x="4531" y="8802"/>
                  </a:cxn>
                  <a:cxn ang="0">
                    <a:pos x="9037" y="4401"/>
                  </a:cxn>
                  <a:cxn ang="0">
                    <a:pos x="8777" y="4401"/>
                  </a:cxn>
                  <a:cxn ang="0">
                    <a:pos x="4531" y="8549"/>
                  </a:cxn>
                  <a:cxn ang="0">
                    <a:pos x="260" y="4401"/>
                  </a:cxn>
                  <a:cxn ang="0">
                    <a:pos x="4531" y="258"/>
                  </a:cxn>
                  <a:cxn ang="0">
                    <a:pos x="8777" y="4401"/>
                  </a:cxn>
                </a:cxnLst>
                <a:rect l="txL" t="txT" r="txR" b="txB"/>
                <a:pathLst>
                  <a:path w="68" h="68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53" y="68"/>
                      <a:pt x="68" y="53"/>
                      <a:pt x="68" y="34"/>
                    </a:cubicBezTo>
                    <a:moveTo>
                      <a:pt x="66" y="34"/>
                    </a:moveTo>
                    <a:cubicBezTo>
                      <a:pt x="66" y="52"/>
                      <a:pt x="52" y="66"/>
                      <a:pt x="34" y="66"/>
                    </a:cubicBezTo>
                    <a:cubicBezTo>
                      <a:pt x="17" y="66"/>
                      <a:pt x="2" y="52"/>
                      <a:pt x="2" y="34"/>
                    </a:cubicBezTo>
                    <a:cubicBezTo>
                      <a:pt x="2" y="16"/>
                      <a:pt x="17" y="2"/>
                      <a:pt x="34" y="2"/>
                    </a:cubicBezTo>
                    <a:cubicBezTo>
                      <a:pt x="52" y="2"/>
                      <a:pt x="66" y="16"/>
                      <a:pt x="66" y="34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2" name="Freeform 3380"/>
              <p:cNvSpPr>
                <a:spLocks noEditPoints="1"/>
              </p:cNvSpPr>
              <p:nvPr/>
            </p:nvSpPr>
            <p:spPr>
              <a:xfrm>
                <a:off x="4718" y="2499"/>
                <a:ext cx="337" cy="334"/>
              </a:xfrm>
              <a:custGeom>
                <a:avLst/>
                <a:gdLst>
                  <a:gd name="txL" fmla="*/ 0 w 66"/>
                  <a:gd name="txT" fmla="*/ 0 h 66"/>
                  <a:gd name="txR" fmla="*/ 66 w 66"/>
                  <a:gd name="txB" fmla="*/ 66 h 66"/>
                </a:gdLst>
                <a:ahLst/>
                <a:cxnLst>
                  <a:cxn ang="0">
                    <a:pos x="8788" y="4276"/>
                  </a:cxn>
                  <a:cxn ang="0">
                    <a:pos x="4407" y="0"/>
                  </a:cxn>
                  <a:cxn ang="0">
                    <a:pos x="0" y="4276"/>
                  </a:cxn>
                  <a:cxn ang="0">
                    <a:pos x="4407" y="8552"/>
                  </a:cxn>
                  <a:cxn ang="0">
                    <a:pos x="8788" y="4276"/>
                  </a:cxn>
                  <a:cxn ang="0">
                    <a:pos x="8527" y="4276"/>
                  </a:cxn>
                  <a:cxn ang="0">
                    <a:pos x="4407" y="8299"/>
                  </a:cxn>
                  <a:cxn ang="0">
                    <a:pos x="260" y="4276"/>
                  </a:cxn>
                  <a:cxn ang="0">
                    <a:pos x="4407" y="258"/>
                  </a:cxn>
                  <a:cxn ang="0">
                    <a:pos x="8527" y="4276"/>
                  </a:cxn>
                </a:cxnLst>
                <a:rect l="txL" t="txT" r="txR" b="txB"/>
                <a:pathLst>
                  <a:path w="66" h="66">
                    <a:moveTo>
                      <a:pt x="66" y="33"/>
                    </a:moveTo>
                    <a:cubicBezTo>
                      <a:pt x="66" y="15"/>
                      <a:pt x="51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moveTo>
                      <a:pt x="64" y="33"/>
                    </a:moveTo>
                    <a:cubicBezTo>
                      <a:pt x="64" y="50"/>
                      <a:pt x="50" y="64"/>
                      <a:pt x="33" y="64"/>
                    </a:cubicBezTo>
                    <a:cubicBezTo>
                      <a:pt x="16" y="64"/>
                      <a:pt x="2" y="50"/>
                      <a:pt x="2" y="33"/>
                    </a:cubicBezTo>
                    <a:cubicBezTo>
                      <a:pt x="2" y="16"/>
                      <a:pt x="16" y="2"/>
                      <a:pt x="33" y="2"/>
                    </a:cubicBezTo>
                    <a:cubicBezTo>
                      <a:pt x="50" y="2"/>
                      <a:pt x="64" y="16"/>
                      <a:pt x="64" y="33"/>
                    </a:cubicBezTo>
                  </a:path>
                </a:pathLst>
              </a:custGeom>
              <a:solidFill>
                <a:srgbClr val="7260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3" name="Freeform 3381"/>
              <p:cNvSpPr>
                <a:spLocks noEditPoints="1"/>
              </p:cNvSpPr>
              <p:nvPr/>
            </p:nvSpPr>
            <p:spPr>
              <a:xfrm>
                <a:off x="4723" y="2504"/>
                <a:ext cx="327" cy="324"/>
              </a:xfrm>
              <a:custGeom>
                <a:avLst/>
                <a:gdLst>
                  <a:gd name="txL" fmla="*/ 0 w 64"/>
                  <a:gd name="txT" fmla="*/ 0 h 64"/>
                  <a:gd name="txR" fmla="*/ 64 w 64"/>
                  <a:gd name="txB" fmla="*/ 64 h 64"/>
                </a:gdLst>
                <a:ahLst/>
                <a:cxnLst>
                  <a:cxn ang="0">
                    <a:pos x="8538" y="4151"/>
                  </a:cxn>
                  <a:cxn ang="0">
                    <a:pos x="4282" y="0"/>
                  </a:cxn>
                  <a:cxn ang="0">
                    <a:pos x="0" y="4151"/>
                  </a:cxn>
                  <a:cxn ang="0">
                    <a:pos x="4282" y="8303"/>
                  </a:cxn>
                  <a:cxn ang="0">
                    <a:pos x="8538" y="4151"/>
                  </a:cxn>
                  <a:cxn ang="0">
                    <a:pos x="8277" y="4151"/>
                  </a:cxn>
                  <a:cxn ang="0">
                    <a:pos x="4282" y="8049"/>
                  </a:cxn>
                  <a:cxn ang="0">
                    <a:pos x="261" y="4151"/>
                  </a:cxn>
                  <a:cxn ang="0">
                    <a:pos x="4282" y="258"/>
                  </a:cxn>
                  <a:cxn ang="0">
                    <a:pos x="8277" y="4151"/>
                  </a:cxn>
                </a:cxnLst>
                <a:rect l="txL" t="txT" r="txR" b="txB"/>
                <a:pathLst>
                  <a:path w="64" h="64">
                    <a:moveTo>
                      <a:pt x="64" y="32"/>
                    </a:move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0"/>
                      <a:pt x="15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moveTo>
                      <a:pt x="62" y="32"/>
                    </a:moveTo>
                    <a:cubicBezTo>
                      <a:pt x="62" y="48"/>
                      <a:pt x="49" y="62"/>
                      <a:pt x="32" y="62"/>
                    </a:cubicBezTo>
                    <a:cubicBezTo>
                      <a:pt x="16" y="62"/>
                      <a:pt x="2" y="48"/>
                      <a:pt x="2" y="32"/>
                    </a:cubicBezTo>
                    <a:cubicBezTo>
                      <a:pt x="2" y="15"/>
                      <a:pt x="16" y="2"/>
                      <a:pt x="32" y="2"/>
                    </a:cubicBezTo>
                    <a:cubicBezTo>
                      <a:pt x="49" y="2"/>
                      <a:pt x="62" y="15"/>
                      <a:pt x="62" y="32"/>
                    </a:cubicBezTo>
                  </a:path>
                </a:pathLst>
              </a:custGeom>
              <a:solidFill>
                <a:srgbClr val="7563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4" name="Freeform 3382"/>
              <p:cNvSpPr>
                <a:spLocks noEditPoints="1"/>
              </p:cNvSpPr>
              <p:nvPr/>
            </p:nvSpPr>
            <p:spPr>
              <a:xfrm>
                <a:off x="4728" y="2509"/>
                <a:ext cx="317" cy="314"/>
              </a:xfrm>
              <a:custGeom>
                <a:avLst/>
                <a:gdLst>
                  <a:gd name="txL" fmla="*/ 0 w 62"/>
                  <a:gd name="txT" fmla="*/ 0 h 62"/>
                  <a:gd name="txR" fmla="*/ 62 w 62"/>
                  <a:gd name="txB" fmla="*/ 62 h 62"/>
                </a:gdLst>
                <a:ahLst/>
                <a:cxnLst>
                  <a:cxn ang="0">
                    <a:pos x="8288" y="4026"/>
                  </a:cxn>
                  <a:cxn ang="0">
                    <a:pos x="4157" y="0"/>
                  </a:cxn>
                  <a:cxn ang="0">
                    <a:pos x="0" y="4026"/>
                  </a:cxn>
                  <a:cxn ang="0">
                    <a:pos x="4157" y="8053"/>
                  </a:cxn>
                  <a:cxn ang="0">
                    <a:pos x="8288" y="4026"/>
                  </a:cxn>
                  <a:cxn ang="0">
                    <a:pos x="8027" y="4026"/>
                  </a:cxn>
                  <a:cxn ang="0">
                    <a:pos x="4157" y="7799"/>
                  </a:cxn>
                  <a:cxn ang="0">
                    <a:pos x="261" y="4026"/>
                  </a:cxn>
                  <a:cxn ang="0">
                    <a:pos x="4157" y="258"/>
                  </a:cxn>
                  <a:cxn ang="0">
                    <a:pos x="8027" y="4026"/>
                  </a:cxn>
                </a:cxnLst>
                <a:rect l="txL" t="txT" r="txR" b="txB"/>
                <a:pathLst>
                  <a:path w="62" h="62">
                    <a:moveTo>
                      <a:pt x="62" y="31"/>
                    </a:moveTo>
                    <a:cubicBezTo>
                      <a:pt x="62" y="14"/>
                      <a:pt x="48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moveTo>
                      <a:pt x="60" y="31"/>
                    </a:moveTo>
                    <a:cubicBezTo>
                      <a:pt x="60" y="47"/>
                      <a:pt x="47" y="60"/>
                      <a:pt x="31" y="60"/>
                    </a:cubicBezTo>
                    <a:cubicBezTo>
                      <a:pt x="15" y="60"/>
                      <a:pt x="2" y="47"/>
                      <a:pt x="2" y="31"/>
                    </a:cubicBezTo>
                    <a:cubicBezTo>
                      <a:pt x="2" y="15"/>
                      <a:pt x="15" y="2"/>
                      <a:pt x="31" y="2"/>
                    </a:cubicBezTo>
                    <a:cubicBezTo>
                      <a:pt x="47" y="2"/>
                      <a:pt x="60" y="15"/>
                      <a:pt x="60" y="31"/>
                    </a:cubicBezTo>
                  </a:path>
                </a:pathLst>
              </a:custGeom>
              <a:solidFill>
                <a:srgbClr val="7867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5" name="Freeform 3383"/>
              <p:cNvSpPr>
                <a:spLocks noEditPoints="1"/>
              </p:cNvSpPr>
              <p:nvPr/>
            </p:nvSpPr>
            <p:spPr>
              <a:xfrm>
                <a:off x="4734" y="2514"/>
                <a:ext cx="306" cy="304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7961" y="3901"/>
                  </a:cxn>
                  <a:cxn ang="0">
                    <a:pos x="3978" y="0"/>
                  </a:cxn>
                  <a:cxn ang="0">
                    <a:pos x="0" y="3901"/>
                  </a:cxn>
                  <a:cxn ang="0">
                    <a:pos x="3978" y="7803"/>
                  </a:cxn>
                  <a:cxn ang="0">
                    <a:pos x="7961" y="3901"/>
                  </a:cxn>
                  <a:cxn ang="0">
                    <a:pos x="7701" y="3901"/>
                  </a:cxn>
                  <a:cxn ang="0">
                    <a:pos x="3978" y="7549"/>
                  </a:cxn>
                  <a:cxn ang="0">
                    <a:pos x="260" y="3901"/>
                  </a:cxn>
                  <a:cxn ang="0">
                    <a:pos x="3978" y="258"/>
                  </a:cxn>
                  <a:cxn ang="0">
                    <a:pos x="7701" y="390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cubicBezTo>
                      <a:pt x="60" y="13"/>
                      <a:pt x="47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60"/>
                      <a:pt x="30" y="60"/>
                    </a:cubicBezTo>
                    <a:cubicBezTo>
                      <a:pt x="47" y="60"/>
                      <a:pt x="60" y="46"/>
                      <a:pt x="60" y="30"/>
                    </a:cubicBezTo>
                    <a:moveTo>
                      <a:pt x="58" y="30"/>
                    </a:moveTo>
                    <a:cubicBezTo>
                      <a:pt x="58" y="45"/>
                      <a:pt x="46" y="58"/>
                      <a:pt x="30" y="58"/>
                    </a:cubicBezTo>
                    <a:cubicBezTo>
                      <a:pt x="15" y="58"/>
                      <a:pt x="2" y="45"/>
                      <a:pt x="2" y="30"/>
                    </a:cubicBezTo>
                    <a:cubicBezTo>
                      <a:pt x="2" y="14"/>
                      <a:pt x="15" y="2"/>
                      <a:pt x="30" y="2"/>
                    </a:cubicBezTo>
                    <a:cubicBezTo>
                      <a:pt x="46" y="2"/>
                      <a:pt x="58" y="14"/>
                      <a:pt x="58" y="30"/>
                    </a:cubicBezTo>
                  </a:path>
                </a:pathLst>
              </a:custGeom>
              <a:solidFill>
                <a:srgbClr val="7C6A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6" name="Freeform 3384"/>
              <p:cNvSpPr>
                <a:spLocks noEditPoints="1"/>
              </p:cNvSpPr>
              <p:nvPr/>
            </p:nvSpPr>
            <p:spPr>
              <a:xfrm>
                <a:off x="4739" y="2519"/>
                <a:ext cx="296" cy="293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7711" y="3753"/>
                  </a:cxn>
                  <a:cxn ang="0">
                    <a:pos x="3853" y="0"/>
                  </a:cxn>
                  <a:cxn ang="0">
                    <a:pos x="0" y="3753"/>
                  </a:cxn>
                  <a:cxn ang="0">
                    <a:pos x="3853" y="7477"/>
                  </a:cxn>
                  <a:cxn ang="0">
                    <a:pos x="7711" y="3753"/>
                  </a:cxn>
                  <a:cxn ang="0">
                    <a:pos x="7451" y="3753"/>
                  </a:cxn>
                  <a:cxn ang="0">
                    <a:pos x="3853" y="7224"/>
                  </a:cxn>
                  <a:cxn ang="0">
                    <a:pos x="260" y="3753"/>
                  </a:cxn>
                  <a:cxn ang="0">
                    <a:pos x="3853" y="258"/>
                  </a:cxn>
                  <a:cxn ang="0">
                    <a:pos x="7451" y="3753"/>
                  </a:cxn>
                </a:cxnLst>
                <a:rect l="txL" t="txT" r="txR" b="txB"/>
                <a:pathLst>
                  <a:path w="58" h="58">
                    <a:moveTo>
                      <a:pt x="58" y="29"/>
                    </a:move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moveTo>
                      <a:pt x="56" y="29"/>
                    </a:moveTo>
                    <a:cubicBezTo>
                      <a:pt x="56" y="44"/>
                      <a:pt x="44" y="56"/>
                      <a:pt x="29" y="56"/>
                    </a:cubicBezTo>
                    <a:cubicBezTo>
                      <a:pt x="14" y="56"/>
                      <a:pt x="2" y="44"/>
                      <a:pt x="2" y="29"/>
                    </a:cubicBezTo>
                    <a:cubicBezTo>
                      <a:pt x="2" y="14"/>
                      <a:pt x="14" y="2"/>
                      <a:pt x="29" y="2"/>
                    </a:cubicBezTo>
                    <a:cubicBezTo>
                      <a:pt x="44" y="2"/>
                      <a:pt x="56" y="14"/>
                      <a:pt x="56" y="29"/>
                    </a:cubicBezTo>
                  </a:path>
                </a:pathLst>
              </a:custGeom>
              <a:solidFill>
                <a:srgbClr val="7F6EA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7" name="Freeform 3385"/>
              <p:cNvSpPr>
                <a:spLocks noEditPoints="1"/>
              </p:cNvSpPr>
              <p:nvPr/>
            </p:nvSpPr>
            <p:spPr>
              <a:xfrm>
                <a:off x="4744" y="2525"/>
                <a:ext cx="286" cy="282"/>
              </a:xfrm>
              <a:custGeom>
                <a:avLst/>
                <a:gdLst>
                  <a:gd name="txL" fmla="*/ 0 w 56"/>
                  <a:gd name="txT" fmla="*/ 0 h 56"/>
                  <a:gd name="txR" fmla="*/ 56 w 56"/>
                  <a:gd name="txB" fmla="*/ 56 h 56"/>
                </a:gdLst>
                <a:ahLst/>
                <a:cxnLst>
                  <a:cxn ang="0">
                    <a:pos x="7462" y="3575"/>
                  </a:cxn>
                  <a:cxn ang="0">
                    <a:pos x="3728" y="0"/>
                  </a:cxn>
                  <a:cxn ang="0">
                    <a:pos x="0" y="3575"/>
                  </a:cxn>
                  <a:cxn ang="0">
                    <a:pos x="3728" y="7151"/>
                  </a:cxn>
                  <a:cxn ang="0">
                    <a:pos x="7462" y="3575"/>
                  </a:cxn>
                  <a:cxn ang="0">
                    <a:pos x="7201" y="3575"/>
                  </a:cxn>
                  <a:cxn ang="0">
                    <a:pos x="3728" y="6899"/>
                  </a:cxn>
                  <a:cxn ang="0">
                    <a:pos x="260" y="3575"/>
                  </a:cxn>
                  <a:cxn ang="0">
                    <a:pos x="3728" y="252"/>
                  </a:cxn>
                  <a:cxn ang="0">
                    <a:pos x="7201" y="3575"/>
                  </a:cxn>
                </a:cxnLst>
                <a:rect l="txL" t="txT" r="txR" b="txB"/>
                <a:pathLst>
                  <a:path w="56" h="56">
                    <a:moveTo>
                      <a:pt x="56" y="28"/>
                    </a:moveTo>
                    <a:cubicBezTo>
                      <a:pt x="56" y="12"/>
                      <a:pt x="44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4" y="56"/>
                      <a:pt x="56" y="43"/>
                      <a:pt x="56" y="28"/>
                    </a:cubicBezTo>
                    <a:moveTo>
                      <a:pt x="54" y="28"/>
                    </a:moveTo>
                    <a:cubicBezTo>
                      <a:pt x="54" y="42"/>
                      <a:pt x="43" y="54"/>
                      <a:pt x="28" y="54"/>
                    </a:cubicBezTo>
                    <a:cubicBezTo>
                      <a:pt x="14" y="54"/>
                      <a:pt x="2" y="42"/>
                      <a:pt x="2" y="28"/>
                    </a:cubicBezTo>
                    <a:cubicBezTo>
                      <a:pt x="2" y="14"/>
                      <a:pt x="14" y="2"/>
                      <a:pt x="28" y="2"/>
                    </a:cubicBezTo>
                    <a:cubicBezTo>
                      <a:pt x="43" y="2"/>
                      <a:pt x="54" y="14"/>
                      <a:pt x="54" y="28"/>
                    </a:cubicBezTo>
                  </a:path>
                </a:pathLst>
              </a:custGeom>
              <a:solidFill>
                <a:srgbClr val="806FA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8" name="Freeform 3386"/>
              <p:cNvSpPr>
                <a:spLocks noEditPoints="1"/>
              </p:cNvSpPr>
              <p:nvPr/>
            </p:nvSpPr>
            <p:spPr>
              <a:xfrm>
                <a:off x="4749" y="2530"/>
                <a:ext cx="275" cy="272"/>
              </a:xfrm>
              <a:custGeom>
                <a:avLst/>
                <a:gdLst>
                  <a:gd name="txL" fmla="*/ 0 w 54"/>
                  <a:gd name="txT" fmla="*/ 0 h 54"/>
                  <a:gd name="txR" fmla="*/ 54 w 54"/>
                  <a:gd name="txB" fmla="*/ 54 h 54"/>
                </a:gdLst>
                <a:ahLst/>
                <a:cxnLst>
                  <a:cxn ang="0">
                    <a:pos x="7130" y="3450"/>
                  </a:cxn>
                  <a:cxn ang="0">
                    <a:pos x="3580" y="0"/>
                  </a:cxn>
                  <a:cxn ang="0">
                    <a:pos x="0" y="3450"/>
                  </a:cxn>
                  <a:cxn ang="0">
                    <a:pos x="3580" y="6901"/>
                  </a:cxn>
                  <a:cxn ang="0">
                    <a:pos x="7130" y="3450"/>
                  </a:cxn>
                  <a:cxn ang="0">
                    <a:pos x="6875" y="3450"/>
                  </a:cxn>
                  <a:cxn ang="0">
                    <a:pos x="3580" y="6649"/>
                  </a:cxn>
                  <a:cxn ang="0">
                    <a:pos x="260" y="3450"/>
                  </a:cxn>
                  <a:cxn ang="0">
                    <a:pos x="3580" y="252"/>
                  </a:cxn>
                  <a:cxn ang="0">
                    <a:pos x="6875" y="3450"/>
                  </a:cxn>
                </a:cxnLst>
                <a:rect l="txL" t="txT" r="txR" b="txB"/>
                <a:pathLst>
                  <a:path w="54" h="54">
                    <a:moveTo>
                      <a:pt x="54" y="27"/>
                    </a:move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moveTo>
                      <a:pt x="52" y="27"/>
                    </a:moveTo>
                    <a:cubicBezTo>
                      <a:pt x="52" y="41"/>
                      <a:pt x="41" y="52"/>
                      <a:pt x="27" y="52"/>
                    </a:cubicBezTo>
                    <a:cubicBezTo>
                      <a:pt x="13" y="52"/>
                      <a:pt x="2" y="41"/>
                      <a:pt x="2" y="27"/>
                    </a:cubicBezTo>
                    <a:cubicBezTo>
                      <a:pt x="2" y="13"/>
                      <a:pt x="13" y="2"/>
                      <a:pt x="27" y="2"/>
                    </a:cubicBezTo>
                    <a:cubicBezTo>
                      <a:pt x="41" y="2"/>
                      <a:pt x="52" y="13"/>
                      <a:pt x="52" y="27"/>
                    </a:cubicBezTo>
                  </a:path>
                </a:pathLst>
              </a:custGeom>
              <a:solidFill>
                <a:srgbClr val="8473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39" name="Freeform 3387"/>
              <p:cNvSpPr>
                <a:spLocks noEditPoints="1"/>
              </p:cNvSpPr>
              <p:nvPr/>
            </p:nvSpPr>
            <p:spPr>
              <a:xfrm>
                <a:off x="4754" y="2535"/>
                <a:ext cx="265" cy="262"/>
              </a:xfrm>
              <a:custGeom>
                <a:avLst/>
                <a:gdLst>
                  <a:gd name="txL" fmla="*/ 0 w 52"/>
                  <a:gd name="txT" fmla="*/ 0 h 52"/>
                  <a:gd name="txR" fmla="*/ 52 w 52"/>
                  <a:gd name="txB" fmla="*/ 52 h 52"/>
                </a:gdLst>
                <a:ahLst/>
                <a:cxnLst>
                  <a:cxn ang="0">
                    <a:pos x="6880" y="3325"/>
                  </a:cxn>
                  <a:cxn ang="0">
                    <a:pos x="3455" y="0"/>
                  </a:cxn>
                  <a:cxn ang="0">
                    <a:pos x="0" y="3325"/>
                  </a:cxn>
                  <a:cxn ang="0">
                    <a:pos x="3455" y="6651"/>
                  </a:cxn>
                  <a:cxn ang="0">
                    <a:pos x="6880" y="3325"/>
                  </a:cxn>
                  <a:cxn ang="0">
                    <a:pos x="6625" y="3325"/>
                  </a:cxn>
                  <a:cxn ang="0">
                    <a:pos x="3455" y="6399"/>
                  </a:cxn>
                  <a:cxn ang="0">
                    <a:pos x="260" y="3325"/>
                  </a:cxn>
                  <a:cxn ang="0">
                    <a:pos x="3455" y="252"/>
                  </a:cxn>
                  <a:cxn ang="0">
                    <a:pos x="6625" y="3325"/>
                  </a:cxn>
                </a:cxnLst>
                <a:rect l="txL" t="txT" r="txR" b="tx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1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moveTo>
                      <a:pt x="50" y="26"/>
                    </a:moveTo>
                    <a:cubicBezTo>
                      <a:pt x="50" y="39"/>
                      <a:pt x="40" y="50"/>
                      <a:pt x="26" y="50"/>
                    </a:cubicBezTo>
                    <a:cubicBezTo>
                      <a:pt x="13" y="50"/>
                      <a:pt x="2" y="39"/>
                      <a:pt x="2" y="26"/>
                    </a:cubicBezTo>
                    <a:cubicBezTo>
                      <a:pt x="2" y="13"/>
                      <a:pt x="13" y="2"/>
                      <a:pt x="26" y="2"/>
                    </a:cubicBezTo>
                    <a:cubicBezTo>
                      <a:pt x="40" y="2"/>
                      <a:pt x="50" y="13"/>
                      <a:pt x="50" y="26"/>
                    </a:cubicBezTo>
                  </a:path>
                </a:pathLst>
              </a:custGeom>
              <a:solidFill>
                <a:srgbClr val="8776A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0" name="Freeform 3388"/>
              <p:cNvSpPr>
                <a:spLocks noEditPoints="1"/>
              </p:cNvSpPr>
              <p:nvPr/>
            </p:nvSpPr>
            <p:spPr>
              <a:xfrm>
                <a:off x="4759" y="2540"/>
                <a:ext cx="255" cy="252"/>
              </a:xfrm>
              <a:custGeom>
                <a:avLst/>
                <a:gdLst>
                  <a:gd name="txL" fmla="*/ 0 w 50"/>
                  <a:gd name="txT" fmla="*/ 0 h 50"/>
                  <a:gd name="txR" fmla="*/ 50 w 50"/>
                  <a:gd name="txB" fmla="*/ 50 h 50"/>
                </a:gdLst>
                <a:ahLst/>
                <a:cxnLst>
                  <a:cxn ang="0">
                    <a:pos x="6630" y="3200"/>
                  </a:cxn>
                  <a:cxn ang="0">
                    <a:pos x="3330" y="0"/>
                  </a:cxn>
                  <a:cxn ang="0">
                    <a:pos x="0" y="3200"/>
                  </a:cxn>
                  <a:cxn ang="0">
                    <a:pos x="3330" y="6401"/>
                  </a:cxn>
                  <a:cxn ang="0">
                    <a:pos x="6630" y="3200"/>
                  </a:cxn>
                  <a:cxn ang="0">
                    <a:pos x="6370" y="3200"/>
                  </a:cxn>
                  <a:cxn ang="0">
                    <a:pos x="3330" y="6149"/>
                  </a:cxn>
                  <a:cxn ang="0">
                    <a:pos x="260" y="3200"/>
                  </a:cxn>
                  <a:cxn ang="0">
                    <a:pos x="3330" y="252"/>
                  </a:cxn>
                  <a:cxn ang="0">
                    <a:pos x="6370" y="3200"/>
                  </a:cxn>
                </a:cxnLst>
                <a:rect l="txL" t="txT" r="txR" b="txB"/>
                <a:pathLst>
                  <a:path w="50" h="50">
                    <a:moveTo>
                      <a:pt x="50" y="25"/>
                    </a:moveTo>
                    <a:cubicBezTo>
                      <a:pt x="50" y="11"/>
                      <a:pt x="39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moveTo>
                      <a:pt x="48" y="25"/>
                    </a:moveTo>
                    <a:cubicBezTo>
                      <a:pt x="48" y="38"/>
                      <a:pt x="38" y="48"/>
                      <a:pt x="25" y="48"/>
                    </a:cubicBezTo>
                    <a:cubicBezTo>
                      <a:pt x="13" y="48"/>
                      <a:pt x="2" y="38"/>
                      <a:pt x="2" y="25"/>
                    </a:cubicBezTo>
                    <a:cubicBezTo>
                      <a:pt x="2" y="12"/>
                      <a:pt x="13" y="2"/>
                      <a:pt x="25" y="2"/>
                    </a:cubicBezTo>
                    <a:cubicBezTo>
                      <a:pt x="38" y="2"/>
                      <a:pt x="48" y="12"/>
                      <a:pt x="48" y="25"/>
                    </a:cubicBezTo>
                  </a:path>
                </a:pathLst>
              </a:custGeom>
              <a:solidFill>
                <a:srgbClr val="8979B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1" name="Freeform 3389"/>
              <p:cNvSpPr>
                <a:spLocks noEditPoints="1"/>
              </p:cNvSpPr>
              <p:nvPr/>
            </p:nvSpPr>
            <p:spPr>
              <a:xfrm>
                <a:off x="4764" y="2545"/>
                <a:ext cx="245" cy="242"/>
              </a:xfrm>
              <a:custGeom>
                <a:avLst/>
                <a:gdLst>
                  <a:gd name="txL" fmla="*/ 0 w 48"/>
                  <a:gd name="txT" fmla="*/ 0 h 48"/>
                  <a:gd name="txR" fmla="*/ 48 w 48"/>
                  <a:gd name="txB" fmla="*/ 48 h 48"/>
                </a:gdLst>
                <a:ahLst/>
                <a:cxnLst>
                  <a:cxn ang="0">
                    <a:pos x="6385" y="3075"/>
                  </a:cxn>
                  <a:cxn ang="0">
                    <a:pos x="3180" y="0"/>
                  </a:cxn>
                  <a:cxn ang="0">
                    <a:pos x="0" y="3075"/>
                  </a:cxn>
                  <a:cxn ang="0">
                    <a:pos x="3180" y="6151"/>
                  </a:cxn>
                  <a:cxn ang="0">
                    <a:pos x="6385" y="3075"/>
                  </a:cxn>
                  <a:cxn ang="0">
                    <a:pos x="6120" y="3075"/>
                  </a:cxn>
                  <a:cxn ang="0">
                    <a:pos x="3180" y="5899"/>
                  </a:cxn>
                  <a:cxn ang="0">
                    <a:pos x="260" y="3075"/>
                  </a:cxn>
                  <a:cxn ang="0">
                    <a:pos x="3180" y="252"/>
                  </a:cxn>
                  <a:cxn ang="0">
                    <a:pos x="6120" y="3075"/>
                  </a:cxn>
                </a:cxnLst>
                <a:rect l="txL" t="txT" r="txR" b="txB"/>
                <a:pathLst>
                  <a:path w="48" h="48">
                    <a:moveTo>
                      <a:pt x="48" y="24"/>
                    </a:move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moveTo>
                      <a:pt x="46" y="24"/>
                    </a:moveTo>
                    <a:cubicBezTo>
                      <a:pt x="46" y="36"/>
                      <a:pt x="36" y="46"/>
                      <a:pt x="24" y="46"/>
                    </a:cubicBezTo>
                    <a:cubicBezTo>
                      <a:pt x="12" y="46"/>
                      <a:pt x="2" y="36"/>
                      <a:pt x="2" y="24"/>
                    </a:cubicBezTo>
                    <a:cubicBezTo>
                      <a:pt x="2" y="12"/>
                      <a:pt x="12" y="2"/>
                      <a:pt x="24" y="2"/>
                    </a:cubicBezTo>
                    <a:cubicBezTo>
                      <a:pt x="36" y="2"/>
                      <a:pt x="46" y="12"/>
                      <a:pt x="46" y="24"/>
                    </a:cubicBezTo>
                  </a:path>
                </a:pathLst>
              </a:custGeom>
              <a:solidFill>
                <a:srgbClr val="8D7DB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2" name="Freeform 3390"/>
              <p:cNvSpPr>
                <a:spLocks noEditPoints="1"/>
              </p:cNvSpPr>
              <p:nvPr/>
            </p:nvSpPr>
            <p:spPr>
              <a:xfrm>
                <a:off x="4769" y="2550"/>
                <a:ext cx="235" cy="232"/>
              </a:xfrm>
              <a:custGeom>
                <a:avLst/>
                <a:gdLst>
                  <a:gd name="txL" fmla="*/ 0 w 46"/>
                  <a:gd name="txT" fmla="*/ 0 h 46"/>
                  <a:gd name="txR" fmla="*/ 46 w 46"/>
                  <a:gd name="txB" fmla="*/ 46 h 46"/>
                </a:gdLst>
                <a:ahLst/>
                <a:cxnLst>
                  <a:cxn ang="0">
                    <a:pos x="6136" y="2950"/>
                  </a:cxn>
                  <a:cxn ang="0">
                    <a:pos x="3055" y="0"/>
                  </a:cxn>
                  <a:cxn ang="0">
                    <a:pos x="0" y="2950"/>
                  </a:cxn>
                  <a:cxn ang="0">
                    <a:pos x="3055" y="5901"/>
                  </a:cxn>
                  <a:cxn ang="0">
                    <a:pos x="6136" y="2950"/>
                  </a:cxn>
                  <a:cxn ang="0">
                    <a:pos x="5870" y="2950"/>
                  </a:cxn>
                  <a:cxn ang="0">
                    <a:pos x="3055" y="5649"/>
                  </a:cxn>
                  <a:cxn ang="0">
                    <a:pos x="261" y="2950"/>
                  </a:cxn>
                  <a:cxn ang="0">
                    <a:pos x="3055" y="252"/>
                  </a:cxn>
                  <a:cxn ang="0">
                    <a:pos x="5870" y="2950"/>
                  </a:cxn>
                </a:cxnLst>
                <a:rect l="txL" t="txT" r="txR" b="txB"/>
                <a:pathLst>
                  <a:path w="46" h="46">
                    <a:moveTo>
                      <a:pt x="46" y="23"/>
                    </a:moveTo>
                    <a:cubicBezTo>
                      <a:pt x="46" y="10"/>
                      <a:pt x="36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moveTo>
                      <a:pt x="44" y="23"/>
                    </a:moveTo>
                    <a:cubicBezTo>
                      <a:pt x="44" y="34"/>
                      <a:pt x="35" y="44"/>
                      <a:pt x="23" y="44"/>
                    </a:cubicBezTo>
                    <a:cubicBezTo>
                      <a:pt x="12" y="44"/>
                      <a:pt x="2" y="34"/>
                      <a:pt x="2" y="23"/>
                    </a:cubicBezTo>
                    <a:cubicBezTo>
                      <a:pt x="2" y="11"/>
                      <a:pt x="12" y="2"/>
                      <a:pt x="23" y="2"/>
                    </a:cubicBezTo>
                    <a:cubicBezTo>
                      <a:pt x="35" y="2"/>
                      <a:pt x="44" y="11"/>
                      <a:pt x="44" y="23"/>
                    </a:cubicBezTo>
                  </a:path>
                </a:pathLst>
              </a:custGeom>
              <a:solidFill>
                <a:srgbClr val="9182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3" name="Freeform 3391"/>
              <p:cNvSpPr>
                <a:spLocks noEditPoints="1"/>
              </p:cNvSpPr>
              <p:nvPr/>
            </p:nvSpPr>
            <p:spPr>
              <a:xfrm>
                <a:off x="4774" y="2555"/>
                <a:ext cx="225" cy="222"/>
              </a:xfrm>
              <a:custGeom>
                <a:avLst/>
                <a:gdLst>
                  <a:gd name="txL" fmla="*/ 0 w 44"/>
                  <a:gd name="txT" fmla="*/ 0 h 44"/>
                  <a:gd name="txR" fmla="*/ 44 w 44"/>
                  <a:gd name="txB" fmla="*/ 44 h 44"/>
                </a:gdLst>
                <a:ahLst/>
                <a:cxnLst>
                  <a:cxn ang="0">
                    <a:pos x="5886" y="2825"/>
                  </a:cxn>
                  <a:cxn ang="0">
                    <a:pos x="2956" y="0"/>
                  </a:cxn>
                  <a:cxn ang="0">
                    <a:pos x="0" y="2825"/>
                  </a:cxn>
                  <a:cxn ang="0">
                    <a:pos x="2956" y="5651"/>
                  </a:cxn>
                  <a:cxn ang="0">
                    <a:pos x="5886" y="2825"/>
                  </a:cxn>
                  <a:cxn ang="0">
                    <a:pos x="5620" y="2825"/>
                  </a:cxn>
                  <a:cxn ang="0">
                    <a:pos x="2956" y="5399"/>
                  </a:cxn>
                  <a:cxn ang="0">
                    <a:pos x="261" y="2825"/>
                  </a:cxn>
                  <a:cxn ang="0">
                    <a:pos x="2956" y="252"/>
                  </a:cxn>
                  <a:cxn ang="0">
                    <a:pos x="5620" y="2825"/>
                  </a:cxn>
                </a:cxnLst>
                <a:rect l="txL" t="txT" r="txR" b="txB"/>
                <a:pathLst>
                  <a:path w="44" h="44">
                    <a:moveTo>
                      <a:pt x="44" y="22"/>
                    </a:move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moveTo>
                      <a:pt x="42" y="22"/>
                    </a:moveTo>
                    <a:cubicBezTo>
                      <a:pt x="42" y="33"/>
                      <a:pt x="33" y="42"/>
                      <a:pt x="22" y="42"/>
                    </a:cubicBezTo>
                    <a:cubicBezTo>
                      <a:pt x="11" y="42"/>
                      <a:pt x="2" y="33"/>
                      <a:pt x="2" y="22"/>
                    </a:cubicBezTo>
                    <a:cubicBezTo>
                      <a:pt x="2" y="11"/>
                      <a:pt x="11" y="2"/>
                      <a:pt x="22" y="2"/>
                    </a:cubicBezTo>
                    <a:cubicBezTo>
                      <a:pt x="33" y="2"/>
                      <a:pt x="42" y="11"/>
                      <a:pt x="42" y="22"/>
                    </a:cubicBezTo>
                  </a:path>
                </a:pathLst>
              </a:custGeom>
              <a:solidFill>
                <a:srgbClr val="9384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4" name="Freeform 3392"/>
              <p:cNvSpPr>
                <a:spLocks noEditPoints="1"/>
              </p:cNvSpPr>
              <p:nvPr/>
            </p:nvSpPr>
            <p:spPr>
              <a:xfrm>
                <a:off x="4779" y="2560"/>
                <a:ext cx="215" cy="212"/>
              </a:xfrm>
              <a:custGeom>
                <a:avLst/>
                <a:gdLst>
                  <a:gd name="txL" fmla="*/ 0 w 42"/>
                  <a:gd name="txT" fmla="*/ 0 h 42"/>
                  <a:gd name="txR" fmla="*/ 42 w 42"/>
                  <a:gd name="txB" fmla="*/ 42 h 42"/>
                </a:gdLst>
                <a:ahLst/>
                <a:cxnLst>
                  <a:cxn ang="0">
                    <a:pos x="5636" y="2700"/>
                  </a:cxn>
                  <a:cxn ang="0">
                    <a:pos x="2831" y="0"/>
                  </a:cxn>
                  <a:cxn ang="0">
                    <a:pos x="0" y="2700"/>
                  </a:cxn>
                  <a:cxn ang="0">
                    <a:pos x="2831" y="5401"/>
                  </a:cxn>
                  <a:cxn ang="0">
                    <a:pos x="5636" y="2700"/>
                  </a:cxn>
                  <a:cxn ang="0">
                    <a:pos x="5370" y="2700"/>
                  </a:cxn>
                  <a:cxn ang="0">
                    <a:pos x="2831" y="5149"/>
                  </a:cxn>
                  <a:cxn ang="0">
                    <a:pos x="261" y="2700"/>
                  </a:cxn>
                  <a:cxn ang="0">
                    <a:pos x="2831" y="252"/>
                  </a:cxn>
                  <a:cxn ang="0">
                    <a:pos x="5370" y="2700"/>
                  </a:cxn>
                </a:cxnLst>
                <a:rect l="txL" t="txT" r="txR" b="txB"/>
                <a:pathLst>
                  <a:path w="42" h="42">
                    <a:moveTo>
                      <a:pt x="42" y="21"/>
                    </a:moveTo>
                    <a:cubicBezTo>
                      <a:pt x="42" y="9"/>
                      <a:pt x="33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33" y="42"/>
                      <a:pt x="42" y="32"/>
                      <a:pt x="42" y="21"/>
                    </a:cubicBezTo>
                    <a:moveTo>
                      <a:pt x="40" y="21"/>
                    </a:moveTo>
                    <a:cubicBezTo>
                      <a:pt x="40" y="31"/>
                      <a:pt x="32" y="40"/>
                      <a:pt x="21" y="40"/>
                    </a:cubicBezTo>
                    <a:cubicBezTo>
                      <a:pt x="11" y="40"/>
                      <a:pt x="2" y="31"/>
                      <a:pt x="2" y="21"/>
                    </a:cubicBezTo>
                    <a:cubicBezTo>
                      <a:pt x="2" y="10"/>
                      <a:pt x="11" y="2"/>
                      <a:pt x="21" y="2"/>
                    </a:cubicBezTo>
                    <a:cubicBezTo>
                      <a:pt x="32" y="2"/>
                      <a:pt x="40" y="10"/>
                      <a:pt x="40" y="21"/>
                    </a:cubicBezTo>
                  </a:path>
                </a:pathLst>
              </a:custGeom>
              <a:solidFill>
                <a:srgbClr val="9788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5" name="Freeform 3393"/>
              <p:cNvSpPr>
                <a:spLocks noEditPoints="1"/>
              </p:cNvSpPr>
              <p:nvPr/>
            </p:nvSpPr>
            <p:spPr>
              <a:xfrm>
                <a:off x="4785" y="2565"/>
                <a:ext cx="204" cy="202"/>
              </a:xfrm>
              <a:custGeom>
                <a:avLst/>
                <a:gdLst>
                  <a:gd name="txL" fmla="*/ 0 w 40"/>
                  <a:gd name="txT" fmla="*/ 0 h 40"/>
                  <a:gd name="txR" fmla="*/ 40 w 40"/>
                  <a:gd name="txB" fmla="*/ 40 h 40"/>
                </a:gdLst>
                <a:ahLst/>
                <a:cxnLst>
                  <a:cxn ang="0">
                    <a:pos x="5304" y="2576"/>
                  </a:cxn>
                  <a:cxn ang="0">
                    <a:pos x="2652" y="0"/>
                  </a:cxn>
                  <a:cxn ang="0">
                    <a:pos x="0" y="2576"/>
                  </a:cxn>
                  <a:cxn ang="0">
                    <a:pos x="2652" y="5151"/>
                  </a:cxn>
                  <a:cxn ang="0">
                    <a:pos x="5304" y="2576"/>
                  </a:cxn>
                  <a:cxn ang="0">
                    <a:pos x="5044" y="2576"/>
                  </a:cxn>
                  <a:cxn ang="0">
                    <a:pos x="2652" y="4899"/>
                  </a:cxn>
                  <a:cxn ang="0">
                    <a:pos x="260" y="2576"/>
                  </a:cxn>
                  <a:cxn ang="0">
                    <a:pos x="2652" y="258"/>
                  </a:cxn>
                  <a:cxn ang="0">
                    <a:pos x="5044" y="2576"/>
                  </a:cxn>
                </a:cxnLst>
                <a:rect l="txL" t="txT" r="txR" b="txB"/>
                <a:pathLst>
                  <a:path w="40" h="40">
                    <a:moveTo>
                      <a:pt x="40" y="20"/>
                    </a:move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moveTo>
                      <a:pt x="38" y="20"/>
                    </a:moveTo>
                    <a:cubicBezTo>
                      <a:pt x="38" y="30"/>
                      <a:pt x="30" y="38"/>
                      <a:pt x="20" y="38"/>
                    </a:cubicBezTo>
                    <a:cubicBezTo>
                      <a:pt x="10" y="38"/>
                      <a:pt x="2" y="30"/>
                      <a:pt x="2" y="20"/>
                    </a:cubicBezTo>
                    <a:cubicBezTo>
                      <a:pt x="2" y="10"/>
                      <a:pt x="10" y="2"/>
                      <a:pt x="20" y="2"/>
                    </a:cubicBezTo>
                    <a:cubicBezTo>
                      <a:pt x="30" y="2"/>
                      <a:pt x="38" y="10"/>
                      <a:pt x="38" y="20"/>
                    </a:cubicBezTo>
                  </a:path>
                </a:pathLst>
              </a:custGeom>
              <a:solidFill>
                <a:srgbClr val="9A8C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6" name="Freeform 3394"/>
              <p:cNvSpPr>
                <a:spLocks noEditPoints="1"/>
              </p:cNvSpPr>
              <p:nvPr/>
            </p:nvSpPr>
            <p:spPr>
              <a:xfrm>
                <a:off x="4790" y="2570"/>
                <a:ext cx="194" cy="192"/>
              </a:xfrm>
              <a:custGeom>
                <a:avLst/>
                <a:gdLst>
                  <a:gd name="txL" fmla="*/ 0 w 38"/>
                  <a:gd name="txT" fmla="*/ 0 h 38"/>
                  <a:gd name="txR" fmla="*/ 38 w 38"/>
                  <a:gd name="txB" fmla="*/ 38 h 38"/>
                </a:gdLst>
                <a:ahLst/>
                <a:cxnLst>
                  <a:cxn ang="0">
                    <a:pos x="5054" y="2451"/>
                  </a:cxn>
                  <a:cxn ang="0">
                    <a:pos x="2527" y="0"/>
                  </a:cxn>
                  <a:cxn ang="0">
                    <a:pos x="0" y="2451"/>
                  </a:cxn>
                  <a:cxn ang="0">
                    <a:pos x="2527" y="4901"/>
                  </a:cxn>
                  <a:cxn ang="0">
                    <a:pos x="5054" y="2451"/>
                  </a:cxn>
                  <a:cxn ang="0">
                    <a:pos x="4794" y="2451"/>
                  </a:cxn>
                  <a:cxn ang="0">
                    <a:pos x="2527" y="4648"/>
                  </a:cxn>
                  <a:cxn ang="0">
                    <a:pos x="260" y="2451"/>
                  </a:cxn>
                  <a:cxn ang="0">
                    <a:pos x="2527" y="258"/>
                  </a:cxn>
                  <a:cxn ang="0">
                    <a:pos x="4794" y="2451"/>
                  </a:cxn>
                </a:cxnLst>
                <a:rect l="txL" t="txT" r="txR" b="txB"/>
                <a:pathLst>
                  <a:path w="38" h="38">
                    <a:moveTo>
                      <a:pt x="38" y="19"/>
                    </a:moveTo>
                    <a:cubicBezTo>
                      <a:pt x="38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8"/>
                      <a:pt x="19" y="38"/>
                    </a:cubicBezTo>
                    <a:cubicBezTo>
                      <a:pt x="30" y="38"/>
                      <a:pt x="38" y="29"/>
                      <a:pt x="38" y="19"/>
                    </a:cubicBezTo>
                    <a:moveTo>
                      <a:pt x="36" y="19"/>
                    </a:moveTo>
                    <a:cubicBezTo>
                      <a:pt x="36" y="28"/>
                      <a:pt x="29" y="36"/>
                      <a:pt x="19" y="36"/>
                    </a:cubicBezTo>
                    <a:cubicBezTo>
                      <a:pt x="10" y="36"/>
                      <a:pt x="2" y="28"/>
                      <a:pt x="2" y="19"/>
                    </a:cubicBezTo>
                    <a:cubicBezTo>
                      <a:pt x="2" y="9"/>
                      <a:pt x="10" y="2"/>
                      <a:pt x="19" y="2"/>
                    </a:cubicBezTo>
                    <a:cubicBezTo>
                      <a:pt x="29" y="2"/>
                      <a:pt x="36" y="9"/>
                      <a:pt x="36" y="19"/>
                    </a:cubicBezTo>
                  </a:path>
                </a:pathLst>
              </a:custGeom>
              <a:solidFill>
                <a:srgbClr val="9E9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7" name="Freeform 3395"/>
              <p:cNvSpPr>
                <a:spLocks noEditPoints="1"/>
              </p:cNvSpPr>
              <p:nvPr/>
            </p:nvSpPr>
            <p:spPr>
              <a:xfrm>
                <a:off x="4795" y="2575"/>
                <a:ext cx="183" cy="182"/>
              </a:xfrm>
              <a:custGeom>
                <a:avLst/>
                <a:gdLst>
                  <a:gd name="txL" fmla="*/ 0 w 36"/>
                  <a:gd name="txT" fmla="*/ 0 h 36"/>
                  <a:gd name="txR" fmla="*/ 36 w 36"/>
                  <a:gd name="txB" fmla="*/ 36 h 36"/>
                </a:gdLst>
                <a:ahLst/>
                <a:cxnLst>
                  <a:cxn ang="0">
                    <a:pos x="4728" y="2326"/>
                  </a:cxn>
                  <a:cxn ang="0">
                    <a:pos x="2379" y="0"/>
                  </a:cxn>
                  <a:cxn ang="0">
                    <a:pos x="0" y="2326"/>
                  </a:cxn>
                  <a:cxn ang="0">
                    <a:pos x="2379" y="4651"/>
                  </a:cxn>
                  <a:cxn ang="0">
                    <a:pos x="4728" y="2326"/>
                  </a:cxn>
                  <a:cxn ang="0">
                    <a:pos x="4468" y="2326"/>
                  </a:cxn>
                  <a:cxn ang="0">
                    <a:pos x="2379" y="4398"/>
                  </a:cxn>
                  <a:cxn ang="0">
                    <a:pos x="259" y="2326"/>
                  </a:cxn>
                  <a:cxn ang="0">
                    <a:pos x="2379" y="258"/>
                  </a:cxn>
                  <a:cxn ang="0">
                    <a:pos x="4468" y="2326"/>
                  </a:cxn>
                </a:cxnLst>
                <a:rect l="txL" t="txT" r="txR" b="txB"/>
                <a:pathLst>
                  <a:path w="36" h="36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moveTo>
                      <a:pt x="34" y="18"/>
                    </a:moveTo>
                    <a:cubicBezTo>
                      <a:pt x="34" y="27"/>
                      <a:pt x="27" y="34"/>
                      <a:pt x="18" y="34"/>
                    </a:cubicBezTo>
                    <a:cubicBezTo>
                      <a:pt x="9" y="34"/>
                      <a:pt x="2" y="27"/>
                      <a:pt x="2" y="18"/>
                    </a:cubicBezTo>
                    <a:cubicBezTo>
                      <a:pt x="2" y="9"/>
                      <a:pt x="9" y="2"/>
                      <a:pt x="18" y="2"/>
                    </a:cubicBezTo>
                    <a:cubicBezTo>
                      <a:pt x="27" y="2"/>
                      <a:pt x="34" y="9"/>
                      <a:pt x="34" y="18"/>
                    </a:cubicBezTo>
                  </a:path>
                </a:pathLst>
              </a:custGeom>
              <a:solidFill>
                <a:srgbClr val="A194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8" name="Freeform 3396"/>
              <p:cNvSpPr>
                <a:spLocks noEditPoints="1"/>
              </p:cNvSpPr>
              <p:nvPr/>
            </p:nvSpPr>
            <p:spPr>
              <a:xfrm>
                <a:off x="4800" y="2580"/>
                <a:ext cx="173" cy="172"/>
              </a:xfrm>
              <a:custGeom>
                <a:avLst/>
                <a:gdLst>
                  <a:gd name="txL" fmla="*/ 0 w 34"/>
                  <a:gd name="txT" fmla="*/ 0 h 34"/>
                  <a:gd name="txR" fmla="*/ 34 w 34"/>
                  <a:gd name="txB" fmla="*/ 34 h 34"/>
                </a:gdLst>
                <a:ahLst/>
                <a:cxnLst>
                  <a:cxn ang="0">
                    <a:pos x="4478" y="2201"/>
                  </a:cxn>
                  <a:cxn ang="0">
                    <a:pos x="2254" y="0"/>
                  </a:cxn>
                  <a:cxn ang="0">
                    <a:pos x="0" y="2201"/>
                  </a:cxn>
                  <a:cxn ang="0">
                    <a:pos x="2254" y="4401"/>
                  </a:cxn>
                  <a:cxn ang="0">
                    <a:pos x="4478" y="2201"/>
                  </a:cxn>
                  <a:cxn ang="0">
                    <a:pos x="4218" y="2201"/>
                  </a:cxn>
                  <a:cxn ang="0">
                    <a:pos x="2254" y="4148"/>
                  </a:cxn>
                  <a:cxn ang="0">
                    <a:pos x="260" y="2201"/>
                  </a:cxn>
                  <a:cxn ang="0">
                    <a:pos x="2254" y="258"/>
                  </a:cxn>
                  <a:cxn ang="0">
                    <a:pos x="4218" y="2201"/>
                  </a:cxn>
                </a:cxnLst>
                <a:rect l="txL" t="txT" r="txR" b="txB"/>
                <a:pathLst>
                  <a:path w="34" h="34">
                    <a:moveTo>
                      <a:pt x="34" y="17"/>
                    </a:moveTo>
                    <a:cubicBezTo>
                      <a:pt x="34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7" y="34"/>
                      <a:pt x="34" y="26"/>
                      <a:pt x="34" y="17"/>
                    </a:cubicBezTo>
                    <a:moveTo>
                      <a:pt x="32" y="17"/>
                    </a:moveTo>
                    <a:cubicBezTo>
                      <a:pt x="32" y="25"/>
                      <a:pt x="26" y="32"/>
                      <a:pt x="17" y="32"/>
                    </a:cubicBezTo>
                    <a:cubicBezTo>
                      <a:pt x="9" y="32"/>
                      <a:pt x="2" y="25"/>
                      <a:pt x="2" y="17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6" y="2"/>
                      <a:pt x="32" y="9"/>
                      <a:pt x="32" y="17"/>
                    </a:cubicBezTo>
                  </a:path>
                </a:pathLst>
              </a:custGeom>
              <a:solidFill>
                <a:srgbClr val="A395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49" name="Freeform 3397"/>
              <p:cNvSpPr>
                <a:spLocks noEditPoints="1"/>
              </p:cNvSpPr>
              <p:nvPr/>
            </p:nvSpPr>
            <p:spPr>
              <a:xfrm>
                <a:off x="4805" y="2585"/>
                <a:ext cx="163" cy="162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4228" y="2076"/>
                  </a:cxn>
                  <a:cxn ang="0">
                    <a:pos x="2129" y="0"/>
                  </a:cxn>
                  <a:cxn ang="0">
                    <a:pos x="0" y="2076"/>
                  </a:cxn>
                  <a:cxn ang="0">
                    <a:pos x="2129" y="4151"/>
                  </a:cxn>
                  <a:cxn ang="0">
                    <a:pos x="4228" y="2076"/>
                  </a:cxn>
                  <a:cxn ang="0">
                    <a:pos x="3968" y="2076"/>
                  </a:cxn>
                  <a:cxn ang="0">
                    <a:pos x="2129" y="3893"/>
                  </a:cxn>
                  <a:cxn ang="0">
                    <a:pos x="260" y="2076"/>
                  </a:cxn>
                  <a:cxn ang="0">
                    <a:pos x="2129" y="258"/>
                  </a:cxn>
                  <a:cxn ang="0">
                    <a:pos x="3968" y="2076"/>
                  </a:cxn>
                </a:cxnLst>
                <a:rect l="txL" t="txT" r="txR" b="txB"/>
                <a:pathLst>
                  <a:path w="32" h="32">
                    <a:moveTo>
                      <a:pt x="32" y="16"/>
                    </a:move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moveTo>
                      <a:pt x="30" y="16"/>
                    </a:moveTo>
                    <a:cubicBezTo>
                      <a:pt x="30" y="24"/>
                      <a:pt x="24" y="30"/>
                      <a:pt x="16" y="30"/>
                    </a:cubicBezTo>
                    <a:cubicBezTo>
                      <a:pt x="8" y="30"/>
                      <a:pt x="2" y="24"/>
                      <a:pt x="2" y="16"/>
                    </a:cubicBezTo>
                    <a:cubicBezTo>
                      <a:pt x="2" y="8"/>
                      <a:pt x="8" y="2"/>
                      <a:pt x="16" y="2"/>
                    </a:cubicBezTo>
                    <a:cubicBezTo>
                      <a:pt x="24" y="2"/>
                      <a:pt x="30" y="8"/>
                      <a:pt x="30" y="16"/>
                    </a:cubicBezTo>
                  </a:path>
                </a:pathLst>
              </a:custGeom>
              <a:solidFill>
                <a:srgbClr val="A79B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0" name="Freeform 3398"/>
              <p:cNvSpPr>
                <a:spLocks noEditPoints="1"/>
              </p:cNvSpPr>
              <p:nvPr/>
            </p:nvSpPr>
            <p:spPr>
              <a:xfrm>
                <a:off x="4810" y="2590"/>
                <a:ext cx="153" cy="152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3978" y="1951"/>
                  </a:cxn>
                  <a:cxn ang="0">
                    <a:pos x="2004" y="0"/>
                  </a:cxn>
                  <a:cxn ang="0">
                    <a:pos x="0" y="1951"/>
                  </a:cxn>
                  <a:cxn ang="0">
                    <a:pos x="2004" y="3901"/>
                  </a:cxn>
                  <a:cxn ang="0">
                    <a:pos x="3978" y="1951"/>
                  </a:cxn>
                  <a:cxn ang="0">
                    <a:pos x="3718" y="1951"/>
                  </a:cxn>
                  <a:cxn ang="0">
                    <a:pos x="2004" y="3643"/>
                  </a:cxn>
                  <a:cxn ang="0">
                    <a:pos x="260" y="1951"/>
                  </a:cxn>
                  <a:cxn ang="0">
                    <a:pos x="2004" y="258"/>
                  </a:cxn>
                  <a:cxn ang="0">
                    <a:pos x="3718" y="1951"/>
                  </a:cxn>
                </a:cxnLst>
                <a:rect l="txL" t="txT" r="txR" b="txB"/>
                <a:pathLst>
                  <a:path w="30" h="30">
                    <a:moveTo>
                      <a:pt x="30" y="15"/>
                    </a:moveTo>
                    <a:cubicBezTo>
                      <a:pt x="30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4" y="30"/>
                      <a:pt x="30" y="23"/>
                      <a:pt x="30" y="15"/>
                    </a:cubicBezTo>
                    <a:moveTo>
                      <a:pt x="28" y="15"/>
                    </a:moveTo>
                    <a:cubicBezTo>
                      <a:pt x="28" y="22"/>
                      <a:pt x="22" y="28"/>
                      <a:pt x="15" y="28"/>
                    </a:cubicBezTo>
                    <a:cubicBezTo>
                      <a:pt x="8" y="28"/>
                      <a:pt x="2" y="22"/>
                      <a:pt x="2" y="15"/>
                    </a:cubicBezTo>
                    <a:cubicBezTo>
                      <a:pt x="2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</a:path>
                </a:pathLst>
              </a:custGeom>
              <a:solidFill>
                <a:srgbClr val="ADA1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1" name="Freeform 3399"/>
              <p:cNvSpPr>
                <a:spLocks noEditPoints="1"/>
              </p:cNvSpPr>
              <p:nvPr/>
            </p:nvSpPr>
            <p:spPr>
              <a:xfrm>
                <a:off x="4815" y="2595"/>
                <a:ext cx="143" cy="142"/>
              </a:xfrm>
              <a:custGeom>
                <a:avLst/>
                <a:gdLst>
                  <a:gd name="txL" fmla="*/ 0 w 28"/>
                  <a:gd name="txT" fmla="*/ 0 h 28"/>
                  <a:gd name="txR" fmla="*/ 28 w 28"/>
                  <a:gd name="txB" fmla="*/ 28 h 28"/>
                </a:gdLst>
                <a:ahLst/>
                <a:cxnLst>
                  <a:cxn ang="0">
                    <a:pos x="3728" y="1826"/>
                  </a:cxn>
                  <a:cxn ang="0">
                    <a:pos x="1879" y="0"/>
                  </a:cxn>
                  <a:cxn ang="0">
                    <a:pos x="0" y="1826"/>
                  </a:cxn>
                  <a:cxn ang="0">
                    <a:pos x="1879" y="3651"/>
                  </a:cxn>
                  <a:cxn ang="0">
                    <a:pos x="3728" y="1826"/>
                  </a:cxn>
                  <a:cxn ang="0">
                    <a:pos x="3468" y="1826"/>
                  </a:cxn>
                  <a:cxn ang="0">
                    <a:pos x="1879" y="3393"/>
                  </a:cxn>
                  <a:cxn ang="0">
                    <a:pos x="260" y="1826"/>
                  </a:cxn>
                  <a:cxn ang="0">
                    <a:pos x="1879" y="259"/>
                  </a:cxn>
                  <a:cxn ang="0">
                    <a:pos x="3468" y="1826"/>
                  </a:cxn>
                </a:cxnLst>
                <a:rect l="txL" t="txT" r="txR" b="tx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moveTo>
                      <a:pt x="26" y="14"/>
                    </a:moveTo>
                    <a:cubicBezTo>
                      <a:pt x="26" y="20"/>
                      <a:pt x="21" y="26"/>
                      <a:pt x="14" y="26"/>
                    </a:cubicBezTo>
                    <a:cubicBezTo>
                      <a:pt x="8" y="26"/>
                      <a:pt x="2" y="20"/>
                      <a:pt x="2" y="14"/>
                    </a:cubicBezTo>
                    <a:cubicBezTo>
                      <a:pt x="2" y="7"/>
                      <a:pt x="8" y="2"/>
                      <a:pt x="14" y="2"/>
                    </a:cubicBezTo>
                    <a:cubicBezTo>
                      <a:pt x="21" y="2"/>
                      <a:pt x="26" y="7"/>
                      <a:pt x="26" y="14"/>
                    </a:cubicBezTo>
                  </a:path>
                </a:pathLst>
              </a:custGeom>
              <a:solidFill>
                <a:srgbClr val="B2A6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2" name="Freeform 3400"/>
              <p:cNvSpPr>
                <a:spLocks noEditPoints="1"/>
              </p:cNvSpPr>
              <p:nvPr/>
            </p:nvSpPr>
            <p:spPr>
              <a:xfrm>
                <a:off x="4820" y="2600"/>
                <a:ext cx="133" cy="132"/>
              </a:xfrm>
              <a:custGeom>
                <a:avLst/>
                <a:gdLst>
                  <a:gd name="txL" fmla="*/ 0 w 26"/>
                  <a:gd name="txT" fmla="*/ 0 h 26"/>
                  <a:gd name="txR" fmla="*/ 26 w 26"/>
                  <a:gd name="txB" fmla="*/ 26 h 26"/>
                </a:gdLst>
                <a:ahLst/>
                <a:cxnLst>
                  <a:cxn ang="0">
                    <a:pos x="3478" y="1701"/>
                  </a:cxn>
                  <a:cxn ang="0">
                    <a:pos x="1755" y="0"/>
                  </a:cxn>
                  <a:cxn ang="0">
                    <a:pos x="0" y="1701"/>
                  </a:cxn>
                  <a:cxn ang="0">
                    <a:pos x="1755" y="3402"/>
                  </a:cxn>
                  <a:cxn ang="0">
                    <a:pos x="3478" y="1701"/>
                  </a:cxn>
                  <a:cxn ang="0">
                    <a:pos x="3218" y="1701"/>
                  </a:cxn>
                  <a:cxn ang="0">
                    <a:pos x="1755" y="3143"/>
                  </a:cxn>
                  <a:cxn ang="0">
                    <a:pos x="261" y="1701"/>
                  </a:cxn>
                  <a:cxn ang="0">
                    <a:pos x="1755" y="259"/>
                  </a:cxn>
                  <a:cxn ang="0">
                    <a:pos x="3218" y="1701"/>
                  </a:cxn>
                </a:cxnLst>
                <a:rect l="txL" t="txT" r="txR" b="txB"/>
                <a:pathLst>
                  <a:path w="26" h="26">
                    <a:moveTo>
                      <a:pt x="26" y="13"/>
                    </a:move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moveTo>
                      <a:pt x="24" y="13"/>
                    </a:moveTo>
                    <a:cubicBezTo>
                      <a:pt x="24" y="19"/>
                      <a:pt x="19" y="24"/>
                      <a:pt x="13" y="24"/>
                    </a:cubicBezTo>
                    <a:cubicBezTo>
                      <a:pt x="7" y="24"/>
                      <a:pt x="2" y="19"/>
                      <a:pt x="2" y="13"/>
                    </a:cubicBezTo>
                    <a:cubicBezTo>
                      <a:pt x="2" y="7"/>
                      <a:pt x="7" y="2"/>
                      <a:pt x="13" y="2"/>
                    </a:cubicBezTo>
                    <a:cubicBezTo>
                      <a:pt x="19" y="2"/>
                      <a:pt x="24" y="7"/>
                      <a:pt x="24" y="13"/>
                    </a:cubicBezTo>
                  </a:path>
                </a:pathLst>
              </a:custGeom>
              <a:solidFill>
                <a:srgbClr val="B7AC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3" name="Freeform 3401"/>
              <p:cNvSpPr>
                <a:spLocks noEditPoints="1"/>
              </p:cNvSpPr>
              <p:nvPr/>
            </p:nvSpPr>
            <p:spPr>
              <a:xfrm>
                <a:off x="4825" y="2605"/>
                <a:ext cx="123" cy="12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3229" y="1576"/>
                  </a:cxn>
                  <a:cxn ang="0">
                    <a:pos x="1630" y="0"/>
                  </a:cxn>
                  <a:cxn ang="0">
                    <a:pos x="0" y="1576"/>
                  </a:cxn>
                  <a:cxn ang="0">
                    <a:pos x="1630" y="3152"/>
                  </a:cxn>
                  <a:cxn ang="0">
                    <a:pos x="3229" y="1576"/>
                  </a:cxn>
                  <a:cxn ang="0">
                    <a:pos x="2967" y="1576"/>
                  </a:cxn>
                  <a:cxn ang="0">
                    <a:pos x="1630" y="2892"/>
                  </a:cxn>
                  <a:cxn ang="0">
                    <a:pos x="261" y="1576"/>
                  </a:cxn>
                  <a:cxn ang="0">
                    <a:pos x="1630" y="259"/>
                  </a:cxn>
                  <a:cxn ang="0">
                    <a:pos x="2967" y="1576"/>
                  </a:cxn>
                </a:cxnLst>
                <a:rect l="txL" t="txT" r="txR" b="txB"/>
                <a:pathLst>
                  <a:path w="24" h="24">
                    <a:moveTo>
                      <a:pt x="24" y="12"/>
                    </a:moveTo>
                    <a:cubicBezTo>
                      <a:pt x="24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8"/>
                      <a:pt x="6" y="24"/>
                      <a:pt x="12" y="24"/>
                    </a:cubicBezTo>
                    <a:cubicBezTo>
                      <a:pt x="19" y="24"/>
                      <a:pt x="24" y="18"/>
                      <a:pt x="24" y="12"/>
                    </a:cubicBezTo>
                    <a:moveTo>
                      <a:pt x="22" y="12"/>
                    </a:moveTo>
                    <a:cubicBezTo>
                      <a:pt x="22" y="17"/>
                      <a:pt x="18" y="22"/>
                      <a:pt x="12" y="22"/>
                    </a:cubicBezTo>
                    <a:cubicBezTo>
                      <a:pt x="7" y="22"/>
                      <a:pt x="2" y="17"/>
                      <a:pt x="2" y="12"/>
                    </a:cubicBezTo>
                    <a:cubicBezTo>
                      <a:pt x="2" y="6"/>
                      <a:pt x="7" y="2"/>
                      <a:pt x="12" y="2"/>
                    </a:cubicBezTo>
                    <a:cubicBezTo>
                      <a:pt x="18" y="2"/>
                      <a:pt x="22" y="6"/>
                      <a:pt x="22" y="12"/>
                    </a:cubicBezTo>
                  </a:path>
                </a:pathLst>
              </a:custGeom>
              <a:solidFill>
                <a:srgbClr val="BCB1D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4" name="Freeform 3402"/>
              <p:cNvSpPr>
                <a:spLocks noEditPoints="1"/>
              </p:cNvSpPr>
              <p:nvPr/>
            </p:nvSpPr>
            <p:spPr>
              <a:xfrm>
                <a:off x="4831" y="2610"/>
                <a:ext cx="112" cy="112"/>
              </a:xfrm>
              <a:custGeom>
                <a:avLst/>
                <a:gdLst>
                  <a:gd name="txL" fmla="*/ 0 w 22"/>
                  <a:gd name="txT" fmla="*/ 0 h 22"/>
                  <a:gd name="txR" fmla="*/ 22 w 22"/>
                  <a:gd name="txB" fmla="*/ 22 h 22"/>
                </a:gdLst>
                <a:ahLst/>
                <a:cxnLst>
                  <a:cxn ang="0">
                    <a:pos x="2902" y="1451"/>
                  </a:cxn>
                  <a:cxn ang="0">
                    <a:pos x="1451" y="0"/>
                  </a:cxn>
                  <a:cxn ang="0">
                    <a:pos x="0" y="1451"/>
                  </a:cxn>
                  <a:cxn ang="0">
                    <a:pos x="1451" y="2902"/>
                  </a:cxn>
                  <a:cxn ang="0">
                    <a:pos x="2902" y="1451"/>
                  </a:cxn>
                  <a:cxn ang="0">
                    <a:pos x="2642" y="1451"/>
                  </a:cxn>
                  <a:cxn ang="0">
                    <a:pos x="1451" y="2642"/>
                  </a:cxn>
                  <a:cxn ang="0">
                    <a:pos x="260" y="1451"/>
                  </a:cxn>
                  <a:cxn ang="0">
                    <a:pos x="1451" y="260"/>
                  </a:cxn>
                  <a:cxn ang="0">
                    <a:pos x="2642" y="1451"/>
                  </a:cxn>
                </a:cxnLst>
                <a:rect l="txL" t="txT" r="txR" b="txB"/>
                <a:pathLst>
                  <a:path w="22" h="22">
                    <a:moveTo>
                      <a:pt x="22" y="11"/>
                    </a:move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moveTo>
                      <a:pt x="20" y="11"/>
                    </a:moveTo>
                    <a:cubicBezTo>
                      <a:pt x="20" y="16"/>
                      <a:pt x="16" y="20"/>
                      <a:pt x="11" y="20"/>
                    </a:cubicBezTo>
                    <a:cubicBezTo>
                      <a:pt x="6" y="20"/>
                      <a:pt x="2" y="16"/>
                      <a:pt x="2" y="11"/>
                    </a:cubicBezTo>
                    <a:cubicBezTo>
                      <a:pt x="2" y="6"/>
                      <a:pt x="6" y="2"/>
                      <a:pt x="11" y="2"/>
                    </a:cubicBezTo>
                    <a:cubicBezTo>
                      <a:pt x="16" y="2"/>
                      <a:pt x="20" y="6"/>
                      <a:pt x="20" y="11"/>
                    </a:cubicBezTo>
                  </a:path>
                </a:pathLst>
              </a:custGeom>
              <a:solidFill>
                <a:srgbClr val="BFB4D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5" name="Freeform 3403"/>
              <p:cNvSpPr>
                <a:spLocks noEditPoints="1"/>
              </p:cNvSpPr>
              <p:nvPr/>
            </p:nvSpPr>
            <p:spPr>
              <a:xfrm>
                <a:off x="4836" y="2615"/>
                <a:ext cx="102" cy="102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2652" y="1326"/>
                  </a:cxn>
                  <a:cxn ang="0">
                    <a:pos x="1326" y="0"/>
                  </a:cxn>
                  <a:cxn ang="0">
                    <a:pos x="0" y="1326"/>
                  </a:cxn>
                  <a:cxn ang="0">
                    <a:pos x="1326" y="2652"/>
                  </a:cxn>
                  <a:cxn ang="0">
                    <a:pos x="2652" y="1326"/>
                  </a:cxn>
                  <a:cxn ang="0">
                    <a:pos x="2392" y="1326"/>
                  </a:cxn>
                  <a:cxn ang="0">
                    <a:pos x="1326" y="2392"/>
                  </a:cxn>
                  <a:cxn ang="0">
                    <a:pos x="260" y="1326"/>
                  </a:cxn>
                  <a:cxn ang="0">
                    <a:pos x="1326" y="260"/>
                  </a:cxn>
                  <a:cxn ang="0">
                    <a:pos x="2392" y="1326"/>
                  </a:cxn>
                </a:cxnLst>
                <a:rect l="txL" t="txT" r="txR" b="txB"/>
                <a:pathLst>
                  <a:path w="20" h="20">
                    <a:moveTo>
                      <a:pt x="20" y="10"/>
                    </a:move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16" y="20"/>
                      <a:pt x="20" y="15"/>
                      <a:pt x="20" y="10"/>
                    </a:cubicBezTo>
                    <a:moveTo>
                      <a:pt x="18" y="10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6" y="18"/>
                      <a:pt x="2" y="14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15" y="2"/>
                      <a:pt x="18" y="5"/>
                      <a:pt x="18" y="10"/>
                    </a:cubicBezTo>
                  </a:path>
                </a:pathLst>
              </a:custGeom>
              <a:solidFill>
                <a:srgbClr val="C4B9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6" name="Freeform 3404"/>
              <p:cNvSpPr>
                <a:spLocks noEditPoints="1"/>
              </p:cNvSpPr>
              <p:nvPr/>
            </p:nvSpPr>
            <p:spPr>
              <a:xfrm>
                <a:off x="4841" y="2621"/>
                <a:ext cx="92" cy="90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2402" y="1125"/>
                  </a:cxn>
                  <a:cxn ang="0">
                    <a:pos x="1201" y="0"/>
                  </a:cxn>
                  <a:cxn ang="0">
                    <a:pos x="0" y="1125"/>
                  </a:cxn>
                  <a:cxn ang="0">
                    <a:pos x="1201" y="2250"/>
                  </a:cxn>
                  <a:cxn ang="0">
                    <a:pos x="2402" y="1125"/>
                  </a:cxn>
                  <a:cxn ang="0">
                    <a:pos x="2142" y="1125"/>
                  </a:cxn>
                  <a:cxn ang="0">
                    <a:pos x="1201" y="2000"/>
                  </a:cxn>
                  <a:cxn ang="0">
                    <a:pos x="261" y="1125"/>
                  </a:cxn>
                  <a:cxn ang="0">
                    <a:pos x="1201" y="250"/>
                  </a:cxn>
                  <a:cxn ang="0">
                    <a:pos x="2142" y="1125"/>
                  </a:cxn>
                </a:cxnLst>
                <a:rect l="txL" t="txT" r="txR" b="txB"/>
                <a:pathLst>
                  <a:path w="18" h="18"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4" y="18"/>
                      <a:pt x="18" y="14"/>
                      <a:pt x="18" y="9"/>
                    </a:cubicBezTo>
                    <a:moveTo>
                      <a:pt x="16" y="9"/>
                    </a:moveTo>
                    <a:cubicBezTo>
                      <a:pt x="16" y="13"/>
                      <a:pt x="13" y="16"/>
                      <a:pt x="9" y="16"/>
                    </a:cubicBezTo>
                    <a:cubicBezTo>
                      <a:pt x="5" y="16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6" y="5"/>
                      <a:pt x="16" y="9"/>
                    </a:cubicBezTo>
                  </a:path>
                </a:pathLst>
              </a:custGeom>
              <a:solidFill>
                <a:srgbClr val="C9BE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7" name="Freeform 3405"/>
              <p:cNvSpPr>
                <a:spLocks noEditPoints="1"/>
              </p:cNvSpPr>
              <p:nvPr/>
            </p:nvSpPr>
            <p:spPr>
              <a:xfrm>
                <a:off x="4846" y="2626"/>
                <a:ext cx="81" cy="80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076" y="1000"/>
                  </a:cxn>
                  <a:cxn ang="0">
                    <a:pos x="1053" y="0"/>
                  </a:cxn>
                  <a:cxn ang="0">
                    <a:pos x="0" y="1000"/>
                  </a:cxn>
                  <a:cxn ang="0">
                    <a:pos x="1053" y="2000"/>
                  </a:cxn>
                  <a:cxn ang="0">
                    <a:pos x="2076" y="1000"/>
                  </a:cxn>
                  <a:cxn ang="0">
                    <a:pos x="1817" y="1000"/>
                  </a:cxn>
                  <a:cxn ang="0">
                    <a:pos x="1053" y="1750"/>
                  </a:cxn>
                  <a:cxn ang="0">
                    <a:pos x="258" y="1000"/>
                  </a:cxn>
                  <a:cxn ang="0">
                    <a:pos x="1053" y="250"/>
                  </a:cxn>
                  <a:cxn ang="0">
                    <a:pos x="1817" y="1000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2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2" y="2"/>
                      <a:pt x="14" y="5"/>
                      <a:pt x="14" y="8"/>
                    </a:cubicBezTo>
                  </a:path>
                </a:pathLst>
              </a:custGeom>
              <a:solidFill>
                <a:srgbClr val="D0C7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8" name="Freeform 3406"/>
              <p:cNvSpPr>
                <a:spLocks noEditPoints="1"/>
              </p:cNvSpPr>
              <p:nvPr/>
            </p:nvSpPr>
            <p:spPr>
              <a:xfrm>
                <a:off x="4851" y="2631"/>
                <a:ext cx="71" cy="7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826" y="875"/>
                  </a:cxn>
                  <a:cxn ang="0">
                    <a:pos x="928" y="0"/>
                  </a:cxn>
                  <a:cxn ang="0">
                    <a:pos x="0" y="875"/>
                  </a:cxn>
                  <a:cxn ang="0">
                    <a:pos x="928" y="1750"/>
                  </a:cxn>
                  <a:cxn ang="0">
                    <a:pos x="1826" y="875"/>
                  </a:cxn>
                  <a:cxn ang="0">
                    <a:pos x="1567" y="875"/>
                  </a:cxn>
                  <a:cxn ang="0">
                    <a:pos x="928" y="1500"/>
                  </a:cxn>
                  <a:cxn ang="0">
                    <a:pos x="259" y="875"/>
                  </a:cxn>
                  <a:cxn ang="0">
                    <a:pos x="928" y="250"/>
                  </a:cxn>
                  <a:cxn ang="0">
                    <a:pos x="1567" y="875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D8D0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59" name="Freeform 3407"/>
              <p:cNvSpPr>
                <a:spLocks noEditPoints="1"/>
              </p:cNvSpPr>
              <p:nvPr/>
            </p:nvSpPr>
            <p:spPr>
              <a:xfrm>
                <a:off x="4856" y="2636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750"/>
                  </a:cxn>
                  <a:cxn ang="0">
                    <a:pos x="803" y="0"/>
                  </a:cxn>
                  <a:cxn ang="0">
                    <a:pos x="0" y="750"/>
                  </a:cxn>
                  <a:cxn ang="0">
                    <a:pos x="803" y="1500"/>
                  </a:cxn>
                  <a:cxn ang="0">
                    <a:pos x="1576" y="750"/>
                  </a:cxn>
                  <a:cxn ang="0">
                    <a:pos x="1317" y="750"/>
                  </a:cxn>
                  <a:cxn ang="0">
                    <a:pos x="803" y="1250"/>
                  </a:cxn>
                  <a:cxn ang="0">
                    <a:pos x="259" y="750"/>
                  </a:cxn>
                  <a:cxn ang="0">
                    <a:pos x="803" y="250"/>
                  </a:cxn>
                  <a:cxn ang="0">
                    <a:pos x="1317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DBD4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0" name="Freeform 3408"/>
              <p:cNvSpPr>
                <a:spLocks noEditPoints="1"/>
              </p:cNvSpPr>
              <p:nvPr/>
            </p:nvSpPr>
            <p:spPr>
              <a:xfrm>
                <a:off x="4861" y="2641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E4DF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1" name="Freeform 3409"/>
              <p:cNvSpPr>
                <a:spLocks noEditPoints="1"/>
              </p:cNvSpPr>
              <p:nvPr/>
            </p:nvSpPr>
            <p:spPr>
              <a:xfrm>
                <a:off x="4866" y="2646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EBE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2" name="Freeform 3410"/>
              <p:cNvSpPr>
                <a:spLocks noEditPoints="1"/>
              </p:cNvSpPr>
              <p:nvPr/>
            </p:nvSpPr>
            <p:spPr>
              <a:xfrm>
                <a:off x="4871" y="2651"/>
                <a:ext cx="31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827" y="375"/>
                  </a:cxn>
                  <a:cxn ang="0">
                    <a:pos x="429" y="0"/>
                  </a:cxn>
                  <a:cxn ang="0">
                    <a:pos x="0" y="375"/>
                  </a:cxn>
                  <a:cxn ang="0">
                    <a:pos x="429" y="750"/>
                  </a:cxn>
                  <a:cxn ang="0">
                    <a:pos x="827" y="375"/>
                  </a:cxn>
                  <a:cxn ang="0">
                    <a:pos x="563" y="375"/>
                  </a:cxn>
                  <a:cxn ang="0">
                    <a:pos x="429" y="500"/>
                  </a:cxn>
                  <a:cxn ang="0">
                    <a:pos x="269" y="375"/>
                  </a:cxn>
                  <a:cxn ang="0">
                    <a:pos x="429" y="250"/>
                  </a:cxn>
                  <a:cxn ang="0">
                    <a:pos x="563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moveTo>
                      <a:pt x="4" y="3"/>
                    </a:move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3"/>
                    </a:cubicBezTo>
                  </a:path>
                </a:pathLst>
              </a:custGeom>
              <a:solidFill>
                <a:srgbClr val="F2F0F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63" name="Oval 3411"/>
              <p:cNvSpPr/>
              <p:nvPr/>
            </p:nvSpPr>
            <p:spPr>
              <a:xfrm>
                <a:off x="4876" y="2656"/>
                <a:ext cx="21" cy="20"/>
              </a:xfrm>
              <a:prstGeom prst="ellipse">
                <a:avLst/>
              </a:prstGeom>
              <a:solidFill>
                <a:srgbClr val="F9F8F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64" name="Oval 3412"/>
              <p:cNvSpPr/>
              <p:nvPr/>
            </p:nvSpPr>
            <p:spPr>
              <a:xfrm>
                <a:off x="4882" y="2661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65" name="Oval 3413"/>
              <p:cNvSpPr/>
              <p:nvPr/>
            </p:nvSpPr>
            <p:spPr>
              <a:xfrm>
                <a:off x="4739" y="2575"/>
                <a:ext cx="296" cy="182"/>
              </a:xfrm>
              <a:prstGeom prst="ellipse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341" name="Line 3420"/>
            <p:cNvSpPr/>
            <p:nvPr/>
          </p:nvSpPr>
          <p:spPr>
            <a:xfrm flipV="1">
              <a:off x="4350" y="2796"/>
              <a:ext cx="1" cy="76"/>
            </a:xfrm>
            <a:prstGeom prst="line">
              <a:avLst/>
            </a:prstGeom>
            <a:ln w="0" cap="flat" cmpd="sng">
              <a:solidFill>
                <a:srgbClr val="340D7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42" name="Line 3421"/>
            <p:cNvSpPr/>
            <p:nvPr/>
          </p:nvSpPr>
          <p:spPr>
            <a:xfrm flipV="1">
              <a:off x="5442" y="2801"/>
              <a:ext cx="1" cy="76"/>
            </a:xfrm>
            <a:prstGeom prst="line">
              <a:avLst/>
            </a:prstGeom>
            <a:ln w="0" cap="flat" cmpd="sng">
              <a:solidFill>
                <a:srgbClr val="340D7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43" name="Freeform 3025"/>
            <p:cNvSpPr/>
            <p:nvPr/>
          </p:nvSpPr>
          <p:spPr>
            <a:xfrm>
              <a:off x="4273" y="2559"/>
              <a:ext cx="72" cy="81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0" y="643"/>
                </a:cxn>
                <a:cxn ang="0">
                  <a:pos x="951" y="0"/>
                </a:cxn>
                <a:cxn ang="0">
                  <a:pos x="1903" y="1564"/>
                </a:cxn>
                <a:cxn ang="0">
                  <a:pos x="818" y="2076"/>
                </a:cxn>
                <a:cxn ang="0">
                  <a:pos x="0" y="643"/>
                </a:cxn>
              </a:cxnLst>
              <a:rect l="txL" t="txT" r="txR" b="txB"/>
              <a:pathLst>
                <a:path w="14" h="16">
                  <a:moveTo>
                    <a:pt x="0" y="5"/>
                  </a:moveTo>
                  <a:lnTo>
                    <a:pt x="7" y="0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0" y="5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4" name="Freeform 3026"/>
            <p:cNvSpPr/>
            <p:nvPr/>
          </p:nvSpPr>
          <p:spPr>
            <a:xfrm>
              <a:off x="4227" y="2534"/>
              <a:ext cx="72" cy="81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0" y="643"/>
                </a:cxn>
                <a:cxn ang="0">
                  <a:pos x="951" y="0"/>
                </a:cxn>
                <a:cxn ang="0">
                  <a:pos x="1903" y="1564"/>
                </a:cxn>
                <a:cxn ang="0">
                  <a:pos x="951" y="2076"/>
                </a:cxn>
                <a:cxn ang="0">
                  <a:pos x="0" y="643"/>
                </a:cxn>
              </a:cxnLst>
              <a:rect l="txL" t="txT" r="txR" b="txB"/>
              <a:pathLst>
                <a:path w="14" h="16">
                  <a:moveTo>
                    <a:pt x="0" y="5"/>
                  </a:moveTo>
                  <a:lnTo>
                    <a:pt x="7" y="0"/>
                  </a:lnTo>
                  <a:lnTo>
                    <a:pt x="14" y="12"/>
                  </a:lnTo>
                  <a:lnTo>
                    <a:pt x="7" y="16"/>
                  </a:lnTo>
                  <a:lnTo>
                    <a:pt x="0" y="5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5" name="Freeform 3027"/>
            <p:cNvSpPr/>
            <p:nvPr/>
          </p:nvSpPr>
          <p:spPr>
            <a:xfrm>
              <a:off x="4232" y="2660"/>
              <a:ext cx="77" cy="81"/>
            </a:xfrm>
            <a:custGeom>
              <a:avLst/>
              <a:gdLst>
                <a:gd name="txL" fmla="*/ 0 w 15"/>
                <a:gd name="txT" fmla="*/ 0 h 16"/>
                <a:gd name="txR" fmla="*/ 15 w 15"/>
                <a:gd name="txB" fmla="*/ 16 h 16"/>
              </a:gdLst>
              <a:ahLst/>
              <a:cxnLst>
                <a:cxn ang="0">
                  <a:pos x="0" y="511"/>
                </a:cxn>
                <a:cxn ang="0">
                  <a:pos x="1078" y="0"/>
                </a:cxn>
                <a:cxn ang="0">
                  <a:pos x="2028" y="1564"/>
                </a:cxn>
                <a:cxn ang="0">
                  <a:pos x="950" y="2076"/>
                </a:cxn>
                <a:cxn ang="0">
                  <a:pos x="0" y="511"/>
                </a:cxn>
              </a:cxnLst>
              <a:rect l="txL" t="txT" r="txR" b="txB"/>
              <a:pathLst>
                <a:path w="15" h="16">
                  <a:moveTo>
                    <a:pt x="0" y="4"/>
                  </a:moveTo>
                  <a:lnTo>
                    <a:pt x="8" y="0"/>
                  </a:lnTo>
                  <a:lnTo>
                    <a:pt x="15" y="12"/>
                  </a:lnTo>
                  <a:lnTo>
                    <a:pt x="7" y="16"/>
                  </a:lnTo>
                  <a:lnTo>
                    <a:pt x="0" y="4"/>
                  </a:lnTo>
                </a:path>
              </a:pathLst>
            </a:custGeom>
            <a:solidFill>
              <a:srgbClr val="83818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6" name="Freeform 3028"/>
            <p:cNvSpPr/>
            <p:nvPr/>
          </p:nvSpPr>
          <p:spPr>
            <a:xfrm>
              <a:off x="4304" y="2609"/>
              <a:ext cx="71" cy="81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0" y="643"/>
                </a:cxn>
                <a:cxn ang="0">
                  <a:pos x="928" y="0"/>
                </a:cxn>
                <a:cxn ang="0">
                  <a:pos x="1826" y="1564"/>
                </a:cxn>
                <a:cxn ang="0">
                  <a:pos x="928" y="2076"/>
                </a:cxn>
                <a:cxn ang="0">
                  <a:pos x="0" y="643"/>
                </a:cxn>
              </a:cxnLst>
              <a:rect l="txL" t="txT" r="txR" b="txB"/>
              <a:pathLst>
                <a:path w="14" h="16">
                  <a:moveTo>
                    <a:pt x="0" y="5"/>
                  </a:moveTo>
                  <a:lnTo>
                    <a:pt x="7" y="0"/>
                  </a:lnTo>
                  <a:lnTo>
                    <a:pt x="14" y="12"/>
                  </a:lnTo>
                  <a:lnTo>
                    <a:pt x="7" y="16"/>
                  </a:lnTo>
                  <a:lnTo>
                    <a:pt x="0" y="5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7" name="Freeform 3029"/>
            <p:cNvSpPr/>
            <p:nvPr/>
          </p:nvSpPr>
          <p:spPr>
            <a:xfrm>
              <a:off x="4176" y="2569"/>
              <a:ext cx="72" cy="81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0" y="511"/>
                </a:cxn>
                <a:cxn ang="0">
                  <a:pos x="1085" y="0"/>
                </a:cxn>
                <a:cxn ang="0">
                  <a:pos x="1903" y="1564"/>
                </a:cxn>
                <a:cxn ang="0">
                  <a:pos x="951" y="2076"/>
                </a:cxn>
                <a:cxn ang="0">
                  <a:pos x="0" y="511"/>
                </a:cxn>
              </a:cxnLst>
              <a:rect l="txL" t="txT" r="txR" b="txB"/>
              <a:pathLst>
                <a:path w="14" h="16">
                  <a:moveTo>
                    <a:pt x="0" y="4"/>
                  </a:moveTo>
                  <a:lnTo>
                    <a:pt x="8" y="0"/>
                  </a:lnTo>
                  <a:lnTo>
                    <a:pt x="14" y="12"/>
                  </a:lnTo>
                  <a:lnTo>
                    <a:pt x="7" y="16"/>
                  </a:lnTo>
                  <a:lnTo>
                    <a:pt x="0" y="4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8" name="Freeform 3030"/>
            <p:cNvSpPr/>
            <p:nvPr/>
          </p:nvSpPr>
          <p:spPr>
            <a:xfrm>
              <a:off x="5130" y="2630"/>
              <a:ext cx="215" cy="96"/>
            </a:xfrm>
            <a:custGeom>
              <a:avLst/>
              <a:gdLst>
                <a:gd name="txL" fmla="*/ 0 w 42"/>
                <a:gd name="txT" fmla="*/ 0 h 19"/>
                <a:gd name="txR" fmla="*/ 42 w 42"/>
                <a:gd name="txB" fmla="*/ 19 h 19"/>
              </a:gdLst>
              <a:ahLst/>
              <a:cxnLst>
                <a:cxn ang="0">
                  <a:pos x="394" y="0"/>
                </a:cxn>
                <a:cxn ang="0">
                  <a:pos x="5636" y="1304"/>
                </a:cxn>
                <a:cxn ang="0">
                  <a:pos x="5370" y="2451"/>
                </a:cxn>
                <a:cxn ang="0">
                  <a:pos x="0" y="1147"/>
                </a:cxn>
                <a:cxn ang="0">
                  <a:pos x="394" y="0"/>
                </a:cxn>
              </a:cxnLst>
              <a:rect l="txL" t="txT" r="txR" b="txB"/>
              <a:pathLst>
                <a:path w="42" h="19">
                  <a:moveTo>
                    <a:pt x="3" y="0"/>
                  </a:moveTo>
                  <a:lnTo>
                    <a:pt x="42" y="10"/>
                  </a:lnTo>
                  <a:lnTo>
                    <a:pt x="40" y="19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49" name="Freeform 3031"/>
            <p:cNvSpPr/>
            <p:nvPr/>
          </p:nvSpPr>
          <p:spPr>
            <a:xfrm>
              <a:off x="5141" y="2382"/>
              <a:ext cx="270" cy="308"/>
            </a:xfrm>
            <a:custGeom>
              <a:avLst/>
              <a:gdLst>
                <a:gd name="txL" fmla="*/ 0 w 53"/>
                <a:gd name="txT" fmla="*/ 0 h 61"/>
                <a:gd name="txR" fmla="*/ 53 w 53"/>
                <a:gd name="txB" fmla="*/ 61 h 61"/>
              </a:gdLst>
              <a:ahLst/>
              <a:cxnLst>
                <a:cxn ang="0">
                  <a:pos x="1844" y="0"/>
                </a:cxn>
                <a:cxn ang="0">
                  <a:pos x="7005" y="1429"/>
                </a:cxn>
                <a:cxn ang="0">
                  <a:pos x="5293" y="7851"/>
                </a:cxn>
                <a:cxn ang="0">
                  <a:pos x="0" y="6579"/>
                </a:cxn>
                <a:cxn ang="0">
                  <a:pos x="1844" y="0"/>
                </a:cxn>
              </a:cxnLst>
              <a:rect l="txL" t="txT" r="txR" b="txB"/>
              <a:pathLst>
                <a:path w="53" h="61">
                  <a:moveTo>
                    <a:pt x="14" y="0"/>
                  </a:moveTo>
                  <a:lnTo>
                    <a:pt x="53" y="11"/>
                  </a:lnTo>
                  <a:lnTo>
                    <a:pt x="40" y="61"/>
                  </a:lnTo>
                  <a:lnTo>
                    <a:pt x="0" y="51"/>
                  </a:lnTo>
                  <a:lnTo>
                    <a:pt x="14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0" name="Freeform 3032"/>
            <p:cNvSpPr/>
            <p:nvPr/>
          </p:nvSpPr>
          <p:spPr>
            <a:xfrm>
              <a:off x="5161" y="2407"/>
              <a:ext cx="230" cy="263"/>
            </a:xfrm>
            <a:custGeom>
              <a:avLst/>
              <a:gdLst>
                <a:gd name="txL" fmla="*/ 0 w 45"/>
                <a:gd name="txT" fmla="*/ 0 h 52"/>
                <a:gd name="txR" fmla="*/ 45 w 45"/>
                <a:gd name="txB" fmla="*/ 52 h 52"/>
              </a:gdLst>
              <a:ahLst/>
              <a:cxnLst>
                <a:cxn ang="0">
                  <a:pos x="1595" y="0"/>
                </a:cxn>
                <a:cxn ang="0">
                  <a:pos x="6011" y="1178"/>
                </a:cxn>
                <a:cxn ang="0">
                  <a:pos x="4416" y="6727"/>
                </a:cxn>
                <a:cxn ang="0">
                  <a:pos x="0" y="5553"/>
                </a:cxn>
                <a:cxn ang="0">
                  <a:pos x="1595" y="0"/>
                </a:cxn>
              </a:cxnLst>
              <a:rect l="txL" t="txT" r="txR" b="txB"/>
              <a:pathLst>
                <a:path w="45" h="52">
                  <a:moveTo>
                    <a:pt x="12" y="0"/>
                  </a:moveTo>
                  <a:lnTo>
                    <a:pt x="45" y="9"/>
                  </a:lnTo>
                  <a:lnTo>
                    <a:pt x="33" y="52"/>
                  </a:lnTo>
                  <a:lnTo>
                    <a:pt x="0" y="43"/>
                  </a:lnTo>
                  <a:lnTo>
                    <a:pt x="12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1" name="Freeform 3033"/>
            <p:cNvSpPr/>
            <p:nvPr/>
          </p:nvSpPr>
          <p:spPr>
            <a:xfrm>
              <a:off x="5197" y="2448"/>
              <a:ext cx="61" cy="161"/>
            </a:xfrm>
            <a:custGeom>
              <a:avLst/>
              <a:gdLst>
                <a:gd name="txL" fmla="*/ 0 w 12"/>
                <a:gd name="txT" fmla="*/ 0 h 32"/>
                <a:gd name="txR" fmla="*/ 12 w 12"/>
                <a:gd name="txB" fmla="*/ 32 h 32"/>
              </a:gdLst>
              <a:ahLst/>
              <a:cxnLst>
                <a:cxn ang="0">
                  <a:pos x="1057" y="0"/>
                </a:cxn>
                <a:cxn ang="0">
                  <a:pos x="1576" y="126"/>
                </a:cxn>
                <a:cxn ang="0">
                  <a:pos x="386" y="4075"/>
                </a:cxn>
                <a:cxn ang="0">
                  <a:pos x="0" y="3950"/>
                </a:cxn>
                <a:cxn ang="0">
                  <a:pos x="1057" y="0"/>
                </a:cxn>
              </a:cxnLst>
              <a:rect l="txL" t="txT" r="txR" b="txB"/>
              <a:pathLst>
                <a:path w="12" h="32">
                  <a:moveTo>
                    <a:pt x="8" y="0"/>
                  </a:moveTo>
                  <a:lnTo>
                    <a:pt x="12" y="1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8" y="0"/>
                  </a:lnTo>
                </a:path>
              </a:pathLst>
            </a:custGeom>
            <a:solidFill>
              <a:srgbClr val="83818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2" name="Freeform 3034"/>
            <p:cNvSpPr/>
            <p:nvPr/>
          </p:nvSpPr>
          <p:spPr>
            <a:xfrm>
              <a:off x="5227" y="2453"/>
              <a:ext cx="62" cy="167"/>
            </a:xfrm>
            <a:custGeom>
              <a:avLst/>
              <a:gdLst>
                <a:gd name="txL" fmla="*/ 0 w 12"/>
                <a:gd name="txT" fmla="*/ 0 h 33"/>
                <a:gd name="txR" fmla="*/ 12 w 12"/>
                <a:gd name="txB" fmla="*/ 33 h 33"/>
              </a:gdLst>
              <a:ahLst/>
              <a:cxnLst>
                <a:cxn ang="0">
                  <a:pos x="1095" y="0"/>
                </a:cxn>
                <a:cxn ang="0">
                  <a:pos x="1653" y="127"/>
                </a:cxn>
                <a:cxn ang="0">
                  <a:pos x="429" y="4276"/>
                </a:cxn>
                <a:cxn ang="0">
                  <a:pos x="0" y="4150"/>
                </a:cxn>
                <a:cxn ang="0">
                  <a:pos x="1095" y="0"/>
                </a:cxn>
              </a:cxnLst>
              <a:rect l="txL" t="txT" r="txR" b="txB"/>
              <a:pathLst>
                <a:path w="12" h="33">
                  <a:moveTo>
                    <a:pt x="8" y="0"/>
                  </a:moveTo>
                  <a:lnTo>
                    <a:pt x="12" y="1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83818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3" name="Freeform 3035"/>
            <p:cNvSpPr/>
            <p:nvPr/>
          </p:nvSpPr>
          <p:spPr>
            <a:xfrm>
              <a:off x="5258" y="2463"/>
              <a:ext cx="61" cy="167"/>
            </a:xfrm>
            <a:custGeom>
              <a:avLst/>
              <a:gdLst>
                <a:gd name="txL" fmla="*/ 0 w 12"/>
                <a:gd name="txT" fmla="*/ 0 h 33"/>
                <a:gd name="txR" fmla="*/ 12 w 12"/>
                <a:gd name="txB" fmla="*/ 33 h 33"/>
              </a:gdLst>
              <a:ahLst/>
              <a:cxnLst>
                <a:cxn ang="0">
                  <a:pos x="1190" y="0"/>
                </a:cxn>
                <a:cxn ang="0">
                  <a:pos x="1576" y="127"/>
                </a:cxn>
                <a:cxn ang="0">
                  <a:pos x="519" y="4276"/>
                </a:cxn>
                <a:cxn ang="0">
                  <a:pos x="0" y="4150"/>
                </a:cxn>
                <a:cxn ang="0">
                  <a:pos x="1190" y="0"/>
                </a:cxn>
              </a:cxnLst>
              <a:rect l="txL" t="txT" r="txR" b="txB"/>
              <a:pathLst>
                <a:path w="12" h="33">
                  <a:moveTo>
                    <a:pt x="9" y="0"/>
                  </a:moveTo>
                  <a:lnTo>
                    <a:pt x="12" y="1"/>
                  </a:lnTo>
                  <a:lnTo>
                    <a:pt x="4" y="33"/>
                  </a:lnTo>
                  <a:lnTo>
                    <a:pt x="0" y="32"/>
                  </a:lnTo>
                  <a:lnTo>
                    <a:pt x="9" y="0"/>
                  </a:lnTo>
                </a:path>
              </a:pathLst>
            </a:custGeom>
            <a:solidFill>
              <a:srgbClr val="83818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4" name="Freeform 3036"/>
            <p:cNvSpPr/>
            <p:nvPr/>
          </p:nvSpPr>
          <p:spPr>
            <a:xfrm>
              <a:off x="5289" y="2473"/>
              <a:ext cx="61" cy="162"/>
            </a:xfrm>
            <a:custGeom>
              <a:avLst/>
              <a:gdLst>
                <a:gd name="txL" fmla="*/ 0 w 12"/>
                <a:gd name="txT" fmla="*/ 0 h 32"/>
                <a:gd name="txR" fmla="*/ 12 w 12"/>
                <a:gd name="txB" fmla="*/ 32 h 32"/>
              </a:gdLst>
              <a:ahLst/>
              <a:cxnLst>
                <a:cxn ang="0">
                  <a:pos x="1190" y="0"/>
                </a:cxn>
                <a:cxn ang="0">
                  <a:pos x="1576" y="127"/>
                </a:cxn>
                <a:cxn ang="0">
                  <a:pos x="519" y="4151"/>
                </a:cxn>
                <a:cxn ang="0">
                  <a:pos x="0" y="4025"/>
                </a:cxn>
                <a:cxn ang="0">
                  <a:pos x="1190" y="0"/>
                </a:cxn>
              </a:cxnLst>
              <a:rect l="txL" t="txT" r="txR" b="txB"/>
              <a:pathLst>
                <a:path w="12" h="32">
                  <a:moveTo>
                    <a:pt x="9" y="0"/>
                  </a:moveTo>
                  <a:lnTo>
                    <a:pt x="12" y="1"/>
                  </a:lnTo>
                  <a:lnTo>
                    <a:pt x="4" y="32"/>
                  </a:lnTo>
                  <a:lnTo>
                    <a:pt x="0" y="31"/>
                  </a:lnTo>
                  <a:lnTo>
                    <a:pt x="9" y="0"/>
                  </a:lnTo>
                </a:path>
              </a:pathLst>
            </a:custGeom>
            <a:solidFill>
              <a:srgbClr val="83818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5" name="Freeform 3037"/>
            <p:cNvSpPr/>
            <p:nvPr/>
          </p:nvSpPr>
          <p:spPr>
            <a:xfrm>
              <a:off x="5340" y="2690"/>
              <a:ext cx="204" cy="142"/>
            </a:xfrm>
            <a:custGeom>
              <a:avLst/>
              <a:gdLst>
                <a:gd name="txL" fmla="*/ 0 w 40"/>
                <a:gd name="txT" fmla="*/ 0 h 28"/>
                <a:gd name="txR" fmla="*/ 40 w 40"/>
                <a:gd name="txB" fmla="*/ 28 h 28"/>
              </a:gdLst>
              <a:ahLst/>
              <a:cxnLst>
                <a:cxn ang="0">
                  <a:pos x="678" y="0"/>
                </a:cxn>
                <a:cxn ang="0">
                  <a:pos x="5304" y="2597"/>
                </a:cxn>
                <a:cxn ang="0">
                  <a:pos x="4656" y="3651"/>
                </a:cxn>
                <a:cxn ang="0">
                  <a:pos x="0" y="1055"/>
                </a:cxn>
                <a:cxn ang="0">
                  <a:pos x="678" y="0"/>
                </a:cxn>
              </a:cxnLst>
              <a:rect l="txL" t="txT" r="txR" b="txB"/>
              <a:pathLst>
                <a:path w="40" h="28">
                  <a:moveTo>
                    <a:pt x="5" y="0"/>
                  </a:moveTo>
                  <a:lnTo>
                    <a:pt x="40" y="20"/>
                  </a:lnTo>
                  <a:lnTo>
                    <a:pt x="35" y="28"/>
                  </a:lnTo>
                  <a:lnTo>
                    <a:pt x="0" y="8"/>
                  </a:lnTo>
                  <a:lnTo>
                    <a:pt x="5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6" name="Freeform 3038"/>
            <p:cNvSpPr/>
            <p:nvPr/>
          </p:nvSpPr>
          <p:spPr>
            <a:xfrm>
              <a:off x="5360" y="2468"/>
              <a:ext cx="311" cy="333"/>
            </a:xfrm>
            <a:custGeom>
              <a:avLst/>
              <a:gdLst>
                <a:gd name="txL" fmla="*/ 0 w 61"/>
                <a:gd name="txT" fmla="*/ 0 h 66"/>
                <a:gd name="txR" fmla="*/ 61 w 61"/>
                <a:gd name="txB" fmla="*/ 66 h 66"/>
              </a:gdLst>
              <a:ahLst/>
              <a:cxnLst>
                <a:cxn ang="0">
                  <a:pos x="3457" y="0"/>
                </a:cxn>
                <a:cxn ang="0">
                  <a:pos x="8086" y="2699"/>
                </a:cxn>
                <a:cxn ang="0">
                  <a:pos x="4629" y="8476"/>
                </a:cxn>
                <a:cxn ang="0">
                  <a:pos x="0" y="5908"/>
                </a:cxn>
                <a:cxn ang="0">
                  <a:pos x="3457" y="0"/>
                </a:cxn>
              </a:cxnLst>
              <a:rect l="txL" t="txT" r="txR" b="txB"/>
              <a:pathLst>
                <a:path w="61" h="66">
                  <a:moveTo>
                    <a:pt x="26" y="0"/>
                  </a:moveTo>
                  <a:lnTo>
                    <a:pt x="61" y="21"/>
                  </a:lnTo>
                  <a:lnTo>
                    <a:pt x="35" y="66"/>
                  </a:lnTo>
                  <a:lnTo>
                    <a:pt x="0" y="46"/>
                  </a:lnTo>
                  <a:lnTo>
                    <a:pt x="26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7" name="Freeform 3039"/>
            <p:cNvSpPr/>
            <p:nvPr/>
          </p:nvSpPr>
          <p:spPr>
            <a:xfrm>
              <a:off x="5380" y="2498"/>
              <a:ext cx="266" cy="283"/>
            </a:xfrm>
            <a:custGeom>
              <a:avLst/>
              <a:gdLst>
                <a:gd name="txL" fmla="*/ 0 w 52"/>
                <a:gd name="txT" fmla="*/ 0 h 56"/>
                <a:gd name="txR" fmla="*/ 52 w 52"/>
                <a:gd name="txB" fmla="*/ 56 h 56"/>
              </a:gdLst>
              <a:ahLst/>
              <a:cxnLst>
                <a:cxn ang="0">
                  <a:pos x="2957" y="0"/>
                </a:cxn>
                <a:cxn ang="0">
                  <a:pos x="6962" y="2198"/>
                </a:cxn>
                <a:cxn ang="0">
                  <a:pos x="4005" y="7227"/>
                </a:cxn>
                <a:cxn ang="0">
                  <a:pos x="0" y="5033"/>
                </a:cxn>
                <a:cxn ang="0">
                  <a:pos x="2957" y="0"/>
                </a:cxn>
              </a:cxnLst>
              <a:rect l="txL" t="txT" r="txR" b="txB"/>
              <a:pathLst>
                <a:path w="52" h="56">
                  <a:moveTo>
                    <a:pt x="22" y="0"/>
                  </a:moveTo>
                  <a:lnTo>
                    <a:pt x="52" y="17"/>
                  </a:lnTo>
                  <a:lnTo>
                    <a:pt x="30" y="56"/>
                  </a:lnTo>
                  <a:lnTo>
                    <a:pt x="0" y="39"/>
                  </a:lnTo>
                  <a:lnTo>
                    <a:pt x="22" y="0"/>
                  </a:lnTo>
                </a:path>
              </a:pathLst>
            </a:custGeom>
            <a:solidFill>
              <a:srgbClr val="EB3D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8" name="Freeform 3040"/>
            <p:cNvSpPr/>
            <p:nvPr/>
          </p:nvSpPr>
          <p:spPr>
            <a:xfrm>
              <a:off x="5431" y="2524"/>
              <a:ext cx="77" cy="121"/>
            </a:xfrm>
            <a:custGeom>
              <a:avLst/>
              <a:gdLst>
                <a:gd name="txL" fmla="*/ 0 w 15"/>
                <a:gd name="txT" fmla="*/ 0 h 24"/>
                <a:gd name="txR" fmla="*/ 15 w 15"/>
                <a:gd name="txB" fmla="*/ 24 h 24"/>
              </a:gdLst>
              <a:ahLst/>
              <a:cxnLst>
                <a:cxn ang="0">
                  <a:pos x="1766" y="0"/>
                </a:cxn>
                <a:cxn ang="0">
                  <a:pos x="2028" y="252"/>
                </a:cxn>
                <a:cxn ang="0">
                  <a:pos x="262" y="3075"/>
                </a:cxn>
                <a:cxn ang="0">
                  <a:pos x="0" y="2949"/>
                </a:cxn>
                <a:cxn ang="0">
                  <a:pos x="1766" y="0"/>
                </a:cxn>
              </a:cxnLst>
              <a:rect l="txL" t="txT" r="txR" b="txB"/>
              <a:pathLst>
                <a:path w="15" h="24">
                  <a:moveTo>
                    <a:pt x="13" y="0"/>
                  </a:moveTo>
                  <a:lnTo>
                    <a:pt x="15" y="2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72706F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59" name="Freeform 3041"/>
            <p:cNvSpPr/>
            <p:nvPr/>
          </p:nvSpPr>
          <p:spPr>
            <a:xfrm>
              <a:off x="5452" y="2579"/>
              <a:ext cx="81" cy="121"/>
            </a:xfrm>
            <a:custGeom>
              <a:avLst/>
              <a:gdLst>
                <a:gd name="txL" fmla="*/ 0 w 16"/>
                <a:gd name="txT" fmla="*/ 0 h 24"/>
                <a:gd name="txR" fmla="*/ 16 w 16"/>
                <a:gd name="txB" fmla="*/ 24 h 24"/>
              </a:gdLst>
              <a:ahLst/>
              <a:cxnLst>
                <a:cxn ang="0">
                  <a:pos x="1691" y="0"/>
                </a:cxn>
                <a:cxn ang="0">
                  <a:pos x="2076" y="252"/>
                </a:cxn>
                <a:cxn ang="0">
                  <a:pos x="385" y="3075"/>
                </a:cxn>
                <a:cxn ang="0">
                  <a:pos x="0" y="2949"/>
                </a:cxn>
                <a:cxn ang="0">
                  <a:pos x="1691" y="0"/>
                </a:cxn>
              </a:cxnLst>
              <a:rect l="txL" t="txT" r="txR" b="txB"/>
              <a:pathLst>
                <a:path w="16" h="24">
                  <a:moveTo>
                    <a:pt x="13" y="0"/>
                  </a:moveTo>
                  <a:lnTo>
                    <a:pt x="16" y="2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0" name="Freeform 3042"/>
            <p:cNvSpPr/>
            <p:nvPr/>
          </p:nvSpPr>
          <p:spPr>
            <a:xfrm>
              <a:off x="5442" y="2554"/>
              <a:ext cx="81" cy="121"/>
            </a:xfrm>
            <a:custGeom>
              <a:avLst/>
              <a:gdLst>
                <a:gd name="txL" fmla="*/ 0 w 16"/>
                <a:gd name="txT" fmla="*/ 0 h 24"/>
                <a:gd name="txR" fmla="*/ 16 w 16"/>
                <a:gd name="txB" fmla="*/ 24 h 24"/>
              </a:gdLst>
              <a:ahLst/>
              <a:cxnLst>
                <a:cxn ang="0">
                  <a:pos x="1691" y="0"/>
                </a:cxn>
                <a:cxn ang="0">
                  <a:pos x="2076" y="252"/>
                </a:cxn>
                <a:cxn ang="0">
                  <a:pos x="385" y="3075"/>
                </a:cxn>
                <a:cxn ang="0">
                  <a:pos x="0" y="2949"/>
                </a:cxn>
                <a:cxn ang="0">
                  <a:pos x="1691" y="0"/>
                </a:cxn>
              </a:cxnLst>
              <a:rect l="txL" t="txT" r="txR" b="txB"/>
              <a:pathLst>
                <a:path w="16" h="24">
                  <a:moveTo>
                    <a:pt x="13" y="0"/>
                  </a:moveTo>
                  <a:lnTo>
                    <a:pt x="16" y="2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72706F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1" name="Freeform 3043"/>
            <p:cNvSpPr/>
            <p:nvPr/>
          </p:nvSpPr>
          <p:spPr>
            <a:xfrm>
              <a:off x="5477" y="2594"/>
              <a:ext cx="77" cy="122"/>
            </a:xfrm>
            <a:custGeom>
              <a:avLst/>
              <a:gdLst>
                <a:gd name="txL" fmla="*/ 0 w 15"/>
                <a:gd name="txT" fmla="*/ 0 h 24"/>
                <a:gd name="txR" fmla="*/ 15 w 15"/>
                <a:gd name="txB" fmla="*/ 24 h 24"/>
              </a:gdLst>
              <a:ahLst/>
              <a:cxnLst>
                <a:cxn ang="0">
                  <a:pos x="1766" y="0"/>
                </a:cxn>
                <a:cxn ang="0">
                  <a:pos x="2028" y="127"/>
                </a:cxn>
                <a:cxn ang="0">
                  <a:pos x="262" y="3152"/>
                </a:cxn>
                <a:cxn ang="0">
                  <a:pos x="0" y="2892"/>
                </a:cxn>
                <a:cxn ang="0">
                  <a:pos x="1766" y="0"/>
                </a:cxn>
              </a:cxnLst>
              <a:rect l="txL" t="txT" r="txR" b="txB"/>
              <a:pathLst>
                <a:path w="15" h="24">
                  <a:moveTo>
                    <a:pt x="13" y="0"/>
                  </a:moveTo>
                  <a:lnTo>
                    <a:pt x="15" y="1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13" y="0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2" name="Freeform 3044"/>
            <p:cNvSpPr/>
            <p:nvPr/>
          </p:nvSpPr>
          <p:spPr>
            <a:xfrm>
              <a:off x="5472" y="2559"/>
              <a:ext cx="82" cy="121"/>
            </a:xfrm>
            <a:custGeom>
              <a:avLst/>
              <a:gdLst>
                <a:gd name="txL" fmla="*/ 0 w 16"/>
                <a:gd name="txT" fmla="*/ 0 h 24"/>
                <a:gd name="txR" fmla="*/ 16 w 16"/>
                <a:gd name="txB" fmla="*/ 24 h 24"/>
              </a:gdLst>
              <a:ahLst/>
              <a:cxnLst>
                <a:cxn ang="0">
                  <a:pos x="1758" y="0"/>
                </a:cxn>
                <a:cxn ang="0">
                  <a:pos x="2153" y="252"/>
                </a:cxn>
                <a:cxn ang="0">
                  <a:pos x="395" y="3075"/>
                </a:cxn>
                <a:cxn ang="0">
                  <a:pos x="0" y="2949"/>
                </a:cxn>
                <a:cxn ang="0">
                  <a:pos x="1758" y="0"/>
                </a:cxn>
              </a:cxnLst>
              <a:rect l="txL" t="txT" r="txR" b="txB"/>
              <a:pathLst>
                <a:path w="16" h="24">
                  <a:moveTo>
                    <a:pt x="13" y="0"/>
                  </a:moveTo>
                  <a:lnTo>
                    <a:pt x="16" y="2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72706F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3" name="Freeform 3045"/>
            <p:cNvSpPr/>
            <p:nvPr/>
          </p:nvSpPr>
          <p:spPr>
            <a:xfrm>
              <a:off x="5498" y="2604"/>
              <a:ext cx="81" cy="127"/>
            </a:xfrm>
            <a:custGeom>
              <a:avLst/>
              <a:gdLst>
                <a:gd name="txL" fmla="*/ 0 w 16"/>
                <a:gd name="txT" fmla="*/ 0 h 25"/>
                <a:gd name="txR" fmla="*/ 16 w 16"/>
                <a:gd name="txB" fmla="*/ 25 h 25"/>
              </a:gdLst>
              <a:ahLst/>
              <a:cxnLst>
                <a:cxn ang="0">
                  <a:pos x="1691" y="0"/>
                </a:cxn>
                <a:cxn ang="0">
                  <a:pos x="2076" y="259"/>
                </a:cxn>
                <a:cxn ang="0">
                  <a:pos x="385" y="3277"/>
                </a:cxn>
                <a:cxn ang="0">
                  <a:pos x="0" y="3018"/>
                </a:cxn>
                <a:cxn ang="0">
                  <a:pos x="1691" y="0"/>
                </a:cxn>
              </a:cxnLst>
              <a:rect l="txL" t="txT" r="txR" b="txB"/>
              <a:pathLst>
                <a:path w="16" h="25">
                  <a:moveTo>
                    <a:pt x="13" y="0"/>
                  </a:moveTo>
                  <a:lnTo>
                    <a:pt x="16" y="2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4" name="Freeform 3046"/>
            <p:cNvSpPr/>
            <p:nvPr/>
          </p:nvSpPr>
          <p:spPr>
            <a:xfrm>
              <a:off x="5498" y="2579"/>
              <a:ext cx="81" cy="121"/>
            </a:xfrm>
            <a:custGeom>
              <a:avLst/>
              <a:gdLst>
                <a:gd name="txL" fmla="*/ 0 w 16"/>
                <a:gd name="txT" fmla="*/ 0 h 24"/>
                <a:gd name="txR" fmla="*/ 16 w 16"/>
                <a:gd name="txB" fmla="*/ 24 h 24"/>
              </a:gdLst>
              <a:ahLst/>
              <a:cxnLst>
                <a:cxn ang="0">
                  <a:pos x="1817" y="0"/>
                </a:cxn>
                <a:cxn ang="0">
                  <a:pos x="2076" y="252"/>
                </a:cxn>
                <a:cxn ang="0">
                  <a:pos x="385" y="3075"/>
                </a:cxn>
                <a:cxn ang="0">
                  <a:pos x="0" y="2949"/>
                </a:cxn>
                <a:cxn ang="0">
                  <a:pos x="1817" y="0"/>
                </a:cxn>
              </a:cxnLst>
              <a:rect l="txL" t="txT" r="txR" b="txB"/>
              <a:pathLst>
                <a:path w="16" h="24">
                  <a:moveTo>
                    <a:pt x="14" y="0"/>
                  </a:moveTo>
                  <a:lnTo>
                    <a:pt x="16" y="2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4" y="0"/>
                  </a:lnTo>
                </a:path>
              </a:pathLst>
            </a:custGeom>
            <a:solidFill>
              <a:srgbClr val="72706F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5" name="Freeform 3047"/>
            <p:cNvSpPr/>
            <p:nvPr/>
          </p:nvSpPr>
          <p:spPr>
            <a:xfrm>
              <a:off x="5523" y="2620"/>
              <a:ext cx="77" cy="121"/>
            </a:xfrm>
            <a:custGeom>
              <a:avLst/>
              <a:gdLst>
                <a:gd name="txL" fmla="*/ 0 w 15"/>
                <a:gd name="txT" fmla="*/ 0 h 24"/>
                <a:gd name="txR" fmla="*/ 15 w 15"/>
                <a:gd name="txB" fmla="*/ 24 h 24"/>
              </a:gdLst>
              <a:ahLst/>
              <a:cxnLst>
                <a:cxn ang="0">
                  <a:pos x="1766" y="0"/>
                </a:cxn>
                <a:cxn ang="0">
                  <a:pos x="2028" y="252"/>
                </a:cxn>
                <a:cxn ang="0">
                  <a:pos x="262" y="3075"/>
                </a:cxn>
                <a:cxn ang="0">
                  <a:pos x="0" y="2949"/>
                </a:cxn>
                <a:cxn ang="0">
                  <a:pos x="1766" y="0"/>
                </a:cxn>
              </a:cxnLst>
              <a:rect l="txL" t="txT" r="txR" b="txB"/>
              <a:pathLst>
                <a:path w="15" h="24">
                  <a:moveTo>
                    <a:pt x="13" y="0"/>
                  </a:moveTo>
                  <a:lnTo>
                    <a:pt x="15" y="2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13" y="0"/>
                  </a:lnTo>
                </a:path>
              </a:pathLst>
            </a:custGeom>
            <a:solidFill>
              <a:srgbClr val="C2C1C1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66" name="Rectangle 3048"/>
            <p:cNvSpPr/>
            <p:nvPr/>
          </p:nvSpPr>
          <p:spPr>
            <a:xfrm>
              <a:off x="4921" y="2620"/>
              <a:ext cx="204" cy="45"/>
            </a:xfrm>
            <a:prstGeom prst="rect">
              <a:avLst/>
            </a:prstGeom>
            <a:solidFill>
              <a:srgbClr val="EB3D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67" name="Rectangle 3049"/>
            <p:cNvSpPr/>
            <p:nvPr/>
          </p:nvSpPr>
          <p:spPr>
            <a:xfrm>
              <a:off x="4921" y="2367"/>
              <a:ext cx="204" cy="263"/>
            </a:xfrm>
            <a:prstGeom prst="rect">
              <a:avLst/>
            </a:prstGeom>
            <a:solidFill>
              <a:srgbClr val="EB3D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68" name="Rectangle 3050"/>
            <p:cNvSpPr/>
            <p:nvPr/>
          </p:nvSpPr>
          <p:spPr>
            <a:xfrm>
              <a:off x="4936" y="2387"/>
              <a:ext cx="174" cy="228"/>
            </a:xfrm>
            <a:prstGeom prst="rect">
              <a:avLst/>
            </a:prstGeom>
            <a:solidFill>
              <a:srgbClr val="EB3D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69" name="Rectangle 3051"/>
            <p:cNvSpPr/>
            <p:nvPr/>
          </p:nvSpPr>
          <p:spPr>
            <a:xfrm>
              <a:off x="4982" y="2498"/>
              <a:ext cx="26" cy="15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70" name="Rectangle 3052"/>
            <p:cNvSpPr/>
            <p:nvPr/>
          </p:nvSpPr>
          <p:spPr>
            <a:xfrm>
              <a:off x="5008" y="2458"/>
              <a:ext cx="31" cy="20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71" name="Rectangle 3053"/>
            <p:cNvSpPr/>
            <p:nvPr/>
          </p:nvSpPr>
          <p:spPr>
            <a:xfrm>
              <a:off x="5013" y="2438"/>
              <a:ext cx="26" cy="15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72" name="Rectangle 3054"/>
            <p:cNvSpPr/>
            <p:nvPr/>
          </p:nvSpPr>
          <p:spPr>
            <a:xfrm>
              <a:off x="5049" y="2428"/>
              <a:ext cx="25" cy="15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73" name="Freeform 3055"/>
            <p:cNvSpPr/>
            <p:nvPr/>
          </p:nvSpPr>
          <p:spPr>
            <a:xfrm>
              <a:off x="5044" y="2519"/>
              <a:ext cx="35" cy="30"/>
            </a:xfrm>
            <a:custGeom>
              <a:avLst/>
              <a:gdLst>
                <a:gd name="txL" fmla="*/ 0 w 7"/>
                <a:gd name="txT" fmla="*/ 0 h 6"/>
                <a:gd name="txR" fmla="*/ 7 w 7"/>
                <a:gd name="txB" fmla="*/ 6 h 6"/>
              </a:gdLst>
              <a:ahLst/>
              <a:cxnLst>
                <a:cxn ang="0">
                  <a:pos x="375" y="0"/>
                </a:cxn>
                <a:cxn ang="0">
                  <a:pos x="875" y="500"/>
                </a:cxn>
                <a:cxn ang="0">
                  <a:pos x="500" y="750"/>
                </a:cxn>
                <a:cxn ang="0">
                  <a:pos x="0" y="250"/>
                </a:cxn>
                <a:cxn ang="0">
                  <a:pos x="375" y="0"/>
                </a:cxn>
              </a:cxnLst>
              <a:rect l="txL" t="txT" r="txR" b="txB"/>
              <a:pathLst>
                <a:path w="7" h="6">
                  <a:moveTo>
                    <a:pt x="3" y="0"/>
                  </a:moveTo>
                  <a:lnTo>
                    <a:pt x="7" y="4"/>
                  </a:lnTo>
                  <a:lnTo>
                    <a:pt x="4" y="6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4" name="Freeform 3056"/>
            <p:cNvSpPr/>
            <p:nvPr/>
          </p:nvSpPr>
          <p:spPr>
            <a:xfrm>
              <a:off x="5074" y="2478"/>
              <a:ext cx="31" cy="35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429" y="0"/>
                </a:cxn>
                <a:cxn ang="0">
                  <a:pos x="827" y="500"/>
                </a:cxn>
                <a:cxn ang="0">
                  <a:pos x="563" y="875"/>
                </a:cxn>
                <a:cxn ang="0">
                  <a:pos x="0" y="375"/>
                </a:cxn>
                <a:cxn ang="0">
                  <a:pos x="429" y="0"/>
                </a:cxn>
              </a:cxnLst>
              <a:rect l="txL" t="txT" r="txR" b="txB"/>
              <a:pathLst>
                <a:path w="6" h="7">
                  <a:moveTo>
                    <a:pt x="3" y="0"/>
                  </a:moveTo>
                  <a:lnTo>
                    <a:pt x="6" y="4"/>
                  </a:lnTo>
                  <a:lnTo>
                    <a:pt x="4" y="7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5" name="Freeform 3057"/>
            <p:cNvSpPr/>
            <p:nvPr/>
          </p:nvSpPr>
          <p:spPr>
            <a:xfrm>
              <a:off x="4942" y="2423"/>
              <a:ext cx="35" cy="35"/>
            </a:xfrm>
            <a:custGeom>
              <a:avLst/>
              <a:gdLst>
                <a:gd name="txL" fmla="*/ 0 w 7"/>
                <a:gd name="txT" fmla="*/ 0 h 7"/>
                <a:gd name="txR" fmla="*/ 7 w 7"/>
                <a:gd name="txB" fmla="*/ 7 h 7"/>
              </a:gdLst>
              <a:ahLst/>
              <a:cxnLst>
                <a:cxn ang="0">
                  <a:pos x="375" y="0"/>
                </a:cxn>
                <a:cxn ang="0">
                  <a:pos x="875" y="500"/>
                </a:cxn>
                <a:cxn ang="0">
                  <a:pos x="500" y="875"/>
                </a:cxn>
                <a:cxn ang="0">
                  <a:pos x="0" y="375"/>
                </a:cxn>
                <a:cxn ang="0">
                  <a:pos x="375" y="0"/>
                </a:cxn>
              </a:cxnLst>
              <a:rect l="txL" t="txT" r="txR" b="txB"/>
              <a:pathLst>
                <a:path w="7" h="7">
                  <a:moveTo>
                    <a:pt x="3" y="0"/>
                  </a:moveTo>
                  <a:lnTo>
                    <a:pt x="7" y="4"/>
                  </a:lnTo>
                  <a:lnTo>
                    <a:pt x="4" y="7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6" name="Freeform 3058"/>
            <p:cNvSpPr/>
            <p:nvPr/>
          </p:nvSpPr>
          <p:spPr>
            <a:xfrm>
              <a:off x="4977" y="2402"/>
              <a:ext cx="36" cy="31"/>
            </a:xfrm>
            <a:custGeom>
              <a:avLst/>
              <a:gdLst>
                <a:gd name="txL" fmla="*/ 0 w 7"/>
                <a:gd name="txT" fmla="*/ 0 h 6"/>
                <a:gd name="txR" fmla="*/ 7 w 7"/>
                <a:gd name="txB" fmla="*/ 6 h 6"/>
              </a:gdLst>
              <a:ahLst/>
              <a:cxnLst>
                <a:cxn ang="0">
                  <a:pos x="396" y="0"/>
                </a:cxn>
                <a:cxn ang="0">
                  <a:pos x="951" y="563"/>
                </a:cxn>
                <a:cxn ang="0">
                  <a:pos x="555" y="827"/>
                </a:cxn>
                <a:cxn ang="0">
                  <a:pos x="0" y="269"/>
                </a:cxn>
                <a:cxn ang="0">
                  <a:pos x="396" y="0"/>
                </a:cxn>
              </a:cxnLst>
              <a:rect l="txL" t="txT" r="txR" b="txB"/>
              <a:pathLst>
                <a:path w="7" h="6">
                  <a:moveTo>
                    <a:pt x="3" y="0"/>
                  </a:moveTo>
                  <a:lnTo>
                    <a:pt x="7" y="4"/>
                  </a:lnTo>
                  <a:lnTo>
                    <a:pt x="4" y="6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7" name="Freeform 3059"/>
            <p:cNvSpPr/>
            <p:nvPr/>
          </p:nvSpPr>
          <p:spPr>
            <a:xfrm>
              <a:off x="4993" y="2513"/>
              <a:ext cx="30" cy="36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0" y="555"/>
                </a:cxn>
                <a:cxn ang="0">
                  <a:pos x="500" y="0"/>
                </a:cxn>
                <a:cxn ang="0">
                  <a:pos x="750" y="396"/>
                </a:cxn>
                <a:cxn ang="0">
                  <a:pos x="250" y="951"/>
                </a:cxn>
                <a:cxn ang="0">
                  <a:pos x="0" y="555"/>
                </a:cxn>
              </a:cxnLst>
              <a:rect l="txL" t="txT" r="txR" b="txB"/>
              <a:pathLst>
                <a:path w="6" h="7">
                  <a:moveTo>
                    <a:pt x="0" y="4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4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8" name="Freeform 3060"/>
            <p:cNvSpPr/>
            <p:nvPr/>
          </p:nvSpPr>
          <p:spPr>
            <a:xfrm>
              <a:off x="5018" y="2478"/>
              <a:ext cx="36" cy="30"/>
            </a:xfrm>
            <a:custGeom>
              <a:avLst/>
              <a:gdLst>
                <a:gd name="txL" fmla="*/ 0 w 7"/>
                <a:gd name="txT" fmla="*/ 0 h 6"/>
                <a:gd name="txR" fmla="*/ 7 w 7"/>
                <a:gd name="txB" fmla="*/ 6 h 6"/>
              </a:gdLst>
              <a:ahLst/>
              <a:cxnLst>
                <a:cxn ang="0">
                  <a:pos x="0" y="375"/>
                </a:cxn>
                <a:cxn ang="0">
                  <a:pos x="555" y="0"/>
                </a:cxn>
                <a:cxn ang="0">
                  <a:pos x="951" y="250"/>
                </a:cxn>
                <a:cxn ang="0">
                  <a:pos x="262" y="750"/>
                </a:cxn>
                <a:cxn ang="0">
                  <a:pos x="0" y="375"/>
                </a:cxn>
              </a:cxnLst>
              <a:rect l="txL" t="txT" r="txR" b="txB"/>
              <a:pathLst>
                <a:path w="7" h="6">
                  <a:moveTo>
                    <a:pt x="0" y="3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3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79" name="Rectangle 3061"/>
            <p:cNvSpPr/>
            <p:nvPr/>
          </p:nvSpPr>
          <p:spPr>
            <a:xfrm>
              <a:off x="5033" y="2488"/>
              <a:ext cx="26" cy="20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80" name="Rectangle 3062"/>
            <p:cNvSpPr/>
            <p:nvPr/>
          </p:nvSpPr>
          <p:spPr>
            <a:xfrm>
              <a:off x="5059" y="2453"/>
              <a:ext cx="31" cy="15"/>
            </a:xfrm>
            <a:prstGeom prst="rect">
              <a:avLst/>
            </a:prstGeom>
            <a:solidFill>
              <a:srgbClr val="DEDEDE"/>
            </a:solidFill>
            <a:ln w="0" cap="flat" cmpd="sng">
              <a:solidFill>
                <a:srgbClr val="25221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81" name="Freeform 3063"/>
            <p:cNvSpPr/>
            <p:nvPr/>
          </p:nvSpPr>
          <p:spPr>
            <a:xfrm>
              <a:off x="5039" y="2544"/>
              <a:ext cx="30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250" y="0"/>
                </a:cxn>
                <a:cxn ang="0">
                  <a:pos x="750" y="500"/>
                </a:cxn>
                <a:cxn ang="0">
                  <a:pos x="375" y="750"/>
                </a:cxn>
                <a:cxn ang="0">
                  <a:pos x="0" y="250"/>
                </a:cxn>
                <a:cxn ang="0">
                  <a:pos x="250" y="0"/>
                </a:cxn>
              </a:cxnLst>
              <a:rect l="txL" t="txT" r="txR" b="txB"/>
              <a:pathLst>
                <a:path w="6" h="6">
                  <a:moveTo>
                    <a:pt x="2" y="0"/>
                  </a:moveTo>
                  <a:lnTo>
                    <a:pt x="6" y="4"/>
                  </a:lnTo>
                  <a:lnTo>
                    <a:pt x="3" y="6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2" name="Freeform 3064"/>
            <p:cNvSpPr/>
            <p:nvPr/>
          </p:nvSpPr>
          <p:spPr>
            <a:xfrm>
              <a:off x="5064" y="2503"/>
              <a:ext cx="31" cy="36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429" y="0"/>
                </a:cxn>
                <a:cxn ang="0">
                  <a:pos x="827" y="555"/>
                </a:cxn>
                <a:cxn ang="0">
                  <a:pos x="563" y="951"/>
                </a:cxn>
                <a:cxn ang="0">
                  <a:pos x="0" y="396"/>
                </a:cxn>
                <a:cxn ang="0">
                  <a:pos x="429" y="0"/>
                </a:cxn>
              </a:cxnLst>
              <a:rect l="txL" t="txT" r="txR" b="txB"/>
              <a:pathLst>
                <a:path w="6" h="7">
                  <a:moveTo>
                    <a:pt x="3" y="0"/>
                  </a:moveTo>
                  <a:lnTo>
                    <a:pt x="6" y="4"/>
                  </a:lnTo>
                  <a:lnTo>
                    <a:pt x="4" y="7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3" name="Freeform 3065"/>
            <p:cNvSpPr/>
            <p:nvPr/>
          </p:nvSpPr>
          <p:spPr>
            <a:xfrm>
              <a:off x="4942" y="2463"/>
              <a:ext cx="30" cy="35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375" y="0"/>
                </a:cxn>
                <a:cxn ang="0">
                  <a:pos x="750" y="500"/>
                </a:cxn>
                <a:cxn ang="0">
                  <a:pos x="500" y="875"/>
                </a:cxn>
                <a:cxn ang="0">
                  <a:pos x="0" y="375"/>
                </a:cxn>
                <a:cxn ang="0">
                  <a:pos x="375" y="0"/>
                </a:cxn>
              </a:cxnLst>
              <a:rect l="txL" t="txT" r="txR" b="txB"/>
              <a:pathLst>
                <a:path w="6" h="7">
                  <a:moveTo>
                    <a:pt x="3" y="0"/>
                  </a:moveTo>
                  <a:lnTo>
                    <a:pt x="6" y="4"/>
                  </a:lnTo>
                  <a:lnTo>
                    <a:pt x="4" y="7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4" name="Freeform 3066"/>
            <p:cNvSpPr/>
            <p:nvPr/>
          </p:nvSpPr>
          <p:spPr>
            <a:xfrm>
              <a:off x="4972" y="2428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269" y="0"/>
                </a:cxn>
                <a:cxn ang="0">
                  <a:pos x="827" y="500"/>
                </a:cxn>
                <a:cxn ang="0">
                  <a:pos x="429" y="750"/>
                </a:cxn>
                <a:cxn ang="0">
                  <a:pos x="0" y="250"/>
                </a:cxn>
                <a:cxn ang="0">
                  <a:pos x="269" y="0"/>
                </a:cxn>
              </a:cxnLst>
              <a:rect l="txL" t="txT" r="txR" b="txB"/>
              <a:pathLst>
                <a:path w="6" h="6">
                  <a:moveTo>
                    <a:pt x="2" y="0"/>
                  </a:moveTo>
                  <a:lnTo>
                    <a:pt x="6" y="4"/>
                  </a:lnTo>
                  <a:lnTo>
                    <a:pt x="3" y="6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5" name="Freeform 3067"/>
            <p:cNvSpPr/>
            <p:nvPr/>
          </p:nvSpPr>
          <p:spPr>
            <a:xfrm>
              <a:off x="4447" y="2630"/>
              <a:ext cx="209" cy="96"/>
            </a:xfrm>
            <a:custGeom>
              <a:avLst/>
              <a:gdLst>
                <a:gd name="txL" fmla="*/ 0 w 41"/>
                <a:gd name="txT" fmla="*/ 0 h 19"/>
                <a:gd name="txR" fmla="*/ 41 w 41"/>
                <a:gd name="txB" fmla="*/ 19 h 19"/>
              </a:gdLst>
              <a:ahLst/>
              <a:cxnLst>
                <a:cxn ang="0">
                  <a:pos x="0" y="1304"/>
                </a:cxn>
                <a:cxn ang="0">
                  <a:pos x="5169" y="0"/>
                </a:cxn>
                <a:cxn ang="0">
                  <a:pos x="5429" y="1147"/>
                </a:cxn>
                <a:cxn ang="0">
                  <a:pos x="260" y="2451"/>
                </a:cxn>
                <a:cxn ang="0">
                  <a:pos x="0" y="1304"/>
                </a:cxn>
              </a:cxnLst>
              <a:rect l="txL" t="txT" r="txR" b="txB"/>
              <a:pathLst>
                <a:path w="41" h="19">
                  <a:moveTo>
                    <a:pt x="0" y="10"/>
                  </a:moveTo>
                  <a:lnTo>
                    <a:pt x="39" y="0"/>
                  </a:lnTo>
                  <a:lnTo>
                    <a:pt x="41" y="9"/>
                  </a:lnTo>
                  <a:lnTo>
                    <a:pt x="2" y="19"/>
                  </a:lnTo>
                  <a:lnTo>
                    <a:pt x="0" y="10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6" name="Freeform 3068"/>
            <p:cNvSpPr/>
            <p:nvPr/>
          </p:nvSpPr>
          <p:spPr>
            <a:xfrm>
              <a:off x="4380" y="2382"/>
              <a:ext cx="266" cy="308"/>
            </a:xfrm>
            <a:custGeom>
              <a:avLst/>
              <a:gdLst>
                <a:gd name="txL" fmla="*/ 0 w 52"/>
                <a:gd name="txT" fmla="*/ 0 h 61"/>
                <a:gd name="txR" fmla="*/ 52 w 52"/>
                <a:gd name="txB" fmla="*/ 61 h 61"/>
              </a:gdLst>
              <a:ahLst/>
              <a:cxnLst>
                <a:cxn ang="0">
                  <a:pos x="0" y="1429"/>
                </a:cxn>
                <a:cxn ang="0">
                  <a:pos x="5233" y="0"/>
                </a:cxn>
                <a:cxn ang="0">
                  <a:pos x="6962" y="6579"/>
                </a:cxn>
                <a:cxn ang="0">
                  <a:pos x="1755" y="7851"/>
                </a:cxn>
                <a:cxn ang="0">
                  <a:pos x="0" y="1429"/>
                </a:cxn>
              </a:cxnLst>
              <a:rect l="txL" t="txT" r="txR" b="txB"/>
              <a:pathLst>
                <a:path w="52" h="61">
                  <a:moveTo>
                    <a:pt x="0" y="11"/>
                  </a:moveTo>
                  <a:lnTo>
                    <a:pt x="39" y="0"/>
                  </a:lnTo>
                  <a:lnTo>
                    <a:pt x="52" y="51"/>
                  </a:lnTo>
                  <a:lnTo>
                    <a:pt x="13" y="61"/>
                  </a:lnTo>
                  <a:lnTo>
                    <a:pt x="0" y="11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7" name="Freeform 3069"/>
            <p:cNvSpPr/>
            <p:nvPr/>
          </p:nvSpPr>
          <p:spPr>
            <a:xfrm>
              <a:off x="4401" y="2407"/>
              <a:ext cx="229" cy="263"/>
            </a:xfrm>
            <a:custGeom>
              <a:avLst/>
              <a:gdLst>
                <a:gd name="txL" fmla="*/ 0 w 45"/>
                <a:gd name="txT" fmla="*/ 0 h 52"/>
                <a:gd name="txR" fmla="*/ 45 w 45"/>
                <a:gd name="txB" fmla="*/ 52 h 52"/>
              </a:gdLst>
              <a:ahLst/>
              <a:cxnLst>
                <a:cxn ang="0">
                  <a:pos x="0" y="1178"/>
                </a:cxn>
                <a:cxn ang="0">
                  <a:pos x="4351" y="0"/>
                </a:cxn>
                <a:cxn ang="0">
                  <a:pos x="5929" y="5553"/>
                </a:cxn>
                <a:cxn ang="0">
                  <a:pos x="1450" y="6727"/>
                </a:cxn>
                <a:cxn ang="0">
                  <a:pos x="0" y="1178"/>
                </a:cxn>
              </a:cxnLst>
              <a:rect l="txL" t="txT" r="txR" b="txB"/>
              <a:pathLst>
                <a:path w="45" h="52">
                  <a:moveTo>
                    <a:pt x="0" y="9"/>
                  </a:moveTo>
                  <a:lnTo>
                    <a:pt x="33" y="0"/>
                  </a:lnTo>
                  <a:lnTo>
                    <a:pt x="45" y="43"/>
                  </a:lnTo>
                  <a:lnTo>
                    <a:pt x="11" y="52"/>
                  </a:lnTo>
                  <a:lnTo>
                    <a:pt x="0" y="9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8" name="Freeform 3070"/>
            <p:cNvSpPr>
              <a:spLocks noEditPoints="1"/>
            </p:cNvSpPr>
            <p:nvPr/>
          </p:nvSpPr>
          <p:spPr>
            <a:xfrm>
              <a:off x="4431" y="2519"/>
              <a:ext cx="82" cy="80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00"/>
                </a:cxn>
                <a:cxn ang="0">
                  <a:pos x="1076" y="0"/>
                </a:cxn>
                <a:cxn ang="0">
                  <a:pos x="0" y="1000"/>
                </a:cxn>
                <a:cxn ang="0">
                  <a:pos x="1076" y="2000"/>
                </a:cxn>
                <a:cxn ang="0">
                  <a:pos x="2153" y="1000"/>
                </a:cxn>
                <a:cxn ang="0">
                  <a:pos x="1891" y="1000"/>
                </a:cxn>
                <a:cxn ang="0">
                  <a:pos x="1076" y="1750"/>
                </a:cxn>
                <a:cxn ang="0">
                  <a:pos x="261" y="1000"/>
                </a:cxn>
                <a:cxn ang="0">
                  <a:pos x="1076" y="250"/>
                </a:cxn>
                <a:cxn ang="0">
                  <a:pos x="1891" y="1000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89" name="Freeform 3071"/>
            <p:cNvSpPr>
              <a:spLocks noEditPoints="1"/>
            </p:cNvSpPr>
            <p:nvPr/>
          </p:nvSpPr>
          <p:spPr>
            <a:xfrm>
              <a:off x="4436" y="2524"/>
              <a:ext cx="72" cy="7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903" y="875"/>
                </a:cxn>
                <a:cxn ang="0">
                  <a:pos x="951" y="0"/>
                </a:cxn>
                <a:cxn ang="0">
                  <a:pos x="0" y="875"/>
                </a:cxn>
                <a:cxn ang="0">
                  <a:pos x="951" y="1750"/>
                </a:cxn>
                <a:cxn ang="0">
                  <a:pos x="1903" y="875"/>
                </a:cxn>
                <a:cxn ang="0">
                  <a:pos x="1641" y="875"/>
                </a:cxn>
                <a:cxn ang="0">
                  <a:pos x="951" y="1500"/>
                </a:cxn>
                <a:cxn ang="0">
                  <a:pos x="262" y="875"/>
                </a:cxn>
                <a:cxn ang="0">
                  <a:pos x="951" y="250"/>
                </a:cxn>
                <a:cxn ang="0">
                  <a:pos x="1641" y="875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11" y="14"/>
                    <a:pt x="14" y="10"/>
                    <a:pt x="14" y="7"/>
                  </a:cubicBezTo>
                  <a:moveTo>
                    <a:pt x="12" y="7"/>
                  </a:moveTo>
                  <a:cubicBezTo>
                    <a:pt x="12" y="9"/>
                    <a:pt x="9" y="12"/>
                    <a:pt x="7" y="12"/>
                  </a:cubicBezTo>
                  <a:cubicBezTo>
                    <a:pt x="4" y="12"/>
                    <a:pt x="2" y="9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9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0" name="Freeform 3072"/>
            <p:cNvSpPr>
              <a:spLocks noEditPoints="1"/>
            </p:cNvSpPr>
            <p:nvPr/>
          </p:nvSpPr>
          <p:spPr>
            <a:xfrm>
              <a:off x="4441" y="2529"/>
              <a:ext cx="62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653" y="750"/>
                </a:cxn>
                <a:cxn ang="0">
                  <a:pos x="827" y="0"/>
                </a:cxn>
                <a:cxn ang="0">
                  <a:pos x="0" y="750"/>
                </a:cxn>
                <a:cxn ang="0">
                  <a:pos x="827" y="1500"/>
                </a:cxn>
                <a:cxn ang="0">
                  <a:pos x="1653" y="750"/>
                </a:cxn>
                <a:cxn ang="0">
                  <a:pos x="1390" y="750"/>
                </a:cxn>
                <a:cxn ang="0">
                  <a:pos x="827" y="1250"/>
                </a:cxn>
                <a:cxn ang="0">
                  <a:pos x="269" y="750"/>
                </a:cxn>
                <a:cxn ang="0">
                  <a:pos x="827" y="250"/>
                </a:cxn>
                <a:cxn ang="0">
                  <a:pos x="1390" y="750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8" y="2"/>
                    <a:pt x="10" y="3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1" name="Freeform 3073"/>
            <p:cNvSpPr>
              <a:spLocks noEditPoints="1"/>
            </p:cNvSpPr>
            <p:nvPr/>
          </p:nvSpPr>
          <p:spPr>
            <a:xfrm>
              <a:off x="4447" y="2534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7" y="10"/>
                    <a:pt x="10" y="7"/>
                    <a:pt x="10" y="5"/>
                  </a:cubicBezTo>
                  <a:moveTo>
                    <a:pt x="8" y="5"/>
                  </a:moveTo>
                  <a:cubicBezTo>
                    <a:pt x="8" y="6"/>
                    <a:pt x="6" y="8"/>
                    <a:pt x="5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2" name="Freeform 3074"/>
            <p:cNvSpPr>
              <a:spLocks noEditPoints="1"/>
            </p:cNvSpPr>
            <p:nvPr/>
          </p:nvSpPr>
          <p:spPr>
            <a:xfrm>
              <a:off x="4452" y="2539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3" name="Freeform 3075"/>
            <p:cNvSpPr>
              <a:spLocks noEditPoints="1"/>
            </p:cNvSpPr>
            <p:nvPr/>
          </p:nvSpPr>
          <p:spPr>
            <a:xfrm>
              <a:off x="4457" y="2544"/>
              <a:ext cx="30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750" y="375"/>
                </a:cxn>
                <a:cxn ang="0">
                  <a:pos x="375" y="0"/>
                </a:cxn>
                <a:cxn ang="0">
                  <a:pos x="0" y="375"/>
                </a:cxn>
                <a:cxn ang="0">
                  <a:pos x="375" y="750"/>
                </a:cxn>
                <a:cxn ang="0">
                  <a:pos x="750" y="375"/>
                </a:cxn>
                <a:cxn ang="0">
                  <a:pos x="500" y="375"/>
                </a:cxn>
                <a:cxn ang="0">
                  <a:pos x="375" y="500"/>
                </a:cxn>
                <a:cxn ang="0">
                  <a:pos x="250" y="375"/>
                </a:cxn>
                <a:cxn ang="0">
                  <a:pos x="375" y="250"/>
                </a:cxn>
                <a:cxn ang="0">
                  <a:pos x="500" y="375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" y="6"/>
                    <a:pt x="6" y="4"/>
                    <a:pt x="6" y="3"/>
                  </a:cubicBezTo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4" name="Oval 3076"/>
            <p:cNvSpPr/>
            <p:nvPr/>
          </p:nvSpPr>
          <p:spPr>
            <a:xfrm>
              <a:off x="4462" y="2549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95" name="Oval 3077"/>
            <p:cNvSpPr/>
            <p:nvPr/>
          </p:nvSpPr>
          <p:spPr>
            <a:xfrm>
              <a:off x="4467" y="2554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96" name="Freeform 3078"/>
            <p:cNvSpPr/>
            <p:nvPr/>
          </p:nvSpPr>
          <p:spPr>
            <a:xfrm>
              <a:off x="4441" y="2544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0"/>
                </a:cxn>
                <a:cxn ang="0">
                  <a:pos x="1073" y="375"/>
                </a:cxn>
                <a:cxn ang="0">
                  <a:pos x="680" y="1000"/>
                </a:cxn>
                <a:cxn ang="0">
                  <a:pos x="0" y="625"/>
                </a:cxn>
                <a:cxn ang="0">
                  <a:pos x="394" y="0"/>
                </a:cxn>
              </a:cxnLst>
              <a:rect l="txL" t="txT" r="txR" b="txB"/>
              <a:pathLst>
                <a:path w="9" h="9">
                  <a:moveTo>
                    <a:pt x="3" y="0"/>
                  </a:moveTo>
                  <a:cubicBezTo>
                    <a:pt x="5" y="0"/>
                    <a:pt x="8" y="1"/>
                    <a:pt x="8" y="3"/>
                  </a:cubicBezTo>
                  <a:cubicBezTo>
                    <a:pt x="9" y="5"/>
                    <a:pt x="8" y="8"/>
                    <a:pt x="5" y="8"/>
                  </a:cubicBezTo>
                  <a:cubicBezTo>
                    <a:pt x="3" y="9"/>
                    <a:pt x="1" y="8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7" name="Freeform 3079"/>
            <p:cNvSpPr>
              <a:spLocks noEditPoints="1"/>
            </p:cNvSpPr>
            <p:nvPr/>
          </p:nvSpPr>
          <p:spPr>
            <a:xfrm>
              <a:off x="4411" y="2478"/>
              <a:ext cx="76" cy="76"/>
            </a:xfrm>
            <a:custGeom>
              <a:avLst/>
              <a:gdLst>
                <a:gd name="txL" fmla="*/ 0 w 15"/>
                <a:gd name="txT" fmla="*/ 0 h 15"/>
                <a:gd name="txR" fmla="*/ 15 w 15"/>
                <a:gd name="txB" fmla="*/ 15 h 15"/>
              </a:gdLst>
              <a:ahLst/>
              <a:cxnLst>
                <a:cxn ang="0">
                  <a:pos x="1951" y="1054"/>
                </a:cxn>
                <a:cxn ang="0">
                  <a:pos x="897" y="0"/>
                </a:cxn>
                <a:cxn ang="0">
                  <a:pos x="0" y="1054"/>
                </a:cxn>
                <a:cxn ang="0">
                  <a:pos x="897" y="1951"/>
                </a:cxn>
                <a:cxn ang="0">
                  <a:pos x="1951" y="1054"/>
                </a:cxn>
                <a:cxn ang="0">
                  <a:pos x="1692" y="1054"/>
                </a:cxn>
                <a:cxn ang="0">
                  <a:pos x="897" y="1824"/>
                </a:cxn>
                <a:cxn ang="0">
                  <a:pos x="127" y="1054"/>
                </a:cxn>
                <a:cxn ang="0">
                  <a:pos x="897" y="258"/>
                </a:cxn>
                <a:cxn ang="0">
                  <a:pos x="1692" y="1054"/>
                </a:cxn>
              </a:cxnLst>
              <a:rect l="txL" t="txT" r="txR" b="txB"/>
              <a:pathLst>
                <a:path w="15" h="15">
                  <a:moveTo>
                    <a:pt x="15" y="8"/>
                  </a:move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2" y="15"/>
                    <a:pt x="15" y="12"/>
                    <a:pt x="15" y="8"/>
                  </a:cubicBezTo>
                  <a:moveTo>
                    <a:pt x="13" y="8"/>
                  </a:moveTo>
                  <a:cubicBezTo>
                    <a:pt x="13" y="11"/>
                    <a:pt x="11" y="14"/>
                    <a:pt x="7" y="14"/>
                  </a:cubicBezTo>
                  <a:cubicBezTo>
                    <a:pt x="4" y="14"/>
                    <a:pt x="1" y="11"/>
                    <a:pt x="1" y="8"/>
                  </a:cubicBezTo>
                  <a:cubicBezTo>
                    <a:pt x="1" y="4"/>
                    <a:pt x="4" y="2"/>
                    <a:pt x="7" y="2"/>
                  </a:cubicBezTo>
                  <a:cubicBezTo>
                    <a:pt x="11" y="2"/>
                    <a:pt x="13" y="4"/>
                    <a:pt x="13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8" name="Freeform 3080"/>
            <p:cNvSpPr>
              <a:spLocks noEditPoints="1"/>
            </p:cNvSpPr>
            <p:nvPr/>
          </p:nvSpPr>
          <p:spPr>
            <a:xfrm>
              <a:off x="4411" y="2483"/>
              <a:ext cx="71" cy="66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1826" y="929"/>
                </a:cxn>
                <a:cxn ang="0">
                  <a:pos x="928" y="0"/>
                </a:cxn>
                <a:cxn ang="0">
                  <a:pos x="0" y="929"/>
                </a:cxn>
                <a:cxn ang="0">
                  <a:pos x="928" y="1701"/>
                </a:cxn>
                <a:cxn ang="0">
                  <a:pos x="1826" y="929"/>
                </a:cxn>
                <a:cxn ang="0">
                  <a:pos x="1567" y="929"/>
                </a:cxn>
                <a:cxn ang="0">
                  <a:pos x="928" y="1574"/>
                </a:cxn>
                <a:cxn ang="0">
                  <a:pos x="259" y="929"/>
                </a:cxn>
                <a:cxn ang="0">
                  <a:pos x="928" y="259"/>
                </a:cxn>
                <a:cxn ang="0">
                  <a:pos x="1567" y="929"/>
                </a:cxn>
              </a:cxnLst>
              <a:rect l="txL" t="txT" r="txR" b="txB"/>
              <a:pathLst>
                <a:path w="14" h="13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4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moveTo>
                    <a:pt x="12" y="7"/>
                  </a:moveTo>
                  <a:cubicBezTo>
                    <a:pt x="12" y="9"/>
                    <a:pt x="10" y="12"/>
                    <a:pt x="7" y="12"/>
                  </a:cubicBezTo>
                  <a:cubicBezTo>
                    <a:pt x="5" y="12"/>
                    <a:pt x="2" y="9"/>
                    <a:pt x="2" y="7"/>
                  </a:cubicBezTo>
                  <a:cubicBezTo>
                    <a:pt x="2" y="4"/>
                    <a:pt x="5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399" name="Freeform 3081"/>
            <p:cNvSpPr>
              <a:spLocks noEditPoints="1"/>
            </p:cNvSpPr>
            <p:nvPr/>
          </p:nvSpPr>
          <p:spPr>
            <a:xfrm>
              <a:off x="4416" y="2488"/>
              <a:ext cx="61" cy="61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803"/>
                </a:cxn>
                <a:cxn ang="0">
                  <a:pos x="803" y="0"/>
                </a:cxn>
                <a:cxn ang="0">
                  <a:pos x="0" y="803"/>
                </a:cxn>
                <a:cxn ang="0">
                  <a:pos x="803" y="1576"/>
                </a:cxn>
                <a:cxn ang="0">
                  <a:pos x="1576" y="803"/>
                </a:cxn>
                <a:cxn ang="0">
                  <a:pos x="1317" y="803"/>
                </a:cxn>
                <a:cxn ang="0">
                  <a:pos x="803" y="1317"/>
                </a:cxn>
                <a:cxn ang="0">
                  <a:pos x="259" y="803"/>
                </a:cxn>
                <a:cxn ang="0">
                  <a:pos x="803" y="259"/>
                </a:cxn>
                <a:cxn ang="0">
                  <a:pos x="1317" y="803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9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9" y="2"/>
                    <a:pt x="10" y="3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0" name="Freeform 3082"/>
            <p:cNvSpPr>
              <a:spLocks noEditPoints="1"/>
            </p:cNvSpPr>
            <p:nvPr/>
          </p:nvSpPr>
          <p:spPr>
            <a:xfrm>
              <a:off x="4421" y="2493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moveTo>
                    <a:pt x="8" y="5"/>
                  </a:moveTo>
                  <a:cubicBezTo>
                    <a:pt x="8" y="6"/>
                    <a:pt x="7" y="8"/>
                    <a:pt x="5" y="8"/>
                  </a:cubicBezTo>
                  <a:cubicBezTo>
                    <a:pt x="4" y="8"/>
                    <a:pt x="2" y="6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1" name="Freeform 3083"/>
            <p:cNvSpPr>
              <a:spLocks noEditPoints="1"/>
            </p:cNvSpPr>
            <p:nvPr/>
          </p:nvSpPr>
          <p:spPr>
            <a:xfrm>
              <a:off x="4426" y="2498"/>
              <a:ext cx="41" cy="4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54"/>
                </a:cxn>
                <a:cxn ang="0">
                  <a:pos x="554" y="0"/>
                </a:cxn>
                <a:cxn ang="0">
                  <a:pos x="0" y="554"/>
                </a:cxn>
                <a:cxn ang="0">
                  <a:pos x="554" y="1076"/>
                </a:cxn>
                <a:cxn ang="0">
                  <a:pos x="1076" y="554"/>
                </a:cxn>
                <a:cxn ang="0">
                  <a:pos x="815" y="554"/>
                </a:cxn>
                <a:cxn ang="0">
                  <a:pos x="554" y="815"/>
                </a:cxn>
                <a:cxn ang="0">
                  <a:pos x="261" y="554"/>
                </a:cxn>
                <a:cxn ang="0">
                  <a:pos x="554" y="261"/>
                </a:cxn>
                <a:cxn ang="0">
                  <a:pos x="815" y="554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6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2" name="Oval 3084"/>
            <p:cNvSpPr/>
            <p:nvPr/>
          </p:nvSpPr>
          <p:spPr>
            <a:xfrm>
              <a:off x="4431" y="2503"/>
              <a:ext cx="31" cy="31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03" name="Oval 3085"/>
            <p:cNvSpPr/>
            <p:nvPr/>
          </p:nvSpPr>
          <p:spPr>
            <a:xfrm>
              <a:off x="4436" y="2508"/>
              <a:ext cx="21" cy="21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04" name="Oval 3086"/>
            <p:cNvSpPr/>
            <p:nvPr/>
          </p:nvSpPr>
          <p:spPr>
            <a:xfrm>
              <a:off x="4441" y="2513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05" name="Freeform 3087"/>
            <p:cNvSpPr/>
            <p:nvPr/>
          </p:nvSpPr>
          <p:spPr>
            <a:xfrm>
              <a:off x="4421" y="2503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0"/>
                </a:cxn>
                <a:cxn ang="0">
                  <a:pos x="1073" y="394"/>
                </a:cxn>
                <a:cxn ang="0">
                  <a:pos x="680" y="1073"/>
                </a:cxn>
                <a:cxn ang="0">
                  <a:pos x="0" y="680"/>
                </a:cxn>
                <a:cxn ang="0">
                  <a:pos x="394" y="0"/>
                </a:cxn>
              </a:cxnLst>
              <a:rect l="txL" t="txT" r="txR" b="txB"/>
              <a:pathLst>
                <a:path w="9" h="9">
                  <a:moveTo>
                    <a:pt x="3" y="0"/>
                  </a:move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7" y="8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6" name="Freeform 3088"/>
            <p:cNvSpPr>
              <a:spLocks noEditPoints="1"/>
            </p:cNvSpPr>
            <p:nvPr/>
          </p:nvSpPr>
          <p:spPr>
            <a:xfrm>
              <a:off x="4452" y="2498"/>
              <a:ext cx="81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076" y="1053"/>
                </a:cxn>
                <a:cxn ang="0">
                  <a:pos x="1053" y="0"/>
                </a:cxn>
                <a:cxn ang="0">
                  <a:pos x="0" y="1053"/>
                </a:cxn>
                <a:cxn ang="0">
                  <a:pos x="1053" y="2076"/>
                </a:cxn>
                <a:cxn ang="0">
                  <a:pos x="2076" y="1053"/>
                </a:cxn>
                <a:cxn ang="0">
                  <a:pos x="1817" y="1053"/>
                </a:cxn>
                <a:cxn ang="0">
                  <a:pos x="1053" y="1817"/>
                </a:cxn>
                <a:cxn ang="0">
                  <a:pos x="258" y="1053"/>
                </a:cxn>
                <a:cxn ang="0">
                  <a:pos x="1053" y="258"/>
                </a:cxn>
                <a:cxn ang="0">
                  <a:pos x="1817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moveTo>
                    <a:pt x="14" y="8"/>
                  </a:moveTo>
                  <a:cubicBezTo>
                    <a:pt x="14" y="12"/>
                    <a:pt x="12" y="14"/>
                    <a:pt x="8" y="14"/>
                  </a:cubicBezTo>
                  <a:cubicBezTo>
                    <a:pt x="5" y="14"/>
                    <a:pt x="2" y="12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2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7" name="Freeform 3089"/>
            <p:cNvSpPr>
              <a:spLocks noEditPoints="1"/>
            </p:cNvSpPr>
            <p:nvPr/>
          </p:nvSpPr>
          <p:spPr>
            <a:xfrm>
              <a:off x="4457" y="2503"/>
              <a:ext cx="71" cy="71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826" y="928"/>
                </a:cxn>
                <a:cxn ang="0">
                  <a:pos x="928" y="0"/>
                </a:cxn>
                <a:cxn ang="0">
                  <a:pos x="0" y="928"/>
                </a:cxn>
                <a:cxn ang="0">
                  <a:pos x="928" y="1826"/>
                </a:cxn>
                <a:cxn ang="0">
                  <a:pos x="1826" y="928"/>
                </a:cxn>
                <a:cxn ang="0">
                  <a:pos x="1567" y="928"/>
                </a:cxn>
                <a:cxn ang="0">
                  <a:pos x="928" y="1567"/>
                </a:cxn>
                <a:cxn ang="0">
                  <a:pos x="259" y="928"/>
                </a:cxn>
                <a:cxn ang="0">
                  <a:pos x="928" y="259"/>
                </a:cxn>
                <a:cxn ang="0">
                  <a:pos x="1567" y="928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4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5" y="12"/>
                    <a:pt x="2" y="10"/>
                    <a:pt x="2" y="7"/>
                  </a:cubicBezTo>
                  <a:cubicBezTo>
                    <a:pt x="2" y="5"/>
                    <a:pt x="5" y="2"/>
                    <a:pt x="7" y="2"/>
                  </a:cubicBezTo>
                  <a:cubicBezTo>
                    <a:pt x="10" y="2"/>
                    <a:pt x="12" y="5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8" name="Freeform 3090"/>
            <p:cNvSpPr>
              <a:spLocks noEditPoints="1"/>
            </p:cNvSpPr>
            <p:nvPr/>
          </p:nvSpPr>
          <p:spPr>
            <a:xfrm>
              <a:off x="4462" y="2508"/>
              <a:ext cx="61" cy="61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803"/>
                </a:cxn>
                <a:cxn ang="0">
                  <a:pos x="803" y="0"/>
                </a:cxn>
                <a:cxn ang="0">
                  <a:pos x="0" y="803"/>
                </a:cxn>
                <a:cxn ang="0">
                  <a:pos x="803" y="1576"/>
                </a:cxn>
                <a:cxn ang="0">
                  <a:pos x="1576" y="803"/>
                </a:cxn>
                <a:cxn ang="0">
                  <a:pos x="1317" y="803"/>
                </a:cxn>
                <a:cxn ang="0">
                  <a:pos x="803" y="1317"/>
                </a:cxn>
                <a:cxn ang="0">
                  <a:pos x="259" y="803"/>
                </a:cxn>
                <a:cxn ang="0">
                  <a:pos x="803" y="259"/>
                </a:cxn>
                <a:cxn ang="0">
                  <a:pos x="1317" y="803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9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9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09" name="Freeform 3091"/>
            <p:cNvSpPr>
              <a:spLocks noEditPoints="1"/>
            </p:cNvSpPr>
            <p:nvPr/>
          </p:nvSpPr>
          <p:spPr>
            <a:xfrm>
              <a:off x="4467" y="2513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0" name="Freeform 3092"/>
            <p:cNvSpPr>
              <a:spLocks noEditPoints="1"/>
            </p:cNvSpPr>
            <p:nvPr/>
          </p:nvSpPr>
          <p:spPr>
            <a:xfrm>
              <a:off x="4472" y="2519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1" name="Oval 3093"/>
            <p:cNvSpPr/>
            <p:nvPr/>
          </p:nvSpPr>
          <p:spPr>
            <a:xfrm>
              <a:off x="4477" y="2524"/>
              <a:ext cx="31" cy="30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12" name="Oval 3094"/>
            <p:cNvSpPr/>
            <p:nvPr/>
          </p:nvSpPr>
          <p:spPr>
            <a:xfrm>
              <a:off x="4482" y="2529"/>
              <a:ext cx="21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13" name="Oval 3095"/>
            <p:cNvSpPr/>
            <p:nvPr/>
          </p:nvSpPr>
          <p:spPr>
            <a:xfrm>
              <a:off x="4487" y="2534"/>
              <a:ext cx="11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14" name="Freeform 3096"/>
            <p:cNvSpPr/>
            <p:nvPr/>
          </p:nvSpPr>
          <p:spPr>
            <a:xfrm>
              <a:off x="4462" y="2524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25"/>
                </a:cxn>
                <a:cxn ang="0">
                  <a:pos x="1201" y="500"/>
                </a:cxn>
                <a:cxn ang="0">
                  <a:pos x="808" y="1125"/>
                </a:cxn>
                <a:cxn ang="0">
                  <a:pos x="133" y="750"/>
                </a:cxn>
                <a:cxn ang="0">
                  <a:pos x="521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2"/>
                    <a:pt x="9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2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5" name="Freeform 3097"/>
            <p:cNvSpPr>
              <a:spLocks noEditPoints="1"/>
            </p:cNvSpPr>
            <p:nvPr/>
          </p:nvSpPr>
          <p:spPr>
            <a:xfrm>
              <a:off x="4436" y="2428"/>
              <a:ext cx="82" cy="80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00"/>
                </a:cxn>
                <a:cxn ang="0">
                  <a:pos x="1076" y="0"/>
                </a:cxn>
                <a:cxn ang="0">
                  <a:pos x="0" y="1000"/>
                </a:cxn>
                <a:cxn ang="0">
                  <a:pos x="1076" y="2000"/>
                </a:cxn>
                <a:cxn ang="0">
                  <a:pos x="2153" y="1000"/>
                </a:cxn>
                <a:cxn ang="0">
                  <a:pos x="1891" y="1000"/>
                </a:cxn>
                <a:cxn ang="0">
                  <a:pos x="1076" y="1750"/>
                </a:cxn>
                <a:cxn ang="0">
                  <a:pos x="261" y="1000"/>
                </a:cxn>
                <a:cxn ang="0">
                  <a:pos x="1076" y="250"/>
                </a:cxn>
                <a:cxn ang="0">
                  <a:pos x="1891" y="1000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2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4"/>
                    <a:pt x="5" y="2"/>
                    <a:pt x="8" y="2"/>
                  </a:cubicBezTo>
                  <a:cubicBezTo>
                    <a:pt x="12" y="2"/>
                    <a:pt x="14" y="4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6" name="Freeform 3098"/>
            <p:cNvSpPr>
              <a:spLocks noEditPoints="1"/>
            </p:cNvSpPr>
            <p:nvPr/>
          </p:nvSpPr>
          <p:spPr>
            <a:xfrm>
              <a:off x="4441" y="2433"/>
              <a:ext cx="72" cy="7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903" y="875"/>
                </a:cxn>
                <a:cxn ang="0">
                  <a:pos x="951" y="0"/>
                </a:cxn>
                <a:cxn ang="0">
                  <a:pos x="0" y="875"/>
                </a:cxn>
                <a:cxn ang="0">
                  <a:pos x="951" y="1750"/>
                </a:cxn>
                <a:cxn ang="0">
                  <a:pos x="1903" y="875"/>
                </a:cxn>
                <a:cxn ang="0">
                  <a:pos x="1641" y="875"/>
                </a:cxn>
                <a:cxn ang="0">
                  <a:pos x="951" y="1500"/>
                </a:cxn>
                <a:cxn ang="0">
                  <a:pos x="262" y="875"/>
                </a:cxn>
                <a:cxn ang="0">
                  <a:pos x="951" y="250"/>
                </a:cxn>
                <a:cxn ang="0">
                  <a:pos x="1641" y="875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9"/>
                    <a:pt x="10" y="12"/>
                    <a:pt x="7" y="12"/>
                  </a:cubicBezTo>
                  <a:cubicBezTo>
                    <a:pt x="5" y="12"/>
                    <a:pt x="2" y="9"/>
                    <a:pt x="2" y="7"/>
                  </a:cubicBezTo>
                  <a:cubicBezTo>
                    <a:pt x="2" y="4"/>
                    <a:pt x="5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7" name="Freeform 3099"/>
            <p:cNvSpPr>
              <a:spLocks noEditPoints="1"/>
            </p:cNvSpPr>
            <p:nvPr/>
          </p:nvSpPr>
          <p:spPr>
            <a:xfrm>
              <a:off x="4447" y="2438"/>
              <a:ext cx="61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750"/>
                </a:cxn>
                <a:cxn ang="0">
                  <a:pos x="803" y="0"/>
                </a:cxn>
                <a:cxn ang="0">
                  <a:pos x="0" y="750"/>
                </a:cxn>
                <a:cxn ang="0">
                  <a:pos x="803" y="1500"/>
                </a:cxn>
                <a:cxn ang="0">
                  <a:pos x="1576" y="750"/>
                </a:cxn>
                <a:cxn ang="0">
                  <a:pos x="1317" y="750"/>
                </a:cxn>
                <a:cxn ang="0">
                  <a:pos x="803" y="1250"/>
                </a:cxn>
                <a:cxn ang="0">
                  <a:pos x="259" y="750"/>
                </a:cxn>
                <a:cxn ang="0">
                  <a:pos x="803" y="250"/>
                </a:cxn>
                <a:cxn ang="0">
                  <a:pos x="1317" y="750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8" name="Freeform 3100"/>
            <p:cNvSpPr>
              <a:spLocks noEditPoints="1"/>
            </p:cNvSpPr>
            <p:nvPr/>
          </p:nvSpPr>
          <p:spPr>
            <a:xfrm>
              <a:off x="4452" y="2443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moveTo>
                    <a:pt x="8" y="5"/>
                  </a:moveTo>
                  <a:cubicBezTo>
                    <a:pt x="8" y="6"/>
                    <a:pt x="7" y="8"/>
                    <a:pt x="5" y="8"/>
                  </a:cubicBezTo>
                  <a:cubicBezTo>
                    <a:pt x="4" y="8"/>
                    <a:pt x="2" y="6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19" name="Freeform 3101"/>
            <p:cNvSpPr>
              <a:spLocks noEditPoints="1"/>
            </p:cNvSpPr>
            <p:nvPr/>
          </p:nvSpPr>
          <p:spPr>
            <a:xfrm>
              <a:off x="4457" y="2448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0" name="Freeform 3102"/>
            <p:cNvSpPr>
              <a:spLocks noEditPoints="1"/>
            </p:cNvSpPr>
            <p:nvPr/>
          </p:nvSpPr>
          <p:spPr>
            <a:xfrm>
              <a:off x="4462" y="2453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827" y="375"/>
                </a:cxn>
                <a:cxn ang="0">
                  <a:pos x="429" y="0"/>
                </a:cxn>
                <a:cxn ang="0">
                  <a:pos x="0" y="375"/>
                </a:cxn>
                <a:cxn ang="0">
                  <a:pos x="429" y="750"/>
                </a:cxn>
                <a:cxn ang="0">
                  <a:pos x="827" y="375"/>
                </a:cxn>
                <a:cxn ang="0">
                  <a:pos x="563" y="375"/>
                </a:cxn>
                <a:cxn ang="0">
                  <a:pos x="429" y="500"/>
                </a:cxn>
                <a:cxn ang="0">
                  <a:pos x="269" y="375"/>
                </a:cxn>
                <a:cxn ang="0">
                  <a:pos x="429" y="250"/>
                </a:cxn>
                <a:cxn ang="0">
                  <a:pos x="563" y="375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moveTo>
                    <a:pt x="4" y="3"/>
                  </a:move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1" name="Oval 3103"/>
            <p:cNvSpPr/>
            <p:nvPr/>
          </p:nvSpPr>
          <p:spPr>
            <a:xfrm>
              <a:off x="4467" y="2458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22" name="Oval 3104"/>
            <p:cNvSpPr/>
            <p:nvPr/>
          </p:nvSpPr>
          <p:spPr>
            <a:xfrm>
              <a:off x="4472" y="2463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23" name="Freeform 3105"/>
            <p:cNvSpPr/>
            <p:nvPr/>
          </p:nvSpPr>
          <p:spPr>
            <a:xfrm>
              <a:off x="4447" y="2453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25"/>
                </a:cxn>
                <a:cxn ang="0">
                  <a:pos x="1201" y="375"/>
                </a:cxn>
                <a:cxn ang="0">
                  <a:pos x="808" y="1000"/>
                </a:cxn>
                <a:cxn ang="0">
                  <a:pos x="133" y="625"/>
                </a:cxn>
                <a:cxn ang="0">
                  <a:pos x="521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1"/>
                    <a:pt x="9" y="3"/>
                  </a:cubicBezTo>
                  <a:cubicBezTo>
                    <a:pt x="9" y="6"/>
                    <a:pt x="8" y="8"/>
                    <a:pt x="6" y="8"/>
                  </a:cubicBezTo>
                  <a:cubicBezTo>
                    <a:pt x="4" y="9"/>
                    <a:pt x="2" y="8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4" name="Freeform 3106"/>
            <p:cNvSpPr>
              <a:spLocks noEditPoints="1"/>
            </p:cNvSpPr>
            <p:nvPr/>
          </p:nvSpPr>
          <p:spPr>
            <a:xfrm>
              <a:off x="4487" y="2513"/>
              <a:ext cx="77" cy="76"/>
            </a:xfrm>
            <a:custGeom>
              <a:avLst/>
              <a:gdLst>
                <a:gd name="txL" fmla="*/ 0 w 15"/>
                <a:gd name="txT" fmla="*/ 0 h 15"/>
                <a:gd name="txR" fmla="*/ 15 w 15"/>
                <a:gd name="txB" fmla="*/ 15 h 15"/>
              </a:gdLst>
              <a:ahLst/>
              <a:cxnLst>
                <a:cxn ang="0">
                  <a:pos x="2028" y="897"/>
                </a:cxn>
                <a:cxn ang="0">
                  <a:pos x="1078" y="0"/>
                </a:cxn>
                <a:cxn ang="0">
                  <a:pos x="0" y="897"/>
                </a:cxn>
                <a:cxn ang="0">
                  <a:pos x="1078" y="1951"/>
                </a:cxn>
                <a:cxn ang="0">
                  <a:pos x="2028" y="897"/>
                </a:cxn>
                <a:cxn ang="0">
                  <a:pos x="1766" y="897"/>
                </a:cxn>
                <a:cxn ang="0">
                  <a:pos x="1078" y="1692"/>
                </a:cxn>
                <a:cxn ang="0">
                  <a:pos x="262" y="897"/>
                </a:cxn>
                <a:cxn ang="0">
                  <a:pos x="1078" y="258"/>
                </a:cxn>
                <a:cxn ang="0">
                  <a:pos x="1766" y="897"/>
                </a:cxn>
              </a:cxnLst>
              <a:rect l="txL" t="txT" r="txR" b="txB"/>
              <a:pathLst>
                <a:path w="15" h="15">
                  <a:moveTo>
                    <a:pt x="15" y="7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5" y="12"/>
                    <a:pt x="15" y="7"/>
                  </a:cubicBezTo>
                  <a:moveTo>
                    <a:pt x="13" y="7"/>
                  </a:moveTo>
                  <a:cubicBezTo>
                    <a:pt x="13" y="11"/>
                    <a:pt x="11" y="13"/>
                    <a:pt x="8" y="13"/>
                  </a:cubicBezTo>
                  <a:cubicBezTo>
                    <a:pt x="4" y="13"/>
                    <a:pt x="2" y="11"/>
                    <a:pt x="2" y="7"/>
                  </a:cubicBez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3" y="4"/>
                    <a:pt x="13" y="7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5" name="Freeform 3107"/>
            <p:cNvSpPr>
              <a:spLocks noEditPoints="1"/>
            </p:cNvSpPr>
            <p:nvPr/>
          </p:nvSpPr>
          <p:spPr>
            <a:xfrm>
              <a:off x="4493" y="2519"/>
              <a:ext cx="66" cy="65"/>
            </a:xfrm>
            <a:custGeom>
              <a:avLst/>
              <a:gdLst>
                <a:gd name="txL" fmla="*/ 0 w 13"/>
                <a:gd name="txT" fmla="*/ 0 h 13"/>
                <a:gd name="txR" fmla="*/ 13 w 13"/>
                <a:gd name="txB" fmla="*/ 13 h 13"/>
              </a:gdLst>
              <a:ahLst/>
              <a:cxnLst>
                <a:cxn ang="0">
                  <a:pos x="1701" y="750"/>
                </a:cxn>
                <a:cxn ang="0">
                  <a:pos x="929" y="0"/>
                </a:cxn>
                <a:cxn ang="0">
                  <a:pos x="0" y="750"/>
                </a:cxn>
                <a:cxn ang="0">
                  <a:pos x="929" y="1625"/>
                </a:cxn>
                <a:cxn ang="0">
                  <a:pos x="1701" y="750"/>
                </a:cxn>
                <a:cxn ang="0">
                  <a:pos x="1442" y="750"/>
                </a:cxn>
                <a:cxn ang="0">
                  <a:pos x="929" y="1375"/>
                </a:cxn>
                <a:cxn ang="0">
                  <a:pos x="259" y="750"/>
                </a:cxn>
                <a:cxn ang="0">
                  <a:pos x="929" y="250"/>
                </a:cxn>
                <a:cxn ang="0">
                  <a:pos x="1442" y="750"/>
                </a:cxn>
              </a:cxnLst>
              <a:rect l="txL" t="txT" r="txR" b="txB"/>
              <a:pathLst>
                <a:path w="13" h="13">
                  <a:moveTo>
                    <a:pt x="13" y="6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0" y="13"/>
                    <a:pt x="13" y="10"/>
                    <a:pt x="13" y="6"/>
                  </a:cubicBezTo>
                  <a:moveTo>
                    <a:pt x="11" y="6"/>
                  </a:moveTo>
                  <a:cubicBezTo>
                    <a:pt x="11" y="9"/>
                    <a:pt x="9" y="11"/>
                    <a:pt x="7" y="11"/>
                  </a:cubicBezTo>
                  <a:cubicBezTo>
                    <a:pt x="4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9" y="2"/>
                    <a:pt x="11" y="4"/>
                    <a:pt x="11" y="6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6" name="Freeform 3108"/>
            <p:cNvSpPr>
              <a:spLocks noEditPoints="1"/>
            </p:cNvSpPr>
            <p:nvPr/>
          </p:nvSpPr>
          <p:spPr>
            <a:xfrm>
              <a:off x="4498" y="2524"/>
              <a:ext cx="56" cy="55"/>
            </a:xfrm>
            <a:custGeom>
              <a:avLst/>
              <a:gdLst>
                <a:gd name="txL" fmla="*/ 0 w 11"/>
                <a:gd name="txT" fmla="*/ 0 h 11"/>
                <a:gd name="txR" fmla="*/ 11 w 11"/>
                <a:gd name="txB" fmla="*/ 11 h 11"/>
              </a:gdLst>
              <a:ahLst/>
              <a:cxnLst>
                <a:cxn ang="0">
                  <a:pos x="1451" y="625"/>
                </a:cxn>
                <a:cxn ang="0">
                  <a:pos x="804" y="0"/>
                </a:cxn>
                <a:cxn ang="0">
                  <a:pos x="0" y="625"/>
                </a:cxn>
                <a:cxn ang="0">
                  <a:pos x="804" y="1375"/>
                </a:cxn>
                <a:cxn ang="0">
                  <a:pos x="1451" y="625"/>
                </a:cxn>
                <a:cxn ang="0">
                  <a:pos x="1191" y="625"/>
                </a:cxn>
                <a:cxn ang="0">
                  <a:pos x="804" y="1125"/>
                </a:cxn>
                <a:cxn ang="0">
                  <a:pos x="260" y="625"/>
                </a:cxn>
                <a:cxn ang="0">
                  <a:pos x="804" y="250"/>
                </a:cxn>
                <a:cxn ang="0">
                  <a:pos x="1191" y="625"/>
                </a:cxn>
              </a:cxnLst>
              <a:rect l="txL" t="txT" r="txR" b="txB"/>
              <a:pathLst>
                <a:path w="11" h="11">
                  <a:moveTo>
                    <a:pt x="11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moveTo>
                    <a:pt x="9" y="5"/>
                  </a:moveTo>
                  <a:cubicBezTo>
                    <a:pt x="9" y="8"/>
                    <a:pt x="8" y="9"/>
                    <a:pt x="6" y="9"/>
                  </a:cubicBezTo>
                  <a:cubicBezTo>
                    <a:pt x="3" y="9"/>
                    <a:pt x="2" y="8"/>
                    <a:pt x="2" y="5"/>
                  </a:cubicBezTo>
                  <a:cubicBezTo>
                    <a:pt x="2" y="3"/>
                    <a:pt x="3" y="2"/>
                    <a:pt x="6" y="2"/>
                  </a:cubicBezTo>
                  <a:cubicBezTo>
                    <a:pt x="8" y="2"/>
                    <a:pt x="9" y="3"/>
                    <a:pt x="9" y="5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" name="Freeform 3109"/>
            <p:cNvSpPr>
              <a:spLocks noEditPoints="1"/>
            </p:cNvSpPr>
            <p:nvPr/>
          </p:nvSpPr>
          <p:spPr>
            <a:xfrm>
              <a:off x="4503" y="2529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1201" y="500"/>
                </a:cxn>
                <a:cxn ang="0">
                  <a:pos x="680" y="0"/>
                </a:cxn>
                <a:cxn ang="0">
                  <a:pos x="0" y="500"/>
                </a:cxn>
                <a:cxn ang="0">
                  <a:pos x="680" y="1125"/>
                </a:cxn>
                <a:cxn ang="0">
                  <a:pos x="1201" y="500"/>
                </a:cxn>
                <a:cxn ang="0">
                  <a:pos x="940" y="500"/>
                </a:cxn>
                <a:cxn ang="0">
                  <a:pos x="680" y="875"/>
                </a:cxn>
                <a:cxn ang="0">
                  <a:pos x="261" y="500"/>
                </a:cxn>
                <a:cxn ang="0">
                  <a:pos x="680" y="250"/>
                </a:cxn>
                <a:cxn ang="0">
                  <a:pos x="940" y="500"/>
                </a:cxn>
              </a:cxnLst>
              <a:rect l="txL" t="txT" r="txR" b="txB"/>
              <a:pathLst>
                <a:path w="9" h="9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7"/>
                    <a:pt x="9" y="4"/>
                  </a:cubicBezTo>
                  <a:moveTo>
                    <a:pt x="7" y="4"/>
                  </a:moveTo>
                  <a:cubicBezTo>
                    <a:pt x="7" y="6"/>
                    <a:pt x="6" y="7"/>
                    <a:pt x="5" y="7"/>
                  </a:cubicBezTo>
                  <a:cubicBezTo>
                    <a:pt x="3" y="7"/>
                    <a:pt x="2" y="6"/>
                    <a:pt x="2" y="4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7" y="3"/>
                    <a:pt x="7" y="4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" name="Freeform 3110"/>
            <p:cNvSpPr>
              <a:spLocks noEditPoints="1"/>
            </p:cNvSpPr>
            <p:nvPr/>
          </p:nvSpPr>
          <p:spPr>
            <a:xfrm>
              <a:off x="4508" y="2534"/>
              <a:ext cx="36" cy="35"/>
            </a:xfrm>
            <a:custGeom>
              <a:avLst/>
              <a:gdLst>
                <a:gd name="txL" fmla="*/ 0 w 7"/>
                <a:gd name="txT" fmla="*/ 0 h 7"/>
                <a:gd name="txR" fmla="*/ 7 w 7"/>
                <a:gd name="txB" fmla="*/ 7 h 7"/>
              </a:gdLst>
              <a:ahLst/>
              <a:cxnLst>
                <a:cxn ang="0">
                  <a:pos x="951" y="375"/>
                </a:cxn>
                <a:cxn ang="0">
                  <a:pos x="555" y="0"/>
                </a:cxn>
                <a:cxn ang="0">
                  <a:pos x="0" y="375"/>
                </a:cxn>
                <a:cxn ang="0">
                  <a:pos x="555" y="875"/>
                </a:cxn>
                <a:cxn ang="0">
                  <a:pos x="951" y="375"/>
                </a:cxn>
                <a:cxn ang="0">
                  <a:pos x="689" y="375"/>
                </a:cxn>
                <a:cxn ang="0">
                  <a:pos x="555" y="625"/>
                </a:cxn>
                <a:cxn ang="0">
                  <a:pos x="262" y="375"/>
                </a:cxn>
                <a:cxn ang="0">
                  <a:pos x="555" y="125"/>
                </a:cxn>
                <a:cxn ang="0">
                  <a:pos x="689" y="375"/>
                </a:cxn>
              </a:cxnLst>
              <a:rect l="txL" t="txT" r="txR" b="txB"/>
              <a:pathLst>
                <a:path w="7" h="7">
                  <a:moveTo>
                    <a:pt x="7" y="3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4" y="7"/>
                  </a:cubicBezTo>
                  <a:cubicBezTo>
                    <a:pt x="6" y="7"/>
                    <a:pt x="7" y="6"/>
                    <a:pt x="7" y="3"/>
                  </a:cubicBezTo>
                  <a:moveTo>
                    <a:pt x="5" y="3"/>
                  </a:moveTo>
                  <a:cubicBezTo>
                    <a:pt x="5" y="5"/>
                    <a:pt x="5" y="5"/>
                    <a:pt x="4" y="5"/>
                  </a:cubicBezTo>
                  <a:cubicBezTo>
                    <a:pt x="2" y="5"/>
                    <a:pt x="2" y="5"/>
                    <a:pt x="2" y="3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9" name="Freeform 3111"/>
            <p:cNvSpPr>
              <a:spLocks noEditPoints="1"/>
            </p:cNvSpPr>
            <p:nvPr/>
          </p:nvSpPr>
          <p:spPr>
            <a:xfrm>
              <a:off x="4513" y="2539"/>
              <a:ext cx="25" cy="25"/>
            </a:xfrm>
            <a:custGeom>
              <a:avLst/>
              <a:gdLst>
                <a:gd name="txL" fmla="*/ 0 w 5"/>
                <a:gd name="txT" fmla="*/ 0 h 5"/>
                <a:gd name="txR" fmla="*/ 5 w 5"/>
                <a:gd name="txB" fmla="*/ 5 h 5"/>
              </a:gdLst>
              <a:ahLst/>
              <a:cxnLst>
                <a:cxn ang="0">
                  <a:pos x="625" y="250"/>
                </a:cxn>
                <a:cxn ang="0">
                  <a:pos x="375" y="0"/>
                </a:cxn>
                <a:cxn ang="0">
                  <a:pos x="0" y="250"/>
                </a:cxn>
                <a:cxn ang="0">
                  <a:pos x="375" y="625"/>
                </a:cxn>
                <a:cxn ang="0">
                  <a:pos x="625" y="250"/>
                </a:cxn>
                <a:cxn ang="0">
                  <a:pos x="500" y="250"/>
                </a:cxn>
                <a:cxn ang="0">
                  <a:pos x="375" y="375"/>
                </a:cxn>
                <a:cxn ang="0">
                  <a:pos x="250" y="250"/>
                </a:cxn>
                <a:cxn ang="0">
                  <a:pos x="375" y="125"/>
                </a:cxn>
                <a:cxn ang="0">
                  <a:pos x="500" y="250"/>
                </a:cxn>
              </a:cxnLst>
              <a:rect l="txL" t="txT" r="txR" b="txB"/>
              <a:pathLst>
                <a:path w="5" h="5">
                  <a:moveTo>
                    <a:pt x="5" y="2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moveTo>
                    <a:pt x="4" y="2"/>
                  </a:move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0" name="Oval 3112"/>
            <p:cNvSpPr/>
            <p:nvPr/>
          </p:nvSpPr>
          <p:spPr>
            <a:xfrm>
              <a:off x="4518" y="2539"/>
              <a:ext cx="15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31" name="Oval 3113"/>
            <p:cNvSpPr/>
            <p:nvPr/>
          </p:nvSpPr>
          <p:spPr>
            <a:xfrm>
              <a:off x="4523" y="2544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32" name="Freeform 3114"/>
            <p:cNvSpPr/>
            <p:nvPr/>
          </p:nvSpPr>
          <p:spPr>
            <a:xfrm>
              <a:off x="4498" y="2539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0"/>
                </a:cxn>
                <a:cxn ang="0">
                  <a:pos x="1073" y="375"/>
                </a:cxn>
                <a:cxn ang="0">
                  <a:pos x="680" y="1000"/>
                </a:cxn>
                <a:cxn ang="0">
                  <a:pos x="0" y="625"/>
                </a:cxn>
                <a:cxn ang="0">
                  <a:pos x="394" y="0"/>
                </a:cxn>
              </a:cxnLst>
              <a:rect l="txL" t="txT" r="txR" b="txB"/>
              <a:pathLst>
                <a:path w="9" h="9">
                  <a:moveTo>
                    <a:pt x="3" y="0"/>
                  </a:move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7" y="8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3" name="Freeform 3115"/>
            <p:cNvSpPr>
              <a:spLocks noEditPoints="1"/>
            </p:cNvSpPr>
            <p:nvPr/>
          </p:nvSpPr>
          <p:spPr>
            <a:xfrm>
              <a:off x="4477" y="2453"/>
              <a:ext cx="82" cy="76"/>
            </a:xfrm>
            <a:custGeom>
              <a:avLst/>
              <a:gdLst>
                <a:gd name="txL" fmla="*/ 0 w 16"/>
                <a:gd name="txT" fmla="*/ 0 h 15"/>
                <a:gd name="txR" fmla="*/ 16 w 16"/>
                <a:gd name="txB" fmla="*/ 15 h 15"/>
              </a:gdLst>
              <a:ahLst/>
              <a:cxnLst>
                <a:cxn ang="0">
                  <a:pos x="2153" y="897"/>
                </a:cxn>
                <a:cxn ang="0">
                  <a:pos x="1076" y="0"/>
                </a:cxn>
                <a:cxn ang="0">
                  <a:pos x="0" y="897"/>
                </a:cxn>
                <a:cxn ang="0">
                  <a:pos x="1076" y="1951"/>
                </a:cxn>
                <a:cxn ang="0">
                  <a:pos x="2153" y="897"/>
                </a:cxn>
                <a:cxn ang="0">
                  <a:pos x="1891" y="897"/>
                </a:cxn>
                <a:cxn ang="0">
                  <a:pos x="1076" y="1692"/>
                </a:cxn>
                <a:cxn ang="0">
                  <a:pos x="261" y="897"/>
                </a:cxn>
                <a:cxn ang="0">
                  <a:pos x="1076" y="258"/>
                </a:cxn>
                <a:cxn ang="0">
                  <a:pos x="1891" y="897"/>
                </a:cxn>
              </a:cxnLst>
              <a:rect l="txL" t="txT" r="txR" b="txB"/>
              <a:pathLst>
                <a:path w="16" h="15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moveTo>
                    <a:pt x="14" y="7"/>
                  </a:moveTo>
                  <a:cubicBezTo>
                    <a:pt x="14" y="11"/>
                    <a:pt x="11" y="13"/>
                    <a:pt x="8" y="13"/>
                  </a:cubicBezTo>
                  <a:cubicBezTo>
                    <a:pt x="5" y="13"/>
                    <a:pt x="2" y="11"/>
                    <a:pt x="2" y="7"/>
                  </a:cubicBezTo>
                  <a:cubicBezTo>
                    <a:pt x="2" y="4"/>
                    <a:pt x="5" y="2"/>
                    <a:pt x="8" y="2"/>
                  </a:cubicBezTo>
                  <a:cubicBezTo>
                    <a:pt x="11" y="2"/>
                    <a:pt x="14" y="4"/>
                    <a:pt x="14" y="7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4" name="Freeform 3116"/>
            <p:cNvSpPr>
              <a:spLocks noEditPoints="1"/>
            </p:cNvSpPr>
            <p:nvPr/>
          </p:nvSpPr>
          <p:spPr>
            <a:xfrm>
              <a:off x="4482" y="2458"/>
              <a:ext cx="72" cy="66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1903" y="772"/>
                </a:cxn>
                <a:cxn ang="0">
                  <a:pos x="951" y="0"/>
                </a:cxn>
                <a:cxn ang="0">
                  <a:pos x="0" y="772"/>
                </a:cxn>
                <a:cxn ang="0">
                  <a:pos x="951" y="1701"/>
                </a:cxn>
                <a:cxn ang="0">
                  <a:pos x="1903" y="772"/>
                </a:cxn>
                <a:cxn ang="0">
                  <a:pos x="1641" y="772"/>
                </a:cxn>
                <a:cxn ang="0">
                  <a:pos x="951" y="1442"/>
                </a:cxn>
                <a:cxn ang="0">
                  <a:pos x="262" y="772"/>
                </a:cxn>
                <a:cxn ang="0">
                  <a:pos x="951" y="127"/>
                </a:cxn>
                <a:cxn ang="0">
                  <a:pos x="1641" y="772"/>
                </a:cxn>
              </a:cxnLst>
              <a:rect l="txL" t="txT" r="txR" b="txB"/>
              <a:pathLst>
                <a:path w="14" h="13">
                  <a:moveTo>
                    <a:pt x="14" y="6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6"/>
                  </a:cubicBezTo>
                  <a:moveTo>
                    <a:pt x="12" y="6"/>
                  </a:moveTo>
                  <a:cubicBezTo>
                    <a:pt x="12" y="9"/>
                    <a:pt x="10" y="11"/>
                    <a:pt x="7" y="11"/>
                  </a:cubicBezTo>
                  <a:cubicBezTo>
                    <a:pt x="4" y="11"/>
                    <a:pt x="2" y="9"/>
                    <a:pt x="2" y="6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2" y="4"/>
                    <a:pt x="12" y="6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5" name="Freeform 3117"/>
            <p:cNvSpPr>
              <a:spLocks noEditPoints="1"/>
            </p:cNvSpPr>
            <p:nvPr/>
          </p:nvSpPr>
          <p:spPr>
            <a:xfrm>
              <a:off x="4487" y="2463"/>
              <a:ext cx="62" cy="56"/>
            </a:xfrm>
            <a:custGeom>
              <a:avLst/>
              <a:gdLst>
                <a:gd name="txL" fmla="*/ 0 w 12"/>
                <a:gd name="txT" fmla="*/ 0 h 11"/>
                <a:gd name="txR" fmla="*/ 12 w 12"/>
                <a:gd name="txB" fmla="*/ 11 h 11"/>
              </a:gdLst>
              <a:ahLst/>
              <a:cxnLst>
                <a:cxn ang="0">
                  <a:pos x="1653" y="647"/>
                </a:cxn>
                <a:cxn ang="0">
                  <a:pos x="827" y="0"/>
                </a:cxn>
                <a:cxn ang="0">
                  <a:pos x="0" y="647"/>
                </a:cxn>
                <a:cxn ang="0">
                  <a:pos x="827" y="1451"/>
                </a:cxn>
                <a:cxn ang="0">
                  <a:pos x="1653" y="647"/>
                </a:cxn>
                <a:cxn ang="0">
                  <a:pos x="1390" y="647"/>
                </a:cxn>
                <a:cxn ang="0">
                  <a:pos x="827" y="1191"/>
                </a:cxn>
                <a:cxn ang="0">
                  <a:pos x="269" y="647"/>
                </a:cxn>
                <a:cxn ang="0">
                  <a:pos x="827" y="127"/>
                </a:cxn>
                <a:cxn ang="0">
                  <a:pos x="1390" y="647"/>
                </a:cxn>
              </a:cxnLst>
              <a:rect l="txL" t="txT" r="txR" b="txB"/>
              <a:pathLst>
                <a:path w="12" h="11">
                  <a:moveTo>
                    <a:pt x="12" y="5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2" y="9"/>
                    <a:pt x="12" y="5"/>
                  </a:cubicBezTo>
                  <a:moveTo>
                    <a:pt x="10" y="5"/>
                  </a:move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2" y="8"/>
                    <a:pt x="2" y="5"/>
                  </a:cubicBezTo>
                  <a:cubicBezTo>
                    <a:pt x="2" y="3"/>
                    <a:pt x="4" y="1"/>
                    <a:pt x="6" y="1"/>
                  </a:cubicBezTo>
                  <a:cubicBezTo>
                    <a:pt x="8" y="1"/>
                    <a:pt x="10" y="3"/>
                    <a:pt x="10" y="5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6" name="Freeform 3118"/>
            <p:cNvSpPr>
              <a:spLocks noEditPoints="1"/>
            </p:cNvSpPr>
            <p:nvPr/>
          </p:nvSpPr>
          <p:spPr>
            <a:xfrm>
              <a:off x="4493" y="2463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7" name="Freeform 3119"/>
            <p:cNvSpPr>
              <a:spLocks noEditPoints="1"/>
            </p:cNvSpPr>
            <p:nvPr/>
          </p:nvSpPr>
          <p:spPr>
            <a:xfrm>
              <a:off x="4498" y="2468"/>
              <a:ext cx="40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00" y="500"/>
                </a:cxn>
                <a:cxn ang="0">
                  <a:pos x="500" y="0"/>
                </a:cxn>
                <a:cxn ang="0">
                  <a:pos x="0" y="500"/>
                </a:cxn>
                <a:cxn ang="0">
                  <a:pos x="500" y="1000"/>
                </a:cxn>
                <a:cxn ang="0">
                  <a:pos x="1000" y="500"/>
                </a:cxn>
                <a:cxn ang="0">
                  <a:pos x="750" y="500"/>
                </a:cxn>
                <a:cxn ang="0">
                  <a:pos x="500" y="750"/>
                </a:cxn>
                <a:cxn ang="0">
                  <a:pos x="250" y="500"/>
                </a:cxn>
                <a:cxn ang="0">
                  <a:pos x="500" y="250"/>
                </a:cxn>
                <a:cxn ang="0">
                  <a:pos x="750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" y="8"/>
                    <a:pt x="8" y="7"/>
                    <a:pt x="8" y="4"/>
                  </a:cubicBezTo>
                  <a:moveTo>
                    <a:pt x="6" y="4"/>
                  </a:move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38" name="Oval 3120"/>
            <p:cNvSpPr/>
            <p:nvPr/>
          </p:nvSpPr>
          <p:spPr>
            <a:xfrm>
              <a:off x="4503" y="2473"/>
              <a:ext cx="30" cy="30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39" name="Oval 3121"/>
            <p:cNvSpPr/>
            <p:nvPr/>
          </p:nvSpPr>
          <p:spPr>
            <a:xfrm>
              <a:off x="4508" y="2478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40" name="Oval 3122"/>
            <p:cNvSpPr/>
            <p:nvPr/>
          </p:nvSpPr>
          <p:spPr>
            <a:xfrm>
              <a:off x="4513" y="2483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41" name="Freeform 3123"/>
            <p:cNvSpPr/>
            <p:nvPr/>
          </p:nvSpPr>
          <p:spPr>
            <a:xfrm>
              <a:off x="4487" y="2478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0"/>
                </a:cxn>
                <a:cxn ang="0">
                  <a:pos x="1201" y="394"/>
                </a:cxn>
                <a:cxn ang="0">
                  <a:pos x="808" y="1073"/>
                </a:cxn>
                <a:cxn ang="0">
                  <a:pos x="133" y="680"/>
                </a:cxn>
                <a:cxn ang="0">
                  <a:pos x="521" y="0"/>
                </a:cxn>
              </a:cxnLst>
              <a:rect l="txL" t="txT" r="txR" b="txB"/>
              <a:pathLst>
                <a:path w="9" h="9">
                  <a:moveTo>
                    <a:pt x="4" y="0"/>
                  </a:moveTo>
                  <a:cubicBezTo>
                    <a:pt x="6" y="0"/>
                    <a:pt x="8" y="1"/>
                    <a:pt x="9" y="3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3"/>
                    <a:pt x="1" y="1"/>
                    <a:pt x="4" y="0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2" name="Freeform 3124"/>
            <p:cNvSpPr>
              <a:spLocks noEditPoints="1"/>
            </p:cNvSpPr>
            <p:nvPr/>
          </p:nvSpPr>
          <p:spPr>
            <a:xfrm>
              <a:off x="4452" y="2539"/>
              <a:ext cx="81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076" y="1053"/>
                </a:cxn>
                <a:cxn ang="0">
                  <a:pos x="1053" y="0"/>
                </a:cxn>
                <a:cxn ang="0">
                  <a:pos x="0" y="1053"/>
                </a:cxn>
                <a:cxn ang="0">
                  <a:pos x="1053" y="2076"/>
                </a:cxn>
                <a:cxn ang="0">
                  <a:pos x="2076" y="1053"/>
                </a:cxn>
                <a:cxn ang="0">
                  <a:pos x="1817" y="1053"/>
                </a:cxn>
                <a:cxn ang="0">
                  <a:pos x="1053" y="1817"/>
                </a:cxn>
                <a:cxn ang="0">
                  <a:pos x="258" y="1053"/>
                </a:cxn>
                <a:cxn ang="0">
                  <a:pos x="1053" y="258"/>
                </a:cxn>
                <a:cxn ang="0">
                  <a:pos x="1817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2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2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3" name="Freeform 3125"/>
            <p:cNvSpPr>
              <a:spLocks noEditPoints="1"/>
            </p:cNvSpPr>
            <p:nvPr/>
          </p:nvSpPr>
          <p:spPr>
            <a:xfrm>
              <a:off x="4457" y="2544"/>
              <a:ext cx="71" cy="71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826" y="928"/>
                </a:cxn>
                <a:cxn ang="0">
                  <a:pos x="928" y="0"/>
                </a:cxn>
                <a:cxn ang="0">
                  <a:pos x="0" y="928"/>
                </a:cxn>
                <a:cxn ang="0">
                  <a:pos x="928" y="1826"/>
                </a:cxn>
                <a:cxn ang="0">
                  <a:pos x="1826" y="928"/>
                </a:cxn>
                <a:cxn ang="0">
                  <a:pos x="1567" y="928"/>
                </a:cxn>
                <a:cxn ang="0">
                  <a:pos x="928" y="1567"/>
                </a:cxn>
                <a:cxn ang="0">
                  <a:pos x="259" y="928"/>
                </a:cxn>
                <a:cxn ang="0">
                  <a:pos x="928" y="259"/>
                </a:cxn>
                <a:cxn ang="0">
                  <a:pos x="1567" y="928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5" y="12"/>
                    <a:pt x="2" y="10"/>
                    <a:pt x="2" y="7"/>
                  </a:cubicBezTo>
                  <a:cubicBezTo>
                    <a:pt x="2" y="4"/>
                    <a:pt x="5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4" name="Freeform 3126"/>
            <p:cNvSpPr>
              <a:spLocks noEditPoints="1"/>
            </p:cNvSpPr>
            <p:nvPr/>
          </p:nvSpPr>
          <p:spPr>
            <a:xfrm>
              <a:off x="4462" y="2549"/>
              <a:ext cx="61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750"/>
                </a:cxn>
                <a:cxn ang="0">
                  <a:pos x="803" y="0"/>
                </a:cxn>
                <a:cxn ang="0">
                  <a:pos x="0" y="750"/>
                </a:cxn>
                <a:cxn ang="0">
                  <a:pos x="803" y="1500"/>
                </a:cxn>
                <a:cxn ang="0">
                  <a:pos x="1576" y="750"/>
                </a:cxn>
                <a:cxn ang="0">
                  <a:pos x="1317" y="750"/>
                </a:cxn>
                <a:cxn ang="0">
                  <a:pos x="803" y="1250"/>
                </a:cxn>
                <a:cxn ang="0">
                  <a:pos x="259" y="750"/>
                </a:cxn>
                <a:cxn ang="0">
                  <a:pos x="803" y="250"/>
                </a:cxn>
                <a:cxn ang="0">
                  <a:pos x="1317" y="750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5" name="Freeform 3127"/>
            <p:cNvSpPr>
              <a:spLocks noEditPoints="1"/>
            </p:cNvSpPr>
            <p:nvPr/>
          </p:nvSpPr>
          <p:spPr>
            <a:xfrm>
              <a:off x="4467" y="2554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6" name="Freeform 3128"/>
            <p:cNvSpPr>
              <a:spLocks noEditPoints="1"/>
            </p:cNvSpPr>
            <p:nvPr/>
          </p:nvSpPr>
          <p:spPr>
            <a:xfrm>
              <a:off x="4472" y="2559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7" name="Freeform 3129"/>
            <p:cNvSpPr>
              <a:spLocks noEditPoints="1"/>
            </p:cNvSpPr>
            <p:nvPr/>
          </p:nvSpPr>
          <p:spPr>
            <a:xfrm>
              <a:off x="4477" y="2564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827" y="375"/>
                </a:cxn>
                <a:cxn ang="0">
                  <a:pos x="429" y="0"/>
                </a:cxn>
                <a:cxn ang="0">
                  <a:pos x="0" y="375"/>
                </a:cxn>
                <a:cxn ang="0">
                  <a:pos x="429" y="750"/>
                </a:cxn>
                <a:cxn ang="0">
                  <a:pos x="827" y="375"/>
                </a:cxn>
                <a:cxn ang="0">
                  <a:pos x="563" y="375"/>
                </a:cxn>
                <a:cxn ang="0">
                  <a:pos x="429" y="500"/>
                </a:cxn>
                <a:cxn ang="0">
                  <a:pos x="269" y="375"/>
                </a:cxn>
                <a:cxn ang="0">
                  <a:pos x="429" y="250"/>
                </a:cxn>
                <a:cxn ang="0">
                  <a:pos x="563" y="375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moveTo>
                    <a:pt x="4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48" name="Oval 3130"/>
            <p:cNvSpPr/>
            <p:nvPr/>
          </p:nvSpPr>
          <p:spPr>
            <a:xfrm>
              <a:off x="4482" y="2569"/>
              <a:ext cx="21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49" name="Oval 3131"/>
            <p:cNvSpPr/>
            <p:nvPr/>
          </p:nvSpPr>
          <p:spPr>
            <a:xfrm>
              <a:off x="4487" y="2574"/>
              <a:ext cx="11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50" name="Freeform 3132"/>
            <p:cNvSpPr/>
            <p:nvPr/>
          </p:nvSpPr>
          <p:spPr>
            <a:xfrm>
              <a:off x="4462" y="2564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25"/>
                </a:cxn>
                <a:cxn ang="0">
                  <a:pos x="1201" y="500"/>
                </a:cxn>
                <a:cxn ang="0">
                  <a:pos x="808" y="1125"/>
                </a:cxn>
                <a:cxn ang="0">
                  <a:pos x="133" y="750"/>
                </a:cxn>
                <a:cxn ang="0">
                  <a:pos x="521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1"/>
                    <a:pt x="9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1" name="Freeform 3133"/>
            <p:cNvSpPr>
              <a:spLocks noEditPoints="1"/>
            </p:cNvSpPr>
            <p:nvPr/>
          </p:nvSpPr>
          <p:spPr>
            <a:xfrm>
              <a:off x="4431" y="2498"/>
              <a:ext cx="82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53"/>
                </a:cxn>
                <a:cxn ang="0">
                  <a:pos x="1076" y="0"/>
                </a:cxn>
                <a:cxn ang="0">
                  <a:pos x="0" y="1053"/>
                </a:cxn>
                <a:cxn ang="0">
                  <a:pos x="1076" y="2076"/>
                </a:cxn>
                <a:cxn ang="0">
                  <a:pos x="2153" y="1053"/>
                </a:cxn>
                <a:cxn ang="0">
                  <a:pos x="1891" y="1053"/>
                </a:cxn>
                <a:cxn ang="0">
                  <a:pos x="1076" y="1817"/>
                </a:cxn>
                <a:cxn ang="0">
                  <a:pos x="261" y="1053"/>
                </a:cxn>
                <a:cxn ang="0">
                  <a:pos x="1076" y="258"/>
                </a:cxn>
                <a:cxn ang="0">
                  <a:pos x="1891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1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1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2" name="Freeform 3134"/>
            <p:cNvSpPr>
              <a:spLocks noEditPoints="1"/>
            </p:cNvSpPr>
            <p:nvPr/>
          </p:nvSpPr>
          <p:spPr>
            <a:xfrm>
              <a:off x="4436" y="2503"/>
              <a:ext cx="72" cy="71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903" y="928"/>
                </a:cxn>
                <a:cxn ang="0">
                  <a:pos x="951" y="0"/>
                </a:cxn>
                <a:cxn ang="0">
                  <a:pos x="0" y="928"/>
                </a:cxn>
                <a:cxn ang="0">
                  <a:pos x="951" y="1826"/>
                </a:cxn>
                <a:cxn ang="0">
                  <a:pos x="1903" y="928"/>
                </a:cxn>
                <a:cxn ang="0">
                  <a:pos x="1641" y="928"/>
                </a:cxn>
                <a:cxn ang="0">
                  <a:pos x="951" y="1567"/>
                </a:cxn>
                <a:cxn ang="0">
                  <a:pos x="262" y="928"/>
                </a:cxn>
                <a:cxn ang="0">
                  <a:pos x="951" y="259"/>
                </a:cxn>
                <a:cxn ang="0">
                  <a:pos x="1641" y="928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3" name="Freeform 3135"/>
            <p:cNvSpPr>
              <a:spLocks noEditPoints="1"/>
            </p:cNvSpPr>
            <p:nvPr/>
          </p:nvSpPr>
          <p:spPr>
            <a:xfrm>
              <a:off x="4441" y="2508"/>
              <a:ext cx="62" cy="61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653" y="803"/>
                </a:cxn>
                <a:cxn ang="0">
                  <a:pos x="827" y="0"/>
                </a:cxn>
                <a:cxn ang="0">
                  <a:pos x="0" y="803"/>
                </a:cxn>
                <a:cxn ang="0">
                  <a:pos x="827" y="1576"/>
                </a:cxn>
                <a:cxn ang="0">
                  <a:pos x="1653" y="803"/>
                </a:cxn>
                <a:cxn ang="0">
                  <a:pos x="1390" y="803"/>
                </a:cxn>
                <a:cxn ang="0">
                  <a:pos x="827" y="1317"/>
                </a:cxn>
                <a:cxn ang="0">
                  <a:pos x="269" y="803"/>
                </a:cxn>
                <a:cxn ang="0">
                  <a:pos x="827" y="259"/>
                </a:cxn>
                <a:cxn ang="0">
                  <a:pos x="1390" y="803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4" name="Freeform 3136"/>
            <p:cNvSpPr>
              <a:spLocks noEditPoints="1"/>
            </p:cNvSpPr>
            <p:nvPr/>
          </p:nvSpPr>
          <p:spPr>
            <a:xfrm>
              <a:off x="4447" y="2513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5" name="Freeform 3137"/>
            <p:cNvSpPr>
              <a:spLocks noEditPoints="1"/>
            </p:cNvSpPr>
            <p:nvPr/>
          </p:nvSpPr>
          <p:spPr>
            <a:xfrm>
              <a:off x="4452" y="2519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56" name="Oval 3138"/>
            <p:cNvSpPr/>
            <p:nvPr/>
          </p:nvSpPr>
          <p:spPr>
            <a:xfrm>
              <a:off x="4457" y="2524"/>
              <a:ext cx="30" cy="30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57" name="Oval 3139"/>
            <p:cNvSpPr/>
            <p:nvPr/>
          </p:nvSpPr>
          <p:spPr>
            <a:xfrm>
              <a:off x="4462" y="2529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58" name="Oval 3140"/>
            <p:cNvSpPr/>
            <p:nvPr/>
          </p:nvSpPr>
          <p:spPr>
            <a:xfrm>
              <a:off x="4467" y="2534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59" name="Freeform 3141"/>
            <p:cNvSpPr/>
            <p:nvPr/>
          </p:nvSpPr>
          <p:spPr>
            <a:xfrm>
              <a:off x="4441" y="2524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25"/>
                </a:cxn>
                <a:cxn ang="0">
                  <a:pos x="1201" y="500"/>
                </a:cxn>
                <a:cxn ang="0">
                  <a:pos x="808" y="1125"/>
                </a:cxn>
                <a:cxn ang="0">
                  <a:pos x="133" y="750"/>
                </a:cxn>
                <a:cxn ang="0">
                  <a:pos x="521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1"/>
                    <a:pt x="9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3" y="9"/>
                    <a:pt x="1" y="8"/>
                    <a:pt x="1" y="6"/>
                  </a:cubicBezTo>
                  <a:cubicBezTo>
                    <a:pt x="0" y="4"/>
                    <a:pt x="1" y="1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0" name="Freeform 3142"/>
            <p:cNvSpPr>
              <a:spLocks noEditPoints="1"/>
            </p:cNvSpPr>
            <p:nvPr/>
          </p:nvSpPr>
          <p:spPr>
            <a:xfrm>
              <a:off x="4508" y="2554"/>
              <a:ext cx="81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076" y="1053"/>
                </a:cxn>
                <a:cxn ang="0">
                  <a:pos x="1053" y="0"/>
                </a:cxn>
                <a:cxn ang="0">
                  <a:pos x="0" y="1053"/>
                </a:cxn>
                <a:cxn ang="0">
                  <a:pos x="1053" y="2076"/>
                </a:cxn>
                <a:cxn ang="0">
                  <a:pos x="2076" y="1053"/>
                </a:cxn>
                <a:cxn ang="0">
                  <a:pos x="1817" y="1053"/>
                </a:cxn>
                <a:cxn ang="0">
                  <a:pos x="1053" y="1817"/>
                </a:cxn>
                <a:cxn ang="0">
                  <a:pos x="258" y="1053"/>
                </a:cxn>
                <a:cxn ang="0">
                  <a:pos x="1053" y="258"/>
                </a:cxn>
                <a:cxn ang="0">
                  <a:pos x="1817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ubicBezTo>
                    <a:pt x="2" y="5"/>
                    <a:pt x="4" y="2"/>
                    <a:pt x="8" y="2"/>
                  </a:cubicBezTo>
                  <a:cubicBezTo>
                    <a:pt x="11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1" name="Freeform 3143"/>
            <p:cNvSpPr>
              <a:spLocks noEditPoints="1"/>
            </p:cNvSpPr>
            <p:nvPr/>
          </p:nvSpPr>
          <p:spPr>
            <a:xfrm>
              <a:off x="4513" y="2559"/>
              <a:ext cx="71" cy="71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826" y="928"/>
                </a:cxn>
                <a:cxn ang="0">
                  <a:pos x="928" y="0"/>
                </a:cxn>
                <a:cxn ang="0">
                  <a:pos x="0" y="928"/>
                </a:cxn>
                <a:cxn ang="0">
                  <a:pos x="928" y="1826"/>
                </a:cxn>
                <a:cxn ang="0">
                  <a:pos x="1826" y="928"/>
                </a:cxn>
                <a:cxn ang="0">
                  <a:pos x="1567" y="928"/>
                </a:cxn>
                <a:cxn ang="0">
                  <a:pos x="928" y="1567"/>
                </a:cxn>
                <a:cxn ang="0">
                  <a:pos x="259" y="928"/>
                </a:cxn>
                <a:cxn ang="0">
                  <a:pos x="928" y="259"/>
                </a:cxn>
                <a:cxn ang="0">
                  <a:pos x="1567" y="928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2" name="Freeform 3144"/>
            <p:cNvSpPr>
              <a:spLocks noEditPoints="1"/>
            </p:cNvSpPr>
            <p:nvPr/>
          </p:nvSpPr>
          <p:spPr>
            <a:xfrm>
              <a:off x="4518" y="2564"/>
              <a:ext cx="61" cy="61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803"/>
                </a:cxn>
                <a:cxn ang="0">
                  <a:pos x="803" y="0"/>
                </a:cxn>
                <a:cxn ang="0">
                  <a:pos x="0" y="803"/>
                </a:cxn>
                <a:cxn ang="0">
                  <a:pos x="803" y="1576"/>
                </a:cxn>
                <a:cxn ang="0">
                  <a:pos x="1576" y="803"/>
                </a:cxn>
                <a:cxn ang="0">
                  <a:pos x="1317" y="803"/>
                </a:cxn>
                <a:cxn ang="0">
                  <a:pos x="803" y="1317"/>
                </a:cxn>
                <a:cxn ang="0">
                  <a:pos x="259" y="803"/>
                </a:cxn>
                <a:cxn ang="0">
                  <a:pos x="803" y="259"/>
                </a:cxn>
                <a:cxn ang="0">
                  <a:pos x="1317" y="803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3" name="Freeform 3145"/>
            <p:cNvSpPr>
              <a:spLocks noEditPoints="1"/>
            </p:cNvSpPr>
            <p:nvPr/>
          </p:nvSpPr>
          <p:spPr>
            <a:xfrm>
              <a:off x="4523" y="2569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6"/>
                    <a:pt x="6" y="8"/>
                    <a:pt x="5" y="8"/>
                  </a:cubicBezTo>
                  <a:cubicBezTo>
                    <a:pt x="3" y="8"/>
                    <a:pt x="2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8" y="3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4" name="Freeform 3146"/>
            <p:cNvSpPr>
              <a:spLocks noEditPoints="1"/>
            </p:cNvSpPr>
            <p:nvPr/>
          </p:nvSpPr>
          <p:spPr>
            <a:xfrm>
              <a:off x="4528" y="2574"/>
              <a:ext cx="41" cy="4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54"/>
                </a:cxn>
                <a:cxn ang="0">
                  <a:pos x="554" y="0"/>
                </a:cxn>
                <a:cxn ang="0">
                  <a:pos x="0" y="554"/>
                </a:cxn>
                <a:cxn ang="0">
                  <a:pos x="554" y="1076"/>
                </a:cxn>
                <a:cxn ang="0">
                  <a:pos x="1076" y="554"/>
                </a:cxn>
                <a:cxn ang="0">
                  <a:pos x="815" y="554"/>
                </a:cxn>
                <a:cxn ang="0">
                  <a:pos x="554" y="815"/>
                </a:cxn>
                <a:cxn ang="0">
                  <a:pos x="261" y="554"/>
                </a:cxn>
                <a:cxn ang="0">
                  <a:pos x="554" y="261"/>
                </a:cxn>
                <a:cxn ang="0">
                  <a:pos x="815" y="554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5" name="Freeform 3147"/>
            <p:cNvSpPr>
              <a:spLocks noEditPoints="1"/>
            </p:cNvSpPr>
            <p:nvPr/>
          </p:nvSpPr>
          <p:spPr>
            <a:xfrm>
              <a:off x="4533" y="2579"/>
              <a:ext cx="31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827" y="375"/>
                </a:cxn>
                <a:cxn ang="0">
                  <a:pos x="429" y="0"/>
                </a:cxn>
                <a:cxn ang="0">
                  <a:pos x="0" y="375"/>
                </a:cxn>
                <a:cxn ang="0">
                  <a:pos x="429" y="750"/>
                </a:cxn>
                <a:cxn ang="0">
                  <a:pos x="827" y="375"/>
                </a:cxn>
                <a:cxn ang="0">
                  <a:pos x="563" y="375"/>
                </a:cxn>
                <a:cxn ang="0">
                  <a:pos x="429" y="500"/>
                </a:cxn>
                <a:cxn ang="0">
                  <a:pos x="269" y="375"/>
                </a:cxn>
                <a:cxn ang="0">
                  <a:pos x="429" y="250"/>
                </a:cxn>
                <a:cxn ang="0">
                  <a:pos x="563" y="375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" y="6"/>
                    <a:pt x="6" y="4"/>
                    <a:pt x="6" y="3"/>
                  </a:cubicBezTo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6" name="Oval 3148"/>
            <p:cNvSpPr/>
            <p:nvPr/>
          </p:nvSpPr>
          <p:spPr>
            <a:xfrm>
              <a:off x="4538" y="2584"/>
              <a:ext cx="21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67" name="Oval 3149"/>
            <p:cNvSpPr/>
            <p:nvPr/>
          </p:nvSpPr>
          <p:spPr>
            <a:xfrm>
              <a:off x="4544" y="2589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68" name="Freeform 3150"/>
            <p:cNvSpPr/>
            <p:nvPr/>
          </p:nvSpPr>
          <p:spPr>
            <a:xfrm>
              <a:off x="4518" y="2579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133"/>
                </a:cxn>
                <a:cxn ang="0">
                  <a:pos x="1073" y="521"/>
                </a:cxn>
                <a:cxn ang="0">
                  <a:pos x="680" y="1073"/>
                </a:cxn>
                <a:cxn ang="0">
                  <a:pos x="0" y="808"/>
                </a:cxn>
                <a:cxn ang="0">
                  <a:pos x="394" y="133"/>
                </a:cxn>
              </a:cxnLst>
              <a:rect l="txL" t="txT" r="txR" b="txB"/>
              <a:pathLst>
                <a:path w="9" h="9">
                  <a:moveTo>
                    <a:pt x="3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9" y="6"/>
                    <a:pt x="8" y="8"/>
                    <a:pt x="5" y="8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3"/>
                    <a:pt x="1" y="1"/>
                    <a:pt x="3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69" name="Freeform 3151"/>
            <p:cNvSpPr>
              <a:spLocks noEditPoints="1"/>
            </p:cNvSpPr>
            <p:nvPr/>
          </p:nvSpPr>
          <p:spPr>
            <a:xfrm>
              <a:off x="4472" y="2564"/>
              <a:ext cx="82" cy="76"/>
            </a:xfrm>
            <a:custGeom>
              <a:avLst/>
              <a:gdLst>
                <a:gd name="txL" fmla="*/ 0 w 16"/>
                <a:gd name="txT" fmla="*/ 0 h 15"/>
                <a:gd name="txR" fmla="*/ 16 w 16"/>
                <a:gd name="txB" fmla="*/ 15 h 15"/>
              </a:gdLst>
              <a:ahLst/>
              <a:cxnLst>
                <a:cxn ang="0">
                  <a:pos x="2153" y="897"/>
                </a:cxn>
                <a:cxn ang="0">
                  <a:pos x="1076" y="0"/>
                </a:cxn>
                <a:cxn ang="0">
                  <a:pos x="0" y="897"/>
                </a:cxn>
                <a:cxn ang="0">
                  <a:pos x="1076" y="1951"/>
                </a:cxn>
                <a:cxn ang="0">
                  <a:pos x="2153" y="897"/>
                </a:cxn>
                <a:cxn ang="0">
                  <a:pos x="1891" y="897"/>
                </a:cxn>
                <a:cxn ang="0">
                  <a:pos x="1076" y="1692"/>
                </a:cxn>
                <a:cxn ang="0">
                  <a:pos x="261" y="897"/>
                </a:cxn>
                <a:cxn ang="0">
                  <a:pos x="1076" y="258"/>
                </a:cxn>
                <a:cxn ang="0">
                  <a:pos x="1891" y="897"/>
                </a:cxn>
              </a:cxnLst>
              <a:rect l="txL" t="txT" r="txR" b="txB"/>
              <a:pathLst>
                <a:path w="16" h="15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moveTo>
                    <a:pt x="14" y="7"/>
                  </a:moveTo>
                  <a:cubicBezTo>
                    <a:pt x="14" y="11"/>
                    <a:pt x="11" y="13"/>
                    <a:pt x="8" y="13"/>
                  </a:cubicBezTo>
                  <a:cubicBezTo>
                    <a:pt x="5" y="13"/>
                    <a:pt x="2" y="11"/>
                    <a:pt x="2" y="7"/>
                  </a:cubicBezTo>
                  <a:cubicBezTo>
                    <a:pt x="2" y="4"/>
                    <a:pt x="5" y="2"/>
                    <a:pt x="8" y="2"/>
                  </a:cubicBezTo>
                  <a:cubicBezTo>
                    <a:pt x="11" y="2"/>
                    <a:pt x="14" y="4"/>
                    <a:pt x="14" y="7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0" name="Freeform 3152"/>
            <p:cNvSpPr>
              <a:spLocks noEditPoints="1"/>
            </p:cNvSpPr>
            <p:nvPr/>
          </p:nvSpPr>
          <p:spPr>
            <a:xfrm>
              <a:off x="4477" y="2569"/>
              <a:ext cx="72" cy="66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1903" y="772"/>
                </a:cxn>
                <a:cxn ang="0">
                  <a:pos x="951" y="0"/>
                </a:cxn>
                <a:cxn ang="0">
                  <a:pos x="0" y="772"/>
                </a:cxn>
                <a:cxn ang="0">
                  <a:pos x="951" y="1701"/>
                </a:cxn>
                <a:cxn ang="0">
                  <a:pos x="1903" y="772"/>
                </a:cxn>
                <a:cxn ang="0">
                  <a:pos x="1641" y="772"/>
                </a:cxn>
                <a:cxn ang="0">
                  <a:pos x="951" y="1442"/>
                </a:cxn>
                <a:cxn ang="0">
                  <a:pos x="262" y="772"/>
                </a:cxn>
                <a:cxn ang="0">
                  <a:pos x="951" y="127"/>
                </a:cxn>
                <a:cxn ang="0">
                  <a:pos x="1641" y="772"/>
                </a:cxn>
              </a:cxnLst>
              <a:rect l="txL" t="txT" r="txR" b="txB"/>
              <a:pathLst>
                <a:path w="14" h="13">
                  <a:moveTo>
                    <a:pt x="14" y="6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6"/>
                  </a:cubicBezTo>
                  <a:moveTo>
                    <a:pt x="12" y="6"/>
                  </a:moveTo>
                  <a:cubicBezTo>
                    <a:pt x="12" y="9"/>
                    <a:pt x="10" y="11"/>
                    <a:pt x="7" y="11"/>
                  </a:cubicBezTo>
                  <a:cubicBezTo>
                    <a:pt x="4" y="11"/>
                    <a:pt x="2" y="9"/>
                    <a:pt x="2" y="6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2" y="4"/>
                    <a:pt x="12" y="6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1" name="Freeform 3153"/>
            <p:cNvSpPr>
              <a:spLocks noEditPoints="1"/>
            </p:cNvSpPr>
            <p:nvPr/>
          </p:nvSpPr>
          <p:spPr>
            <a:xfrm>
              <a:off x="4482" y="2574"/>
              <a:ext cx="62" cy="56"/>
            </a:xfrm>
            <a:custGeom>
              <a:avLst/>
              <a:gdLst>
                <a:gd name="txL" fmla="*/ 0 w 12"/>
                <a:gd name="txT" fmla="*/ 0 h 11"/>
                <a:gd name="txR" fmla="*/ 12 w 12"/>
                <a:gd name="txB" fmla="*/ 11 h 11"/>
              </a:gdLst>
              <a:ahLst/>
              <a:cxnLst>
                <a:cxn ang="0">
                  <a:pos x="1653" y="647"/>
                </a:cxn>
                <a:cxn ang="0">
                  <a:pos x="827" y="0"/>
                </a:cxn>
                <a:cxn ang="0">
                  <a:pos x="0" y="647"/>
                </a:cxn>
                <a:cxn ang="0">
                  <a:pos x="827" y="1451"/>
                </a:cxn>
                <a:cxn ang="0">
                  <a:pos x="1653" y="647"/>
                </a:cxn>
                <a:cxn ang="0">
                  <a:pos x="1390" y="647"/>
                </a:cxn>
                <a:cxn ang="0">
                  <a:pos x="827" y="1191"/>
                </a:cxn>
                <a:cxn ang="0">
                  <a:pos x="269" y="647"/>
                </a:cxn>
                <a:cxn ang="0">
                  <a:pos x="827" y="127"/>
                </a:cxn>
                <a:cxn ang="0">
                  <a:pos x="1390" y="647"/>
                </a:cxn>
              </a:cxnLst>
              <a:rect l="txL" t="txT" r="txR" b="txB"/>
              <a:pathLst>
                <a:path w="12" h="11">
                  <a:moveTo>
                    <a:pt x="12" y="5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2" y="9"/>
                    <a:pt x="12" y="5"/>
                  </a:cubicBezTo>
                  <a:moveTo>
                    <a:pt x="10" y="5"/>
                  </a:move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2" y="8"/>
                    <a:pt x="2" y="5"/>
                  </a:cubicBezTo>
                  <a:cubicBezTo>
                    <a:pt x="2" y="3"/>
                    <a:pt x="4" y="1"/>
                    <a:pt x="6" y="1"/>
                  </a:cubicBezTo>
                  <a:cubicBezTo>
                    <a:pt x="8" y="1"/>
                    <a:pt x="10" y="3"/>
                    <a:pt x="10" y="5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2" name="Freeform 3154"/>
            <p:cNvSpPr>
              <a:spLocks noEditPoints="1"/>
            </p:cNvSpPr>
            <p:nvPr/>
          </p:nvSpPr>
          <p:spPr>
            <a:xfrm>
              <a:off x="4487" y="2574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6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3" name="Freeform 3155"/>
            <p:cNvSpPr>
              <a:spLocks noEditPoints="1"/>
            </p:cNvSpPr>
            <p:nvPr/>
          </p:nvSpPr>
          <p:spPr>
            <a:xfrm>
              <a:off x="4493" y="2579"/>
              <a:ext cx="40" cy="4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00" y="554"/>
                </a:cxn>
                <a:cxn ang="0">
                  <a:pos x="500" y="0"/>
                </a:cxn>
                <a:cxn ang="0">
                  <a:pos x="0" y="554"/>
                </a:cxn>
                <a:cxn ang="0">
                  <a:pos x="500" y="1076"/>
                </a:cxn>
                <a:cxn ang="0">
                  <a:pos x="1000" y="554"/>
                </a:cxn>
                <a:cxn ang="0">
                  <a:pos x="750" y="554"/>
                </a:cxn>
                <a:cxn ang="0">
                  <a:pos x="500" y="815"/>
                </a:cxn>
                <a:cxn ang="0">
                  <a:pos x="250" y="554"/>
                </a:cxn>
                <a:cxn ang="0">
                  <a:pos x="500" y="261"/>
                </a:cxn>
                <a:cxn ang="0">
                  <a:pos x="750" y="554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" y="8"/>
                    <a:pt x="8" y="7"/>
                    <a:pt x="8" y="4"/>
                  </a:cubicBezTo>
                  <a:moveTo>
                    <a:pt x="6" y="4"/>
                  </a:move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4" name="Freeform 3156"/>
            <p:cNvSpPr>
              <a:spLocks noEditPoints="1"/>
            </p:cNvSpPr>
            <p:nvPr/>
          </p:nvSpPr>
          <p:spPr>
            <a:xfrm>
              <a:off x="4498" y="2584"/>
              <a:ext cx="30" cy="31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750" y="429"/>
                </a:cxn>
                <a:cxn ang="0">
                  <a:pos x="375" y="0"/>
                </a:cxn>
                <a:cxn ang="0">
                  <a:pos x="0" y="429"/>
                </a:cxn>
                <a:cxn ang="0">
                  <a:pos x="375" y="827"/>
                </a:cxn>
                <a:cxn ang="0">
                  <a:pos x="750" y="429"/>
                </a:cxn>
                <a:cxn ang="0">
                  <a:pos x="500" y="429"/>
                </a:cxn>
                <a:cxn ang="0">
                  <a:pos x="375" y="563"/>
                </a:cxn>
                <a:cxn ang="0">
                  <a:pos x="250" y="429"/>
                </a:cxn>
                <a:cxn ang="0">
                  <a:pos x="375" y="269"/>
                </a:cxn>
                <a:cxn ang="0">
                  <a:pos x="500" y="429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5" name="Oval 3157"/>
            <p:cNvSpPr/>
            <p:nvPr/>
          </p:nvSpPr>
          <p:spPr>
            <a:xfrm>
              <a:off x="4503" y="2589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76" name="Oval 3158"/>
            <p:cNvSpPr/>
            <p:nvPr/>
          </p:nvSpPr>
          <p:spPr>
            <a:xfrm>
              <a:off x="4508" y="2594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77" name="Freeform 3159"/>
            <p:cNvSpPr/>
            <p:nvPr/>
          </p:nvSpPr>
          <p:spPr>
            <a:xfrm>
              <a:off x="4482" y="2589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0"/>
                </a:cxn>
                <a:cxn ang="0">
                  <a:pos x="1073" y="394"/>
                </a:cxn>
                <a:cxn ang="0">
                  <a:pos x="680" y="1073"/>
                </a:cxn>
                <a:cxn ang="0">
                  <a:pos x="0" y="680"/>
                </a:cxn>
                <a:cxn ang="0">
                  <a:pos x="394" y="0"/>
                </a:cxn>
              </a:cxnLst>
              <a:rect l="txL" t="txT" r="txR" b="txB"/>
              <a:pathLst>
                <a:path w="9" h="9">
                  <a:moveTo>
                    <a:pt x="3" y="0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9" y="5"/>
                    <a:pt x="8" y="7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8" name="Freeform 3160"/>
            <p:cNvSpPr>
              <a:spLocks noEditPoints="1"/>
            </p:cNvSpPr>
            <p:nvPr/>
          </p:nvSpPr>
          <p:spPr>
            <a:xfrm>
              <a:off x="4533" y="2513"/>
              <a:ext cx="82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53"/>
                </a:cxn>
                <a:cxn ang="0">
                  <a:pos x="1076" y="0"/>
                </a:cxn>
                <a:cxn ang="0">
                  <a:pos x="0" y="1053"/>
                </a:cxn>
                <a:cxn ang="0">
                  <a:pos x="1076" y="2076"/>
                </a:cxn>
                <a:cxn ang="0">
                  <a:pos x="2153" y="1053"/>
                </a:cxn>
                <a:cxn ang="0">
                  <a:pos x="1891" y="1053"/>
                </a:cxn>
                <a:cxn ang="0">
                  <a:pos x="1076" y="1817"/>
                </a:cxn>
                <a:cxn ang="0">
                  <a:pos x="261" y="1053"/>
                </a:cxn>
                <a:cxn ang="0">
                  <a:pos x="1076" y="258"/>
                </a:cxn>
                <a:cxn ang="0">
                  <a:pos x="1891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moveTo>
                    <a:pt x="14" y="8"/>
                  </a:moveTo>
                  <a:cubicBezTo>
                    <a:pt x="14" y="12"/>
                    <a:pt x="12" y="14"/>
                    <a:pt x="8" y="14"/>
                  </a:cubicBezTo>
                  <a:cubicBezTo>
                    <a:pt x="5" y="14"/>
                    <a:pt x="2" y="12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2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79" name="Freeform 3161"/>
            <p:cNvSpPr>
              <a:spLocks noEditPoints="1"/>
            </p:cNvSpPr>
            <p:nvPr/>
          </p:nvSpPr>
          <p:spPr>
            <a:xfrm>
              <a:off x="4538" y="2519"/>
              <a:ext cx="72" cy="7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903" y="875"/>
                </a:cxn>
                <a:cxn ang="0">
                  <a:pos x="951" y="0"/>
                </a:cxn>
                <a:cxn ang="0">
                  <a:pos x="0" y="875"/>
                </a:cxn>
                <a:cxn ang="0">
                  <a:pos x="951" y="1750"/>
                </a:cxn>
                <a:cxn ang="0">
                  <a:pos x="1903" y="875"/>
                </a:cxn>
                <a:cxn ang="0">
                  <a:pos x="1641" y="875"/>
                </a:cxn>
                <a:cxn ang="0">
                  <a:pos x="951" y="1500"/>
                </a:cxn>
                <a:cxn ang="0">
                  <a:pos x="262" y="875"/>
                </a:cxn>
                <a:cxn ang="0">
                  <a:pos x="951" y="250"/>
                </a:cxn>
                <a:cxn ang="0">
                  <a:pos x="1641" y="875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5" y="12"/>
                    <a:pt x="2" y="10"/>
                    <a:pt x="2" y="7"/>
                  </a:cubicBezTo>
                  <a:cubicBezTo>
                    <a:pt x="2" y="5"/>
                    <a:pt x="5" y="2"/>
                    <a:pt x="7" y="2"/>
                  </a:cubicBezTo>
                  <a:cubicBezTo>
                    <a:pt x="10" y="2"/>
                    <a:pt x="12" y="5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0" name="Freeform 3162"/>
            <p:cNvSpPr>
              <a:spLocks noEditPoints="1"/>
            </p:cNvSpPr>
            <p:nvPr/>
          </p:nvSpPr>
          <p:spPr>
            <a:xfrm>
              <a:off x="4544" y="2524"/>
              <a:ext cx="61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750"/>
                </a:cxn>
                <a:cxn ang="0">
                  <a:pos x="803" y="0"/>
                </a:cxn>
                <a:cxn ang="0">
                  <a:pos x="0" y="750"/>
                </a:cxn>
                <a:cxn ang="0">
                  <a:pos x="803" y="1500"/>
                </a:cxn>
                <a:cxn ang="0">
                  <a:pos x="1576" y="750"/>
                </a:cxn>
                <a:cxn ang="0">
                  <a:pos x="1317" y="750"/>
                </a:cxn>
                <a:cxn ang="0">
                  <a:pos x="803" y="1250"/>
                </a:cxn>
                <a:cxn ang="0">
                  <a:pos x="259" y="750"/>
                </a:cxn>
                <a:cxn ang="0">
                  <a:pos x="803" y="250"/>
                </a:cxn>
                <a:cxn ang="0">
                  <a:pos x="1317" y="750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10" y="12"/>
                    <a:pt x="12" y="10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1" name="Freeform 3163"/>
            <p:cNvSpPr>
              <a:spLocks noEditPoints="1"/>
            </p:cNvSpPr>
            <p:nvPr/>
          </p:nvSpPr>
          <p:spPr>
            <a:xfrm>
              <a:off x="4549" y="2529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2" name="Freeform 3164"/>
            <p:cNvSpPr>
              <a:spLocks noEditPoints="1"/>
            </p:cNvSpPr>
            <p:nvPr/>
          </p:nvSpPr>
          <p:spPr>
            <a:xfrm>
              <a:off x="4554" y="2534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3" name="Freeform 3165"/>
            <p:cNvSpPr>
              <a:spLocks noEditPoints="1"/>
            </p:cNvSpPr>
            <p:nvPr/>
          </p:nvSpPr>
          <p:spPr>
            <a:xfrm>
              <a:off x="4559" y="2539"/>
              <a:ext cx="30" cy="30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750" y="375"/>
                </a:cxn>
                <a:cxn ang="0">
                  <a:pos x="375" y="0"/>
                </a:cxn>
                <a:cxn ang="0">
                  <a:pos x="0" y="375"/>
                </a:cxn>
                <a:cxn ang="0">
                  <a:pos x="375" y="750"/>
                </a:cxn>
                <a:cxn ang="0">
                  <a:pos x="750" y="375"/>
                </a:cxn>
                <a:cxn ang="0">
                  <a:pos x="500" y="375"/>
                </a:cxn>
                <a:cxn ang="0">
                  <a:pos x="375" y="500"/>
                </a:cxn>
                <a:cxn ang="0">
                  <a:pos x="250" y="375"/>
                </a:cxn>
                <a:cxn ang="0">
                  <a:pos x="375" y="250"/>
                </a:cxn>
                <a:cxn ang="0">
                  <a:pos x="500" y="375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moveTo>
                    <a:pt x="4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4" name="Oval 3166"/>
            <p:cNvSpPr/>
            <p:nvPr/>
          </p:nvSpPr>
          <p:spPr>
            <a:xfrm>
              <a:off x="4564" y="2544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85" name="Oval 3167"/>
            <p:cNvSpPr/>
            <p:nvPr/>
          </p:nvSpPr>
          <p:spPr>
            <a:xfrm>
              <a:off x="4569" y="2549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86" name="Freeform 3168"/>
            <p:cNvSpPr/>
            <p:nvPr/>
          </p:nvSpPr>
          <p:spPr>
            <a:xfrm>
              <a:off x="4544" y="2539"/>
              <a:ext cx="45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00" y="125"/>
                </a:cxn>
                <a:cxn ang="0">
                  <a:pos x="1125" y="500"/>
                </a:cxn>
                <a:cxn ang="0">
                  <a:pos x="750" y="1125"/>
                </a:cxn>
                <a:cxn ang="0">
                  <a:pos x="125" y="750"/>
                </a:cxn>
                <a:cxn ang="0">
                  <a:pos x="500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2"/>
                    <a:pt x="9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2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7" name="Freeform 3169"/>
            <p:cNvSpPr>
              <a:spLocks noEditPoints="1"/>
            </p:cNvSpPr>
            <p:nvPr/>
          </p:nvSpPr>
          <p:spPr>
            <a:xfrm>
              <a:off x="4513" y="2473"/>
              <a:ext cx="82" cy="81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53"/>
                </a:cxn>
                <a:cxn ang="0">
                  <a:pos x="1076" y="0"/>
                </a:cxn>
                <a:cxn ang="0">
                  <a:pos x="0" y="1053"/>
                </a:cxn>
                <a:cxn ang="0">
                  <a:pos x="1076" y="2076"/>
                </a:cxn>
                <a:cxn ang="0">
                  <a:pos x="2153" y="1053"/>
                </a:cxn>
                <a:cxn ang="0">
                  <a:pos x="1891" y="1053"/>
                </a:cxn>
                <a:cxn ang="0">
                  <a:pos x="1076" y="1817"/>
                </a:cxn>
                <a:cxn ang="0">
                  <a:pos x="261" y="1053"/>
                </a:cxn>
                <a:cxn ang="0">
                  <a:pos x="1076" y="258"/>
                </a:cxn>
                <a:cxn ang="0">
                  <a:pos x="1891" y="1053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1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1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8" name="Freeform 3170"/>
            <p:cNvSpPr>
              <a:spLocks noEditPoints="1"/>
            </p:cNvSpPr>
            <p:nvPr/>
          </p:nvSpPr>
          <p:spPr>
            <a:xfrm>
              <a:off x="4518" y="2478"/>
              <a:ext cx="71" cy="71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826" y="928"/>
                </a:cxn>
                <a:cxn ang="0">
                  <a:pos x="928" y="0"/>
                </a:cxn>
                <a:cxn ang="0">
                  <a:pos x="0" y="928"/>
                </a:cxn>
                <a:cxn ang="0">
                  <a:pos x="928" y="1826"/>
                </a:cxn>
                <a:cxn ang="0">
                  <a:pos x="1826" y="928"/>
                </a:cxn>
                <a:cxn ang="0">
                  <a:pos x="1567" y="928"/>
                </a:cxn>
                <a:cxn ang="0">
                  <a:pos x="928" y="1567"/>
                </a:cxn>
                <a:cxn ang="0">
                  <a:pos x="259" y="928"/>
                </a:cxn>
                <a:cxn ang="0">
                  <a:pos x="928" y="259"/>
                </a:cxn>
                <a:cxn ang="0">
                  <a:pos x="1567" y="928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89" name="Freeform 3171"/>
            <p:cNvSpPr>
              <a:spLocks noEditPoints="1"/>
            </p:cNvSpPr>
            <p:nvPr/>
          </p:nvSpPr>
          <p:spPr>
            <a:xfrm>
              <a:off x="4523" y="2483"/>
              <a:ext cx="61" cy="61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803"/>
                </a:cxn>
                <a:cxn ang="0">
                  <a:pos x="803" y="0"/>
                </a:cxn>
                <a:cxn ang="0">
                  <a:pos x="0" y="803"/>
                </a:cxn>
                <a:cxn ang="0">
                  <a:pos x="803" y="1576"/>
                </a:cxn>
                <a:cxn ang="0">
                  <a:pos x="1576" y="803"/>
                </a:cxn>
                <a:cxn ang="0">
                  <a:pos x="1317" y="803"/>
                </a:cxn>
                <a:cxn ang="0">
                  <a:pos x="803" y="1317"/>
                </a:cxn>
                <a:cxn ang="0">
                  <a:pos x="259" y="803"/>
                </a:cxn>
                <a:cxn ang="0">
                  <a:pos x="803" y="259"/>
                </a:cxn>
                <a:cxn ang="0">
                  <a:pos x="1317" y="803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0" name="Freeform 3172"/>
            <p:cNvSpPr>
              <a:spLocks noEditPoints="1"/>
            </p:cNvSpPr>
            <p:nvPr/>
          </p:nvSpPr>
          <p:spPr>
            <a:xfrm>
              <a:off x="4528" y="2488"/>
              <a:ext cx="51" cy="51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78"/>
                </a:cxn>
                <a:cxn ang="0">
                  <a:pos x="678" y="0"/>
                </a:cxn>
                <a:cxn ang="0">
                  <a:pos x="0" y="678"/>
                </a:cxn>
                <a:cxn ang="0">
                  <a:pos x="678" y="1326"/>
                </a:cxn>
                <a:cxn ang="0">
                  <a:pos x="1326" y="678"/>
                </a:cxn>
                <a:cxn ang="0">
                  <a:pos x="1066" y="678"/>
                </a:cxn>
                <a:cxn ang="0">
                  <a:pos x="678" y="1066"/>
                </a:cxn>
                <a:cxn ang="0">
                  <a:pos x="260" y="678"/>
                </a:cxn>
                <a:cxn ang="0">
                  <a:pos x="678" y="260"/>
                </a:cxn>
                <a:cxn ang="0">
                  <a:pos x="1066" y="678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1" name="Freeform 3173"/>
            <p:cNvSpPr>
              <a:spLocks noEditPoints="1"/>
            </p:cNvSpPr>
            <p:nvPr/>
          </p:nvSpPr>
          <p:spPr>
            <a:xfrm>
              <a:off x="4533" y="2493"/>
              <a:ext cx="41" cy="4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54"/>
                </a:cxn>
                <a:cxn ang="0">
                  <a:pos x="554" y="0"/>
                </a:cxn>
                <a:cxn ang="0">
                  <a:pos x="0" y="554"/>
                </a:cxn>
                <a:cxn ang="0">
                  <a:pos x="554" y="1076"/>
                </a:cxn>
                <a:cxn ang="0">
                  <a:pos x="1076" y="554"/>
                </a:cxn>
                <a:cxn ang="0">
                  <a:pos x="815" y="554"/>
                </a:cxn>
                <a:cxn ang="0">
                  <a:pos x="554" y="815"/>
                </a:cxn>
                <a:cxn ang="0">
                  <a:pos x="261" y="554"/>
                </a:cxn>
                <a:cxn ang="0">
                  <a:pos x="554" y="261"/>
                </a:cxn>
                <a:cxn ang="0">
                  <a:pos x="815" y="554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2" name="Freeform 3174"/>
            <p:cNvSpPr>
              <a:spLocks noEditPoints="1"/>
            </p:cNvSpPr>
            <p:nvPr/>
          </p:nvSpPr>
          <p:spPr>
            <a:xfrm>
              <a:off x="4538" y="2498"/>
              <a:ext cx="31" cy="31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827" y="429"/>
                </a:cxn>
                <a:cxn ang="0">
                  <a:pos x="429" y="0"/>
                </a:cxn>
                <a:cxn ang="0">
                  <a:pos x="0" y="429"/>
                </a:cxn>
                <a:cxn ang="0">
                  <a:pos x="429" y="827"/>
                </a:cxn>
                <a:cxn ang="0">
                  <a:pos x="827" y="429"/>
                </a:cxn>
                <a:cxn ang="0">
                  <a:pos x="563" y="429"/>
                </a:cxn>
                <a:cxn ang="0">
                  <a:pos x="429" y="563"/>
                </a:cxn>
                <a:cxn ang="0">
                  <a:pos x="269" y="429"/>
                </a:cxn>
                <a:cxn ang="0">
                  <a:pos x="429" y="269"/>
                </a:cxn>
                <a:cxn ang="0">
                  <a:pos x="563" y="429"/>
                </a:cxn>
              </a:cxnLst>
              <a:rect l="txL" t="txT" r="txR" b="txB"/>
              <a:pathLst>
                <a:path w="6" h="6">
                  <a:moveTo>
                    <a:pt x="6" y="3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</a:path>
              </a:pathLst>
            </a:custGeom>
            <a:solidFill>
              <a:srgbClr val="C6C6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3" name="Oval 3175"/>
            <p:cNvSpPr/>
            <p:nvPr/>
          </p:nvSpPr>
          <p:spPr>
            <a:xfrm>
              <a:off x="4544" y="2503"/>
              <a:ext cx="20" cy="21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94" name="Oval 3176"/>
            <p:cNvSpPr/>
            <p:nvPr/>
          </p:nvSpPr>
          <p:spPr>
            <a:xfrm>
              <a:off x="4549" y="250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95" name="Freeform 3177"/>
            <p:cNvSpPr/>
            <p:nvPr/>
          </p:nvSpPr>
          <p:spPr>
            <a:xfrm>
              <a:off x="4523" y="2498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33"/>
                </a:cxn>
                <a:cxn ang="0">
                  <a:pos x="1073" y="521"/>
                </a:cxn>
                <a:cxn ang="0">
                  <a:pos x="808" y="1201"/>
                </a:cxn>
                <a:cxn ang="0">
                  <a:pos x="133" y="808"/>
                </a:cxn>
                <a:cxn ang="0">
                  <a:pos x="521" y="133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3" y="9"/>
                    <a:pt x="1" y="8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6" name="Freeform 3178"/>
            <p:cNvSpPr>
              <a:spLocks noEditPoints="1"/>
            </p:cNvSpPr>
            <p:nvPr/>
          </p:nvSpPr>
          <p:spPr>
            <a:xfrm>
              <a:off x="4544" y="2473"/>
              <a:ext cx="76" cy="81"/>
            </a:xfrm>
            <a:custGeom>
              <a:avLst/>
              <a:gdLst>
                <a:gd name="txL" fmla="*/ 0 w 15"/>
                <a:gd name="txT" fmla="*/ 0 h 16"/>
                <a:gd name="txR" fmla="*/ 15 w 15"/>
                <a:gd name="txB" fmla="*/ 16 h 16"/>
              </a:gdLst>
              <a:ahLst/>
              <a:cxnLst>
                <a:cxn ang="0">
                  <a:pos x="1951" y="1053"/>
                </a:cxn>
                <a:cxn ang="0">
                  <a:pos x="1054" y="0"/>
                </a:cxn>
                <a:cxn ang="0">
                  <a:pos x="0" y="1053"/>
                </a:cxn>
                <a:cxn ang="0">
                  <a:pos x="1054" y="2076"/>
                </a:cxn>
                <a:cxn ang="0">
                  <a:pos x="1951" y="1053"/>
                </a:cxn>
                <a:cxn ang="0">
                  <a:pos x="1692" y="1053"/>
                </a:cxn>
                <a:cxn ang="0">
                  <a:pos x="1054" y="1817"/>
                </a:cxn>
                <a:cxn ang="0">
                  <a:pos x="258" y="1053"/>
                </a:cxn>
                <a:cxn ang="0">
                  <a:pos x="1054" y="258"/>
                </a:cxn>
                <a:cxn ang="0">
                  <a:pos x="1692" y="1053"/>
                </a:cxn>
              </a:cxnLst>
              <a:rect l="txL" t="txT" r="txR" b="txB"/>
              <a:pathLst>
                <a:path w="15" h="16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5" y="13"/>
                    <a:pt x="15" y="8"/>
                  </a:cubicBezTo>
                  <a:moveTo>
                    <a:pt x="13" y="8"/>
                  </a:moveTo>
                  <a:cubicBezTo>
                    <a:pt x="13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ubicBezTo>
                    <a:pt x="2" y="5"/>
                    <a:pt x="4" y="2"/>
                    <a:pt x="8" y="2"/>
                  </a:cubicBezTo>
                  <a:cubicBezTo>
                    <a:pt x="11" y="2"/>
                    <a:pt x="13" y="5"/>
                    <a:pt x="13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7" name="Freeform 3179"/>
            <p:cNvSpPr>
              <a:spLocks noEditPoints="1"/>
            </p:cNvSpPr>
            <p:nvPr/>
          </p:nvSpPr>
          <p:spPr>
            <a:xfrm>
              <a:off x="4549" y="2478"/>
              <a:ext cx="66" cy="71"/>
            </a:xfrm>
            <a:custGeom>
              <a:avLst/>
              <a:gdLst>
                <a:gd name="txL" fmla="*/ 0 w 13"/>
                <a:gd name="txT" fmla="*/ 0 h 14"/>
                <a:gd name="txR" fmla="*/ 13 w 13"/>
                <a:gd name="txB" fmla="*/ 14 h 14"/>
              </a:gdLst>
              <a:ahLst/>
              <a:cxnLst>
                <a:cxn ang="0">
                  <a:pos x="1701" y="928"/>
                </a:cxn>
                <a:cxn ang="0">
                  <a:pos x="929" y="0"/>
                </a:cxn>
                <a:cxn ang="0">
                  <a:pos x="0" y="928"/>
                </a:cxn>
                <a:cxn ang="0">
                  <a:pos x="929" y="1826"/>
                </a:cxn>
                <a:cxn ang="0">
                  <a:pos x="1701" y="928"/>
                </a:cxn>
                <a:cxn ang="0">
                  <a:pos x="1442" y="928"/>
                </a:cxn>
                <a:cxn ang="0">
                  <a:pos x="929" y="1567"/>
                </a:cxn>
                <a:cxn ang="0">
                  <a:pos x="259" y="928"/>
                </a:cxn>
                <a:cxn ang="0">
                  <a:pos x="929" y="259"/>
                </a:cxn>
                <a:cxn ang="0">
                  <a:pos x="1442" y="928"/>
                </a:cxn>
              </a:cxnLst>
              <a:rect l="txL" t="txT" r="txR" b="txB"/>
              <a:pathLst>
                <a:path w="13" h="14">
                  <a:moveTo>
                    <a:pt x="13" y="7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moveTo>
                    <a:pt x="11" y="7"/>
                  </a:moveTo>
                  <a:cubicBezTo>
                    <a:pt x="11" y="10"/>
                    <a:pt x="9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9" y="2"/>
                    <a:pt x="11" y="5"/>
                    <a:pt x="11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8" name="Freeform 3180"/>
            <p:cNvSpPr>
              <a:spLocks noEditPoints="1"/>
            </p:cNvSpPr>
            <p:nvPr/>
          </p:nvSpPr>
          <p:spPr>
            <a:xfrm>
              <a:off x="4554" y="2483"/>
              <a:ext cx="56" cy="61"/>
            </a:xfrm>
            <a:custGeom>
              <a:avLst/>
              <a:gdLst>
                <a:gd name="txL" fmla="*/ 0 w 11"/>
                <a:gd name="txT" fmla="*/ 0 h 12"/>
                <a:gd name="txR" fmla="*/ 11 w 11"/>
                <a:gd name="txB" fmla="*/ 12 h 12"/>
              </a:gdLst>
              <a:ahLst/>
              <a:cxnLst>
                <a:cxn ang="0">
                  <a:pos x="1451" y="803"/>
                </a:cxn>
                <a:cxn ang="0">
                  <a:pos x="804" y="0"/>
                </a:cxn>
                <a:cxn ang="0">
                  <a:pos x="0" y="803"/>
                </a:cxn>
                <a:cxn ang="0">
                  <a:pos x="804" y="1576"/>
                </a:cxn>
                <a:cxn ang="0">
                  <a:pos x="1451" y="803"/>
                </a:cxn>
                <a:cxn ang="0">
                  <a:pos x="1191" y="803"/>
                </a:cxn>
                <a:cxn ang="0">
                  <a:pos x="804" y="1317"/>
                </a:cxn>
                <a:cxn ang="0">
                  <a:pos x="260" y="803"/>
                </a:cxn>
                <a:cxn ang="0">
                  <a:pos x="804" y="259"/>
                </a:cxn>
                <a:cxn ang="0">
                  <a:pos x="1191" y="803"/>
                </a:cxn>
              </a:cxnLst>
              <a:rect l="txL" t="txT" r="txR" b="txB"/>
              <a:pathLst>
                <a:path w="11" h="12"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moveTo>
                    <a:pt x="9" y="6"/>
                  </a:moveTo>
                  <a:cubicBezTo>
                    <a:pt x="9" y="8"/>
                    <a:pt x="8" y="10"/>
                    <a:pt x="6" y="10"/>
                  </a:cubicBezTo>
                  <a:cubicBezTo>
                    <a:pt x="3" y="10"/>
                    <a:pt x="2" y="8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8" y="2"/>
                    <a:pt x="9" y="4"/>
                    <a:pt x="9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99" name="Freeform 3181"/>
            <p:cNvSpPr>
              <a:spLocks noEditPoints="1"/>
            </p:cNvSpPr>
            <p:nvPr/>
          </p:nvSpPr>
          <p:spPr>
            <a:xfrm>
              <a:off x="4559" y="2488"/>
              <a:ext cx="46" cy="51"/>
            </a:xfrm>
            <a:custGeom>
              <a:avLst/>
              <a:gdLst>
                <a:gd name="txL" fmla="*/ 0 w 9"/>
                <a:gd name="txT" fmla="*/ 0 h 10"/>
                <a:gd name="txR" fmla="*/ 9 w 9"/>
                <a:gd name="txB" fmla="*/ 10 h 10"/>
              </a:gdLst>
              <a:ahLst/>
              <a:cxnLst>
                <a:cxn ang="0">
                  <a:pos x="1201" y="678"/>
                </a:cxn>
                <a:cxn ang="0">
                  <a:pos x="680" y="0"/>
                </a:cxn>
                <a:cxn ang="0">
                  <a:pos x="0" y="678"/>
                </a:cxn>
                <a:cxn ang="0">
                  <a:pos x="680" y="1326"/>
                </a:cxn>
                <a:cxn ang="0">
                  <a:pos x="1201" y="678"/>
                </a:cxn>
                <a:cxn ang="0">
                  <a:pos x="940" y="678"/>
                </a:cxn>
                <a:cxn ang="0">
                  <a:pos x="680" y="1066"/>
                </a:cxn>
                <a:cxn ang="0">
                  <a:pos x="261" y="678"/>
                </a:cxn>
                <a:cxn ang="0">
                  <a:pos x="680" y="260"/>
                </a:cxn>
                <a:cxn ang="0">
                  <a:pos x="940" y="678"/>
                </a:cxn>
              </a:cxnLst>
              <a:rect l="txL" t="txT" r="txR" b="txB"/>
              <a:pathLst>
                <a:path w="9" h="10">
                  <a:moveTo>
                    <a:pt x="9" y="5"/>
                  </a:moveTo>
                  <a:cubicBezTo>
                    <a:pt x="9" y="3"/>
                    <a:pt x="7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9" y="8"/>
                    <a:pt x="9" y="5"/>
                  </a:cubicBezTo>
                  <a:moveTo>
                    <a:pt x="7" y="5"/>
                  </a:moveTo>
                  <a:cubicBezTo>
                    <a:pt x="7" y="7"/>
                    <a:pt x="6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6" y="2"/>
                    <a:pt x="7" y="4"/>
                    <a:pt x="7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0" name="Freeform 3182"/>
            <p:cNvSpPr>
              <a:spLocks noEditPoints="1"/>
            </p:cNvSpPr>
            <p:nvPr/>
          </p:nvSpPr>
          <p:spPr>
            <a:xfrm>
              <a:off x="4564" y="2493"/>
              <a:ext cx="36" cy="41"/>
            </a:xfrm>
            <a:custGeom>
              <a:avLst/>
              <a:gdLst>
                <a:gd name="txL" fmla="*/ 0 w 7"/>
                <a:gd name="txT" fmla="*/ 0 h 8"/>
                <a:gd name="txR" fmla="*/ 7 w 7"/>
                <a:gd name="txB" fmla="*/ 8 h 8"/>
              </a:gdLst>
              <a:ahLst/>
              <a:cxnLst>
                <a:cxn ang="0">
                  <a:pos x="951" y="554"/>
                </a:cxn>
                <a:cxn ang="0">
                  <a:pos x="555" y="0"/>
                </a:cxn>
                <a:cxn ang="0">
                  <a:pos x="0" y="554"/>
                </a:cxn>
                <a:cxn ang="0">
                  <a:pos x="555" y="1076"/>
                </a:cxn>
                <a:cxn ang="0">
                  <a:pos x="951" y="554"/>
                </a:cxn>
                <a:cxn ang="0">
                  <a:pos x="689" y="554"/>
                </a:cxn>
                <a:cxn ang="0">
                  <a:pos x="555" y="815"/>
                </a:cxn>
                <a:cxn ang="0">
                  <a:pos x="262" y="554"/>
                </a:cxn>
                <a:cxn ang="0">
                  <a:pos x="555" y="261"/>
                </a:cxn>
                <a:cxn ang="0">
                  <a:pos x="689" y="554"/>
                </a:cxn>
              </a:cxnLst>
              <a:rect l="txL" t="txT" r="txR" b="txB"/>
              <a:pathLst>
                <a:path w="7" h="8">
                  <a:moveTo>
                    <a:pt x="7" y="4"/>
                  </a:move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moveTo>
                    <a:pt x="5" y="4"/>
                  </a:moveTo>
                  <a:cubicBezTo>
                    <a:pt x="5" y="5"/>
                    <a:pt x="5" y="6"/>
                    <a:pt x="4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3"/>
                    <a:pt x="2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1" name="Oval 3183"/>
            <p:cNvSpPr/>
            <p:nvPr/>
          </p:nvSpPr>
          <p:spPr>
            <a:xfrm>
              <a:off x="4569" y="2498"/>
              <a:ext cx="26" cy="31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02" name="Oval 3184"/>
            <p:cNvSpPr/>
            <p:nvPr/>
          </p:nvSpPr>
          <p:spPr>
            <a:xfrm>
              <a:off x="4574" y="2503"/>
              <a:ext cx="15" cy="21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03" name="Oval 3185"/>
            <p:cNvSpPr/>
            <p:nvPr/>
          </p:nvSpPr>
          <p:spPr>
            <a:xfrm>
              <a:off x="4579" y="250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04" name="Freeform 3186"/>
            <p:cNvSpPr/>
            <p:nvPr/>
          </p:nvSpPr>
          <p:spPr>
            <a:xfrm>
              <a:off x="4554" y="2498"/>
              <a:ext cx="46" cy="46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394" y="133"/>
                </a:cxn>
                <a:cxn ang="0">
                  <a:pos x="1073" y="521"/>
                </a:cxn>
                <a:cxn ang="0">
                  <a:pos x="680" y="1201"/>
                </a:cxn>
                <a:cxn ang="0">
                  <a:pos x="0" y="808"/>
                </a:cxn>
                <a:cxn ang="0">
                  <a:pos x="394" y="133"/>
                </a:cxn>
              </a:cxnLst>
              <a:rect l="txL" t="txT" r="txR" b="txB"/>
              <a:pathLst>
                <a:path w="9" h="9">
                  <a:moveTo>
                    <a:pt x="3" y="1"/>
                  </a:moveTo>
                  <a:cubicBezTo>
                    <a:pt x="5" y="0"/>
                    <a:pt x="7" y="2"/>
                    <a:pt x="8" y="4"/>
                  </a:cubicBezTo>
                  <a:cubicBezTo>
                    <a:pt x="9" y="6"/>
                    <a:pt x="7" y="8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5" name="Freeform 3187"/>
            <p:cNvSpPr>
              <a:spLocks noEditPoints="1"/>
            </p:cNvSpPr>
            <p:nvPr/>
          </p:nvSpPr>
          <p:spPr>
            <a:xfrm>
              <a:off x="4518" y="2433"/>
              <a:ext cx="82" cy="80"/>
            </a:xfrm>
            <a:custGeom>
              <a:avLst/>
              <a:gdLst>
                <a:gd name="txL" fmla="*/ 0 w 16"/>
                <a:gd name="txT" fmla="*/ 0 h 16"/>
                <a:gd name="txR" fmla="*/ 16 w 16"/>
                <a:gd name="txB" fmla="*/ 16 h 16"/>
              </a:gdLst>
              <a:ahLst/>
              <a:cxnLst>
                <a:cxn ang="0">
                  <a:pos x="2153" y="1000"/>
                </a:cxn>
                <a:cxn ang="0">
                  <a:pos x="1076" y="0"/>
                </a:cxn>
                <a:cxn ang="0">
                  <a:pos x="0" y="1000"/>
                </a:cxn>
                <a:cxn ang="0">
                  <a:pos x="1076" y="2000"/>
                </a:cxn>
                <a:cxn ang="0">
                  <a:pos x="2153" y="1000"/>
                </a:cxn>
                <a:cxn ang="0">
                  <a:pos x="1891" y="1000"/>
                </a:cxn>
                <a:cxn ang="0">
                  <a:pos x="1076" y="1750"/>
                </a:cxn>
                <a:cxn ang="0">
                  <a:pos x="261" y="1000"/>
                </a:cxn>
                <a:cxn ang="0">
                  <a:pos x="1076" y="250"/>
                </a:cxn>
                <a:cxn ang="0">
                  <a:pos x="1891" y="1000"/>
                </a:cxn>
              </a:cxnLst>
              <a:rect l="txL" t="txT" r="txR" b="tx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moveTo>
                    <a:pt x="14" y="8"/>
                  </a:moveTo>
                  <a:cubicBezTo>
                    <a:pt x="14" y="11"/>
                    <a:pt x="11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1" y="2"/>
                    <a:pt x="14" y="5"/>
                    <a:pt x="14" y="8"/>
                  </a:cubicBezTo>
                </a:path>
              </a:pathLst>
            </a:custGeom>
            <a:solidFill>
              <a:srgbClr val="72706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6" name="Freeform 3188"/>
            <p:cNvSpPr>
              <a:spLocks noEditPoints="1"/>
            </p:cNvSpPr>
            <p:nvPr/>
          </p:nvSpPr>
          <p:spPr>
            <a:xfrm>
              <a:off x="4523" y="2438"/>
              <a:ext cx="72" cy="7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903" y="875"/>
                </a:cxn>
                <a:cxn ang="0">
                  <a:pos x="951" y="0"/>
                </a:cxn>
                <a:cxn ang="0">
                  <a:pos x="0" y="875"/>
                </a:cxn>
                <a:cxn ang="0">
                  <a:pos x="951" y="1750"/>
                </a:cxn>
                <a:cxn ang="0">
                  <a:pos x="1903" y="875"/>
                </a:cxn>
                <a:cxn ang="0">
                  <a:pos x="1641" y="875"/>
                </a:cxn>
                <a:cxn ang="0">
                  <a:pos x="951" y="1500"/>
                </a:cxn>
                <a:cxn ang="0">
                  <a:pos x="262" y="875"/>
                </a:cxn>
                <a:cxn ang="0">
                  <a:pos x="951" y="250"/>
                </a:cxn>
                <a:cxn ang="0">
                  <a:pos x="1641" y="875"/>
                </a:cxn>
              </a:cxnLst>
              <a:rect l="txL" t="txT" r="txR" b="txB"/>
              <a:pathLst>
                <a:path w="14" h="14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moveTo>
                    <a:pt x="12" y="7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0" y="2"/>
                    <a:pt x="12" y="4"/>
                    <a:pt x="12" y="7"/>
                  </a:cubicBezTo>
                </a:path>
              </a:pathLst>
            </a:custGeom>
            <a:solidFill>
              <a:srgbClr val="807E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7" name="Freeform 3189"/>
            <p:cNvSpPr>
              <a:spLocks noEditPoints="1"/>
            </p:cNvSpPr>
            <p:nvPr/>
          </p:nvSpPr>
          <p:spPr>
            <a:xfrm>
              <a:off x="4528" y="2443"/>
              <a:ext cx="61" cy="60"/>
            </a:xfrm>
            <a:custGeom>
              <a:avLst/>
              <a:gdLst>
                <a:gd name="txL" fmla="*/ 0 w 12"/>
                <a:gd name="txT" fmla="*/ 0 h 12"/>
                <a:gd name="txR" fmla="*/ 12 w 12"/>
                <a:gd name="txB" fmla="*/ 12 h 12"/>
              </a:gdLst>
              <a:ahLst/>
              <a:cxnLst>
                <a:cxn ang="0">
                  <a:pos x="1576" y="750"/>
                </a:cxn>
                <a:cxn ang="0">
                  <a:pos x="803" y="0"/>
                </a:cxn>
                <a:cxn ang="0">
                  <a:pos x="0" y="750"/>
                </a:cxn>
                <a:cxn ang="0">
                  <a:pos x="803" y="1500"/>
                </a:cxn>
                <a:cxn ang="0">
                  <a:pos x="1576" y="750"/>
                </a:cxn>
                <a:cxn ang="0">
                  <a:pos x="1317" y="750"/>
                </a:cxn>
                <a:cxn ang="0">
                  <a:pos x="803" y="1250"/>
                </a:cxn>
                <a:cxn ang="0">
                  <a:pos x="259" y="750"/>
                </a:cxn>
                <a:cxn ang="0">
                  <a:pos x="803" y="250"/>
                </a:cxn>
                <a:cxn ang="0">
                  <a:pos x="1317" y="750"/>
                </a:cxn>
              </a:cxnLst>
              <a:rect l="txL" t="txT" r="txR" b="txB"/>
              <a:pathLst>
                <a:path w="12" h="12">
                  <a:moveTo>
                    <a:pt x="12" y="6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moveTo>
                    <a:pt x="10" y="6"/>
                  </a:moveTo>
                  <a:cubicBezTo>
                    <a:pt x="10" y="8"/>
                    <a:pt x="8" y="10"/>
                    <a:pt x="6" y="10"/>
                  </a:cubicBezTo>
                  <a:cubicBezTo>
                    <a:pt x="4" y="10"/>
                    <a:pt x="2" y="8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</a:path>
              </a:pathLst>
            </a:custGeom>
            <a:solidFill>
              <a:srgbClr val="8E8D8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8" name="Freeform 3190"/>
            <p:cNvSpPr>
              <a:spLocks noEditPoints="1"/>
            </p:cNvSpPr>
            <p:nvPr/>
          </p:nvSpPr>
          <p:spPr>
            <a:xfrm>
              <a:off x="4533" y="2448"/>
              <a:ext cx="51" cy="50"/>
            </a:xfrm>
            <a:custGeom>
              <a:avLst/>
              <a:gdLst>
                <a:gd name="txL" fmla="*/ 0 w 10"/>
                <a:gd name="txT" fmla="*/ 0 h 10"/>
                <a:gd name="txR" fmla="*/ 10 w 10"/>
                <a:gd name="txB" fmla="*/ 10 h 10"/>
              </a:gdLst>
              <a:ahLst/>
              <a:cxnLst>
                <a:cxn ang="0">
                  <a:pos x="1326" y="625"/>
                </a:cxn>
                <a:cxn ang="0">
                  <a:pos x="678" y="0"/>
                </a:cxn>
                <a:cxn ang="0">
                  <a:pos x="0" y="625"/>
                </a:cxn>
                <a:cxn ang="0">
                  <a:pos x="678" y="1250"/>
                </a:cxn>
                <a:cxn ang="0">
                  <a:pos x="1326" y="625"/>
                </a:cxn>
                <a:cxn ang="0">
                  <a:pos x="1066" y="625"/>
                </a:cxn>
                <a:cxn ang="0">
                  <a:pos x="678" y="1000"/>
                </a:cxn>
                <a:cxn ang="0">
                  <a:pos x="260" y="625"/>
                </a:cxn>
                <a:cxn ang="0">
                  <a:pos x="678" y="250"/>
                </a:cxn>
                <a:cxn ang="0">
                  <a:pos x="1066" y="625"/>
                </a:cxn>
              </a:cxnLst>
              <a:rect l="txL" t="txT" r="txR" b="txB"/>
              <a:pathLst>
                <a:path w="10" h="10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</a:path>
              </a:pathLst>
            </a:custGeom>
            <a:solidFill>
              <a:srgbClr val="A09F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09" name="Freeform 3191"/>
            <p:cNvSpPr>
              <a:spLocks noEditPoints="1"/>
            </p:cNvSpPr>
            <p:nvPr/>
          </p:nvSpPr>
          <p:spPr>
            <a:xfrm>
              <a:off x="4538" y="2453"/>
              <a:ext cx="41" cy="4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076" y="500"/>
                </a:cxn>
                <a:cxn ang="0">
                  <a:pos x="554" y="0"/>
                </a:cxn>
                <a:cxn ang="0">
                  <a:pos x="0" y="500"/>
                </a:cxn>
                <a:cxn ang="0">
                  <a:pos x="554" y="1000"/>
                </a:cxn>
                <a:cxn ang="0">
                  <a:pos x="1076" y="500"/>
                </a:cxn>
                <a:cxn ang="0">
                  <a:pos x="815" y="500"/>
                </a:cxn>
                <a:cxn ang="0">
                  <a:pos x="554" y="750"/>
                </a:cxn>
                <a:cxn ang="0">
                  <a:pos x="261" y="500"/>
                </a:cxn>
                <a:cxn ang="0">
                  <a:pos x="554" y="250"/>
                </a:cxn>
                <a:cxn ang="0">
                  <a:pos x="815" y="500"/>
                </a:cxn>
              </a:cxnLst>
              <a:rect l="txL" t="txT" r="txR" b="txB"/>
              <a:pathLst>
                <a:path w="8" h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moveTo>
                    <a:pt x="6" y="4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</a:path>
              </a:pathLst>
            </a:custGeom>
            <a:solidFill>
              <a:srgbClr val="B3B2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10" name="Oval 3192"/>
            <p:cNvSpPr/>
            <p:nvPr/>
          </p:nvSpPr>
          <p:spPr>
            <a:xfrm>
              <a:off x="4544" y="2458"/>
              <a:ext cx="30" cy="30"/>
            </a:xfrm>
            <a:prstGeom prst="ellipse">
              <a:avLst/>
            </a:prstGeom>
            <a:solidFill>
              <a:srgbClr val="C6C6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1" name="Oval 3193"/>
            <p:cNvSpPr/>
            <p:nvPr/>
          </p:nvSpPr>
          <p:spPr>
            <a:xfrm>
              <a:off x="4549" y="2463"/>
              <a:ext cx="20" cy="20"/>
            </a:xfrm>
            <a:prstGeom prst="ellipse">
              <a:avLst/>
            </a:prstGeom>
            <a:solidFill>
              <a:srgbClr val="E2E2E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2" name="Oval 3194"/>
            <p:cNvSpPr/>
            <p:nvPr/>
          </p:nvSpPr>
          <p:spPr>
            <a:xfrm>
              <a:off x="4554" y="2468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3" name="Freeform 3195"/>
            <p:cNvSpPr/>
            <p:nvPr/>
          </p:nvSpPr>
          <p:spPr>
            <a:xfrm>
              <a:off x="4528" y="2458"/>
              <a:ext cx="46" cy="45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521" y="125"/>
                </a:cxn>
                <a:cxn ang="0">
                  <a:pos x="1201" y="500"/>
                </a:cxn>
                <a:cxn ang="0">
                  <a:pos x="808" y="1125"/>
                </a:cxn>
                <a:cxn ang="0">
                  <a:pos x="133" y="750"/>
                </a:cxn>
                <a:cxn ang="0">
                  <a:pos x="521" y="125"/>
                </a:cxn>
              </a:cxnLst>
              <a:rect l="txL" t="txT" r="txR" b="txB"/>
              <a:pathLst>
                <a:path w="9" h="9">
                  <a:moveTo>
                    <a:pt x="4" y="1"/>
                  </a:moveTo>
                  <a:cubicBezTo>
                    <a:pt x="6" y="0"/>
                    <a:pt x="8" y="2"/>
                    <a:pt x="9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2" y="2"/>
                    <a:pt x="4" y="1"/>
                  </a:cubicBezTo>
                </a:path>
              </a:pathLst>
            </a:custGeom>
            <a:noFill/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14" name="Rectangle 3196"/>
            <p:cNvSpPr/>
            <p:nvPr/>
          </p:nvSpPr>
          <p:spPr>
            <a:xfrm>
              <a:off x="4666" y="2620"/>
              <a:ext cx="204" cy="45"/>
            </a:xfrm>
            <a:prstGeom prst="rect">
              <a:avLst/>
            </a:prstGeom>
            <a:solidFill>
              <a:srgbClr val="FDFA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5" name="Rectangle 3197"/>
            <p:cNvSpPr/>
            <p:nvPr/>
          </p:nvSpPr>
          <p:spPr>
            <a:xfrm>
              <a:off x="4666" y="2367"/>
              <a:ext cx="204" cy="263"/>
            </a:xfrm>
            <a:prstGeom prst="rect">
              <a:avLst/>
            </a:prstGeom>
            <a:solidFill>
              <a:srgbClr val="FDFA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6" name="Rectangle 3198"/>
            <p:cNvSpPr/>
            <p:nvPr/>
          </p:nvSpPr>
          <p:spPr>
            <a:xfrm>
              <a:off x="4681" y="2387"/>
              <a:ext cx="174" cy="228"/>
            </a:xfrm>
            <a:prstGeom prst="rect">
              <a:avLst/>
            </a:prstGeom>
            <a:solidFill>
              <a:srgbClr val="FDFA00"/>
            </a:solidFill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7" name="Rectangle 3199"/>
            <p:cNvSpPr/>
            <p:nvPr/>
          </p:nvSpPr>
          <p:spPr>
            <a:xfrm>
              <a:off x="4727" y="2478"/>
              <a:ext cx="5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8" name="Rectangle 3200"/>
            <p:cNvSpPr/>
            <p:nvPr/>
          </p:nvSpPr>
          <p:spPr>
            <a:xfrm>
              <a:off x="4727" y="2478"/>
              <a:ext cx="10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19" name="Rectangle 3201"/>
            <p:cNvSpPr/>
            <p:nvPr/>
          </p:nvSpPr>
          <p:spPr>
            <a:xfrm>
              <a:off x="4732" y="2478"/>
              <a:ext cx="11" cy="66"/>
            </a:xfrm>
            <a:prstGeom prst="rect">
              <a:avLst/>
            </a:prstGeom>
            <a:solidFill>
              <a:srgbClr val="69549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0" name="Rectangle 3202"/>
            <p:cNvSpPr/>
            <p:nvPr/>
          </p:nvSpPr>
          <p:spPr>
            <a:xfrm>
              <a:off x="4737" y="2478"/>
              <a:ext cx="11" cy="66"/>
            </a:xfrm>
            <a:prstGeom prst="rect">
              <a:avLst/>
            </a:prstGeom>
            <a:solidFill>
              <a:srgbClr val="A395C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1" name="Rectangle 3203"/>
            <p:cNvSpPr/>
            <p:nvPr/>
          </p:nvSpPr>
          <p:spPr>
            <a:xfrm>
              <a:off x="4743" y="2478"/>
              <a:ext cx="10" cy="66"/>
            </a:xfrm>
            <a:prstGeom prst="rect">
              <a:avLst/>
            </a:prstGeom>
            <a:solidFill>
              <a:srgbClr val="DFDAE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2" name="Rectangle 3204"/>
            <p:cNvSpPr/>
            <p:nvPr/>
          </p:nvSpPr>
          <p:spPr>
            <a:xfrm>
              <a:off x="4748" y="2478"/>
              <a:ext cx="10" cy="66"/>
            </a:xfrm>
            <a:prstGeom prst="rect">
              <a:avLst/>
            </a:prstGeom>
            <a:solidFill>
              <a:srgbClr val="9486B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3" name="Rectangle 3205"/>
            <p:cNvSpPr/>
            <p:nvPr/>
          </p:nvSpPr>
          <p:spPr>
            <a:xfrm>
              <a:off x="4753" y="2478"/>
              <a:ext cx="10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4" name="Rectangle 3206"/>
            <p:cNvSpPr/>
            <p:nvPr/>
          </p:nvSpPr>
          <p:spPr>
            <a:xfrm>
              <a:off x="4758" y="2478"/>
              <a:ext cx="1" cy="66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5" name="Rectangle 3207"/>
            <p:cNvSpPr/>
            <p:nvPr/>
          </p:nvSpPr>
          <p:spPr>
            <a:xfrm>
              <a:off x="4727" y="2478"/>
              <a:ext cx="31" cy="66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6" name="Rectangle 3208"/>
            <p:cNvSpPr/>
            <p:nvPr/>
          </p:nvSpPr>
          <p:spPr>
            <a:xfrm>
              <a:off x="4707" y="2478"/>
              <a:ext cx="5" cy="3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7" name="Rectangle 3209"/>
            <p:cNvSpPr/>
            <p:nvPr/>
          </p:nvSpPr>
          <p:spPr>
            <a:xfrm>
              <a:off x="4707" y="2478"/>
              <a:ext cx="10" cy="3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8" name="Rectangle 3210"/>
            <p:cNvSpPr/>
            <p:nvPr/>
          </p:nvSpPr>
          <p:spPr>
            <a:xfrm>
              <a:off x="4712" y="2478"/>
              <a:ext cx="10" cy="30"/>
            </a:xfrm>
            <a:prstGeom prst="rect">
              <a:avLst/>
            </a:prstGeom>
            <a:solidFill>
              <a:srgbClr val="4B318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29" name="Rectangle 3211"/>
            <p:cNvSpPr/>
            <p:nvPr/>
          </p:nvSpPr>
          <p:spPr>
            <a:xfrm>
              <a:off x="4717" y="2478"/>
              <a:ext cx="10" cy="30"/>
            </a:xfrm>
            <a:prstGeom prst="rect">
              <a:avLst/>
            </a:prstGeom>
            <a:solidFill>
              <a:srgbClr val="644E9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0" name="Rectangle 3212"/>
            <p:cNvSpPr/>
            <p:nvPr/>
          </p:nvSpPr>
          <p:spPr>
            <a:xfrm>
              <a:off x="4722" y="2478"/>
              <a:ext cx="10" cy="30"/>
            </a:xfrm>
            <a:prstGeom prst="rect">
              <a:avLst/>
            </a:prstGeom>
            <a:solidFill>
              <a:srgbClr val="7F6EA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1" name="Rectangle 3213"/>
            <p:cNvSpPr/>
            <p:nvPr/>
          </p:nvSpPr>
          <p:spPr>
            <a:xfrm>
              <a:off x="4727" y="2478"/>
              <a:ext cx="10" cy="30"/>
            </a:xfrm>
            <a:prstGeom prst="rect">
              <a:avLst/>
            </a:prstGeom>
            <a:solidFill>
              <a:srgbClr val="9788B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2" name="Rectangle 3214"/>
            <p:cNvSpPr/>
            <p:nvPr/>
          </p:nvSpPr>
          <p:spPr>
            <a:xfrm>
              <a:off x="4732" y="2478"/>
              <a:ext cx="11" cy="30"/>
            </a:xfrm>
            <a:prstGeom prst="rect">
              <a:avLst/>
            </a:prstGeom>
            <a:solidFill>
              <a:srgbClr val="BCB1D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3" name="Rectangle 3215"/>
            <p:cNvSpPr/>
            <p:nvPr/>
          </p:nvSpPr>
          <p:spPr>
            <a:xfrm>
              <a:off x="4737" y="2478"/>
              <a:ext cx="11" cy="30"/>
            </a:xfrm>
            <a:prstGeom prst="rect">
              <a:avLst/>
            </a:prstGeom>
            <a:solidFill>
              <a:srgbClr val="F9F8F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4" name="Rectangle 3216"/>
            <p:cNvSpPr/>
            <p:nvPr/>
          </p:nvSpPr>
          <p:spPr>
            <a:xfrm>
              <a:off x="4743" y="2478"/>
              <a:ext cx="10" cy="30"/>
            </a:xfrm>
            <a:prstGeom prst="rect">
              <a:avLst/>
            </a:prstGeom>
            <a:solidFill>
              <a:srgbClr val="CBC1D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5" name="Rectangle 3217"/>
            <p:cNvSpPr/>
            <p:nvPr/>
          </p:nvSpPr>
          <p:spPr>
            <a:xfrm>
              <a:off x="4748" y="2478"/>
              <a:ext cx="10" cy="30"/>
            </a:xfrm>
            <a:prstGeom prst="rect">
              <a:avLst/>
            </a:prstGeom>
            <a:solidFill>
              <a:srgbClr val="A598C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6" name="Rectangle 3218"/>
            <p:cNvSpPr/>
            <p:nvPr/>
          </p:nvSpPr>
          <p:spPr>
            <a:xfrm>
              <a:off x="4753" y="2478"/>
              <a:ext cx="10" cy="30"/>
            </a:xfrm>
            <a:prstGeom prst="rect">
              <a:avLst/>
            </a:prstGeom>
            <a:solidFill>
              <a:srgbClr val="8B7BB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7" name="Rectangle 3219"/>
            <p:cNvSpPr/>
            <p:nvPr/>
          </p:nvSpPr>
          <p:spPr>
            <a:xfrm>
              <a:off x="4758" y="2478"/>
              <a:ext cx="10" cy="30"/>
            </a:xfrm>
            <a:prstGeom prst="rect">
              <a:avLst/>
            </a:prstGeom>
            <a:solidFill>
              <a:srgbClr val="7764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8" name="Rectangle 3220"/>
            <p:cNvSpPr/>
            <p:nvPr/>
          </p:nvSpPr>
          <p:spPr>
            <a:xfrm>
              <a:off x="4763" y="2478"/>
              <a:ext cx="10" cy="30"/>
            </a:xfrm>
            <a:prstGeom prst="rect">
              <a:avLst/>
            </a:prstGeom>
            <a:solidFill>
              <a:srgbClr val="624C9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39" name="Rectangle 3221"/>
            <p:cNvSpPr/>
            <p:nvPr/>
          </p:nvSpPr>
          <p:spPr>
            <a:xfrm>
              <a:off x="4768" y="2478"/>
              <a:ext cx="10" cy="3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40" name="Rectangle 3222"/>
            <p:cNvSpPr/>
            <p:nvPr/>
          </p:nvSpPr>
          <p:spPr>
            <a:xfrm>
              <a:off x="4773" y="2478"/>
              <a:ext cx="1" cy="30"/>
            </a:xfrm>
            <a:prstGeom prst="rect">
              <a:avLst/>
            </a:prstGeom>
            <a:solidFill>
              <a:srgbClr val="340D7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41" name="Rectangle 3223"/>
            <p:cNvSpPr/>
            <p:nvPr/>
          </p:nvSpPr>
          <p:spPr>
            <a:xfrm>
              <a:off x="4707" y="2478"/>
              <a:ext cx="66" cy="30"/>
            </a:xfrm>
            <a:prstGeom prst="rect">
              <a:avLst/>
            </a:prstGeom>
            <a:noFill/>
            <a:ln w="0" cap="flat" cmpd="sng">
              <a:solidFill>
                <a:srgbClr val="340D7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42" name="Freeform 3623"/>
            <p:cNvSpPr/>
            <p:nvPr/>
          </p:nvSpPr>
          <p:spPr>
            <a:xfrm>
              <a:off x="4072" y="2400"/>
              <a:ext cx="204" cy="142"/>
            </a:xfrm>
            <a:custGeom>
              <a:avLst/>
              <a:gdLst>
                <a:gd name="txL" fmla="*/ 0 w 40"/>
                <a:gd name="txT" fmla="*/ 0 h 28"/>
                <a:gd name="txR" fmla="*/ 40 w 40"/>
                <a:gd name="txB" fmla="*/ 28 h 28"/>
              </a:gdLst>
              <a:ahLst/>
              <a:cxnLst>
                <a:cxn ang="0">
                  <a:pos x="0" y="2597"/>
                </a:cxn>
                <a:cxn ang="0">
                  <a:pos x="4784" y="0"/>
                </a:cxn>
                <a:cxn ang="0">
                  <a:pos x="5304" y="1055"/>
                </a:cxn>
                <a:cxn ang="0">
                  <a:pos x="678" y="3651"/>
                </a:cxn>
                <a:cxn ang="0">
                  <a:pos x="0" y="2597"/>
                </a:cxn>
              </a:cxnLst>
              <a:rect l="txL" t="txT" r="txR" b="txB"/>
              <a:pathLst>
                <a:path w="40" h="28">
                  <a:moveTo>
                    <a:pt x="0" y="2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5" y="28"/>
                  </a:lnTo>
                  <a:lnTo>
                    <a:pt x="0" y="20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43" name="Freeform 3624"/>
            <p:cNvSpPr/>
            <p:nvPr/>
          </p:nvSpPr>
          <p:spPr>
            <a:xfrm>
              <a:off x="3944" y="2178"/>
              <a:ext cx="316" cy="333"/>
            </a:xfrm>
            <a:custGeom>
              <a:avLst/>
              <a:gdLst>
                <a:gd name="txL" fmla="*/ 0 w 62"/>
                <a:gd name="txT" fmla="*/ 0 h 66"/>
                <a:gd name="txR" fmla="*/ 62 w 62"/>
                <a:gd name="txB" fmla="*/ 66 h 66"/>
              </a:gdLst>
              <a:ahLst/>
              <a:cxnLst>
                <a:cxn ang="0">
                  <a:pos x="0" y="2699"/>
                </a:cxn>
                <a:cxn ang="0">
                  <a:pos x="4623" y="0"/>
                </a:cxn>
                <a:cxn ang="0">
                  <a:pos x="8211" y="5908"/>
                </a:cxn>
                <a:cxn ang="0">
                  <a:pos x="3456" y="8476"/>
                </a:cxn>
                <a:cxn ang="0">
                  <a:pos x="0" y="2699"/>
                </a:cxn>
              </a:cxnLst>
              <a:rect l="txL" t="txT" r="txR" b="txB"/>
              <a:pathLst>
                <a:path w="62" h="66">
                  <a:moveTo>
                    <a:pt x="0" y="21"/>
                  </a:moveTo>
                  <a:lnTo>
                    <a:pt x="35" y="0"/>
                  </a:lnTo>
                  <a:lnTo>
                    <a:pt x="62" y="46"/>
                  </a:lnTo>
                  <a:lnTo>
                    <a:pt x="26" y="66"/>
                  </a:lnTo>
                  <a:lnTo>
                    <a:pt x="0" y="21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44" name="Freeform 3625"/>
            <p:cNvSpPr/>
            <p:nvPr/>
          </p:nvSpPr>
          <p:spPr>
            <a:xfrm>
              <a:off x="3970" y="2208"/>
              <a:ext cx="265" cy="283"/>
            </a:xfrm>
            <a:custGeom>
              <a:avLst/>
              <a:gdLst>
                <a:gd name="txL" fmla="*/ 0 w 52"/>
                <a:gd name="txT" fmla="*/ 0 h 56"/>
                <a:gd name="txR" fmla="*/ 52 w 52"/>
                <a:gd name="txB" fmla="*/ 56 h 56"/>
              </a:gdLst>
              <a:ahLst/>
              <a:cxnLst>
                <a:cxn ang="0">
                  <a:pos x="0" y="2198"/>
                </a:cxn>
                <a:cxn ang="0">
                  <a:pos x="3975" y="0"/>
                </a:cxn>
                <a:cxn ang="0">
                  <a:pos x="6880" y="5033"/>
                </a:cxn>
                <a:cxn ang="0">
                  <a:pos x="3037" y="7227"/>
                </a:cxn>
                <a:cxn ang="0">
                  <a:pos x="0" y="2198"/>
                </a:cxn>
              </a:cxnLst>
              <a:rect l="txL" t="txT" r="txR" b="txB"/>
              <a:pathLst>
                <a:path w="52" h="56">
                  <a:moveTo>
                    <a:pt x="0" y="17"/>
                  </a:moveTo>
                  <a:lnTo>
                    <a:pt x="30" y="0"/>
                  </a:lnTo>
                  <a:lnTo>
                    <a:pt x="52" y="39"/>
                  </a:lnTo>
                  <a:lnTo>
                    <a:pt x="23" y="56"/>
                  </a:lnTo>
                  <a:lnTo>
                    <a:pt x="0" y="17"/>
                  </a:lnTo>
                </a:path>
              </a:pathLst>
            </a:custGeom>
            <a:solidFill>
              <a:srgbClr val="FDFA00">
                <a:alpha val="100000"/>
              </a:srgbClr>
            </a:solidFill>
            <a:ln w="0" cap="flat" cmpd="sng">
              <a:solidFill>
                <a:srgbClr val="340D7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45" name="Freeform 3626"/>
            <p:cNvSpPr/>
            <p:nvPr/>
          </p:nvSpPr>
          <p:spPr>
            <a:xfrm>
              <a:off x="4036" y="2289"/>
              <a:ext cx="71" cy="81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0" y="511"/>
                </a:cxn>
                <a:cxn ang="0">
                  <a:pos x="1055" y="0"/>
                </a:cxn>
                <a:cxn ang="0">
                  <a:pos x="1826" y="1564"/>
                </a:cxn>
                <a:cxn ang="0">
                  <a:pos x="928" y="2076"/>
                </a:cxn>
                <a:cxn ang="0">
                  <a:pos x="0" y="511"/>
                </a:cxn>
              </a:cxnLst>
              <a:rect l="txL" t="txT" r="txR" b="txB"/>
              <a:pathLst>
                <a:path w="14" h="16">
                  <a:moveTo>
                    <a:pt x="0" y="4"/>
                  </a:moveTo>
                  <a:lnTo>
                    <a:pt x="8" y="0"/>
                  </a:lnTo>
                  <a:lnTo>
                    <a:pt x="14" y="12"/>
                  </a:lnTo>
                  <a:lnTo>
                    <a:pt x="7" y="16"/>
                  </a:lnTo>
                  <a:lnTo>
                    <a:pt x="0" y="4"/>
                  </a:lnTo>
                </a:path>
              </a:pathLst>
            </a:custGeom>
            <a:solidFill>
              <a:srgbClr val="DEDEDE">
                <a:alpha val="100000"/>
              </a:srgbClr>
            </a:solidFill>
            <a:ln w="0" cap="flat" cmpd="sng">
              <a:solidFill>
                <a:srgbClr val="25221E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546" name="Group 3801"/>
            <p:cNvGrpSpPr/>
            <p:nvPr/>
          </p:nvGrpSpPr>
          <p:grpSpPr>
            <a:xfrm>
              <a:off x="4283" y="2071"/>
              <a:ext cx="276" cy="344"/>
              <a:chOff x="4507" y="511"/>
              <a:chExt cx="276" cy="344"/>
            </a:xfrm>
          </p:grpSpPr>
          <p:sp>
            <p:nvSpPr>
              <p:cNvPr id="9702" name="Freeform 3651"/>
              <p:cNvSpPr/>
              <p:nvPr/>
            </p:nvSpPr>
            <p:spPr>
              <a:xfrm>
                <a:off x="4574" y="759"/>
                <a:ext cx="209" cy="96"/>
              </a:xfrm>
              <a:custGeom>
                <a:avLst/>
                <a:gdLst>
                  <a:gd name="txL" fmla="*/ 0 w 41"/>
                  <a:gd name="txT" fmla="*/ 0 h 19"/>
                  <a:gd name="txR" fmla="*/ 41 w 41"/>
                  <a:gd name="txB" fmla="*/ 19 h 19"/>
                </a:gdLst>
                <a:ahLst/>
                <a:cxnLst>
                  <a:cxn ang="0">
                    <a:pos x="0" y="1304"/>
                  </a:cxn>
                  <a:cxn ang="0">
                    <a:pos x="5169" y="0"/>
                  </a:cxn>
                  <a:cxn ang="0">
                    <a:pos x="5429" y="1147"/>
                  </a:cxn>
                  <a:cxn ang="0">
                    <a:pos x="260" y="2451"/>
                  </a:cxn>
                  <a:cxn ang="0">
                    <a:pos x="0" y="1304"/>
                  </a:cxn>
                </a:cxnLst>
                <a:rect l="txL" t="txT" r="txR" b="txB"/>
                <a:pathLst>
                  <a:path w="41" h="19">
                    <a:moveTo>
                      <a:pt x="0" y="10"/>
                    </a:moveTo>
                    <a:lnTo>
                      <a:pt x="39" y="0"/>
                    </a:lnTo>
                    <a:lnTo>
                      <a:pt x="41" y="9"/>
                    </a:lnTo>
                    <a:lnTo>
                      <a:pt x="2" y="1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3" name="Freeform 3652"/>
              <p:cNvSpPr/>
              <p:nvPr/>
            </p:nvSpPr>
            <p:spPr>
              <a:xfrm>
                <a:off x="4507" y="511"/>
                <a:ext cx="266" cy="308"/>
              </a:xfrm>
              <a:custGeom>
                <a:avLst/>
                <a:gdLst>
                  <a:gd name="txL" fmla="*/ 0 w 52"/>
                  <a:gd name="txT" fmla="*/ 0 h 61"/>
                  <a:gd name="txR" fmla="*/ 52 w 52"/>
                  <a:gd name="txB" fmla="*/ 61 h 61"/>
                </a:gdLst>
                <a:ahLst/>
                <a:cxnLst>
                  <a:cxn ang="0">
                    <a:pos x="0" y="1429"/>
                  </a:cxn>
                  <a:cxn ang="0">
                    <a:pos x="5233" y="0"/>
                  </a:cxn>
                  <a:cxn ang="0">
                    <a:pos x="6962" y="6579"/>
                  </a:cxn>
                  <a:cxn ang="0">
                    <a:pos x="1755" y="7851"/>
                  </a:cxn>
                  <a:cxn ang="0">
                    <a:pos x="0" y="1429"/>
                  </a:cxn>
                </a:cxnLst>
                <a:rect l="txL" t="txT" r="txR" b="txB"/>
                <a:pathLst>
                  <a:path w="52" h="61">
                    <a:moveTo>
                      <a:pt x="0" y="11"/>
                    </a:moveTo>
                    <a:lnTo>
                      <a:pt x="39" y="0"/>
                    </a:lnTo>
                    <a:lnTo>
                      <a:pt x="52" y="51"/>
                    </a:lnTo>
                    <a:lnTo>
                      <a:pt x="13" y="6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4" name="Freeform 3653"/>
              <p:cNvSpPr/>
              <p:nvPr/>
            </p:nvSpPr>
            <p:spPr>
              <a:xfrm>
                <a:off x="4528" y="536"/>
                <a:ext cx="229" cy="263"/>
              </a:xfrm>
              <a:custGeom>
                <a:avLst/>
                <a:gdLst>
                  <a:gd name="txL" fmla="*/ 0 w 45"/>
                  <a:gd name="txT" fmla="*/ 0 h 52"/>
                  <a:gd name="txR" fmla="*/ 45 w 45"/>
                  <a:gd name="txB" fmla="*/ 52 h 52"/>
                </a:gdLst>
                <a:ahLst/>
                <a:cxnLst>
                  <a:cxn ang="0">
                    <a:pos x="0" y="1178"/>
                  </a:cxn>
                  <a:cxn ang="0">
                    <a:pos x="4351" y="0"/>
                  </a:cxn>
                  <a:cxn ang="0">
                    <a:pos x="5929" y="5553"/>
                  </a:cxn>
                  <a:cxn ang="0">
                    <a:pos x="1450" y="6727"/>
                  </a:cxn>
                  <a:cxn ang="0">
                    <a:pos x="0" y="1178"/>
                  </a:cxn>
                </a:cxnLst>
                <a:rect l="txL" t="txT" r="txR" b="txB"/>
                <a:pathLst>
                  <a:path w="45" h="52">
                    <a:moveTo>
                      <a:pt x="0" y="9"/>
                    </a:moveTo>
                    <a:lnTo>
                      <a:pt x="33" y="0"/>
                    </a:lnTo>
                    <a:lnTo>
                      <a:pt x="45" y="43"/>
                    </a:lnTo>
                    <a:lnTo>
                      <a:pt x="11" y="52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DFA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5" name="Freeform 3654"/>
              <p:cNvSpPr>
                <a:spLocks noEditPoints="1"/>
              </p:cNvSpPr>
              <p:nvPr/>
            </p:nvSpPr>
            <p:spPr>
              <a:xfrm>
                <a:off x="4558" y="648"/>
                <a:ext cx="82" cy="80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00"/>
                  </a:cxn>
                  <a:cxn ang="0">
                    <a:pos x="1076" y="0"/>
                  </a:cxn>
                  <a:cxn ang="0">
                    <a:pos x="0" y="1000"/>
                  </a:cxn>
                  <a:cxn ang="0">
                    <a:pos x="1076" y="2000"/>
                  </a:cxn>
                  <a:cxn ang="0">
                    <a:pos x="2153" y="1000"/>
                  </a:cxn>
                  <a:cxn ang="0">
                    <a:pos x="1891" y="1000"/>
                  </a:cxn>
                  <a:cxn ang="0">
                    <a:pos x="1076" y="1750"/>
                  </a:cxn>
                  <a:cxn ang="0">
                    <a:pos x="261" y="1000"/>
                  </a:cxn>
                  <a:cxn ang="0">
                    <a:pos x="1076" y="250"/>
                  </a:cxn>
                  <a:cxn ang="0">
                    <a:pos x="1891" y="1000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4" y="14"/>
                      <a:pt x="2" y="11"/>
                      <a:pt x="2" y="8"/>
                    </a:cubicBezTo>
                    <a:cubicBezTo>
                      <a:pt x="2" y="4"/>
                      <a:pt x="4" y="2"/>
                      <a:pt x="8" y="2"/>
                    </a:cubicBezTo>
                    <a:cubicBezTo>
                      <a:pt x="11" y="2"/>
                      <a:pt x="14" y="4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6" name="Freeform 3655"/>
              <p:cNvSpPr>
                <a:spLocks noEditPoints="1"/>
              </p:cNvSpPr>
              <p:nvPr/>
            </p:nvSpPr>
            <p:spPr>
              <a:xfrm>
                <a:off x="4563" y="653"/>
                <a:ext cx="72" cy="7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903" y="875"/>
                  </a:cxn>
                  <a:cxn ang="0">
                    <a:pos x="951" y="0"/>
                  </a:cxn>
                  <a:cxn ang="0">
                    <a:pos x="0" y="875"/>
                  </a:cxn>
                  <a:cxn ang="0">
                    <a:pos x="951" y="1750"/>
                  </a:cxn>
                  <a:cxn ang="0">
                    <a:pos x="1903" y="875"/>
                  </a:cxn>
                  <a:cxn ang="0">
                    <a:pos x="1641" y="875"/>
                  </a:cxn>
                  <a:cxn ang="0">
                    <a:pos x="951" y="1500"/>
                  </a:cxn>
                  <a:cxn ang="0">
                    <a:pos x="262" y="875"/>
                  </a:cxn>
                  <a:cxn ang="0">
                    <a:pos x="951" y="250"/>
                  </a:cxn>
                  <a:cxn ang="0">
                    <a:pos x="1641" y="875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4"/>
                      <a:pt x="7" y="14"/>
                    </a:cubicBezTo>
                    <a:cubicBezTo>
                      <a:pt x="11" y="14"/>
                      <a:pt x="14" y="10"/>
                      <a:pt x="14" y="7"/>
                    </a:cubicBezTo>
                    <a:moveTo>
                      <a:pt x="12" y="7"/>
                    </a:moveTo>
                    <a:cubicBezTo>
                      <a:pt x="12" y="9"/>
                      <a:pt x="9" y="12"/>
                      <a:pt x="7" y="12"/>
                    </a:cubicBezTo>
                    <a:cubicBezTo>
                      <a:pt x="4" y="12"/>
                      <a:pt x="2" y="9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9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7" name="Freeform 3656"/>
              <p:cNvSpPr>
                <a:spLocks noEditPoints="1"/>
              </p:cNvSpPr>
              <p:nvPr/>
            </p:nvSpPr>
            <p:spPr>
              <a:xfrm>
                <a:off x="4568" y="658"/>
                <a:ext cx="62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653" y="750"/>
                  </a:cxn>
                  <a:cxn ang="0">
                    <a:pos x="827" y="0"/>
                  </a:cxn>
                  <a:cxn ang="0">
                    <a:pos x="0" y="750"/>
                  </a:cxn>
                  <a:cxn ang="0">
                    <a:pos x="827" y="1500"/>
                  </a:cxn>
                  <a:cxn ang="0">
                    <a:pos x="1653" y="750"/>
                  </a:cxn>
                  <a:cxn ang="0">
                    <a:pos x="1390" y="750"/>
                  </a:cxn>
                  <a:cxn ang="0">
                    <a:pos x="827" y="1250"/>
                  </a:cxn>
                  <a:cxn ang="0">
                    <a:pos x="269" y="750"/>
                  </a:cxn>
                  <a:cxn ang="0">
                    <a:pos x="827" y="250"/>
                  </a:cxn>
                  <a:cxn ang="0">
                    <a:pos x="1390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8" y="2"/>
                      <a:pt x="10" y="3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8" name="Freeform 3657"/>
              <p:cNvSpPr>
                <a:spLocks noEditPoints="1"/>
              </p:cNvSpPr>
              <p:nvPr/>
            </p:nvSpPr>
            <p:spPr>
              <a:xfrm>
                <a:off x="4574" y="663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7" y="10"/>
                      <a:pt x="10" y="7"/>
                      <a:pt x="10" y="5"/>
                    </a:cubicBezTo>
                    <a:moveTo>
                      <a:pt x="8" y="5"/>
                    </a:moveTo>
                    <a:cubicBezTo>
                      <a:pt x="8" y="6"/>
                      <a:pt x="6" y="8"/>
                      <a:pt x="5" y="8"/>
                    </a:cubicBezTo>
                    <a:cubicBezTo>
                      <a:pt x="3" y="8"/>
                      <a:pt x="2" y="6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6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09" name="Freeform 3658"/>
              <p:cNvSpPr>
                <a:spLocks noEditPoints="1"/>
              </p:cNvSpPr>
              <p:nvPr/>
            </p:nvSpPr>
            <p:spPr>
              <a:xfrm>
                <a:off x="4579" y="668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0" name="Freeform 3659"/>
              <p:cNvSpPr>
                <a:spLocks noEditPoints="1"/>
              </p:cNvSpPr>
              <p:nvPr/>
            </p:nvSpPr>
            <p:spPr>
              <a:xfrm>
                <a:off x="4584" y="673"/>
                <a:ext cx="30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750" y="375"/>
                  </a:cxn>
                  <a:cxn ang="0">
                    <a:pos x="375" y="0"/>
                  </a:cxn>
                  <a:cxn ang="0">
                    <a:pos x="0" y="375"/>
                  </a:cxn>
                  <a:cxn ang="0">
                    <a:pos x="375" y="750"/>
                  </a:cxn>
                  <a:cxn ang="0">
                    <a:pos x="750" y="375"/>
                  </a:cxn>
                  <a:cxn ang="0">
                    <a:pos x="500" y="375"/>
                  </a:cxn>
                  <a:cxn ang="0">
                    <a:pos x="375" y="500"/>
                  </a:cxn>
                  <a:cxn ang="0">
                    <a:pos x="250" y="375"/>
                  </a:cxn>
                  <a:cxn ang="0">
                    <a:pos x="375" y="250"/>
                  </a:cxn>
                  <a:cxn ang="0">
                    <a:pos x="500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" y="6"/>
                      <a:pt x="6" y="4"/>
                      <a:pt x="6" y="3"/>
                    </a:cubicBezTo>
                    <a:moveTo>
                      <a:pt x="4" y="3"/>
                    </a:move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1" name="Oval 3660"/>
              <p:cNvSpPr/>
              <p:nvPr/>
            </p:nvSpPr>
            <p:spPr>
              <a:xfrm>
                <a:off x="4589" y="678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12" name="Oval 3661"/>
              <p:cNvSpPr/>
              <p:nvPr/>
            </p:nvSpPr>
            <p:spPr>
              <a:xfrm>
                <a:off x="4594" y="68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13" name="Freeform 3662"/>
              <p:cNvSpPr/>
              <p:nvPr/>
            </p:nvSpPr>
            <p:spPr>
              <a:xfrm>
                <a:off x="4568" y="673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0"/>
                  </a:cxn>
                  <a:cxn ang="0">
                    <a:pos x="1073" y="375"/>
                  </a:cxn>
                  <a:cxn ang="0">
                    <a:pos x="680" y="1000"/>
                  </a:cxn>
                  <a:cxn ang="0">
                    <a:pos x="0" y="625"/>
                  </a:cxn>
                  <a:cxn ang="0">
                    <a:pos x="394" y="0"/>
                  </a:cxn>
                </a:cxnLst>
                <a:rect l="txL" t="txT" r="txR" b="txB"/>
                <a:pathLst>
                  <a:path w="9" h="9">
                    <a:moveTo>
                      <a:pt x="3" y="0"/>
                    </a:moveTo>
                    <a:cubicBezTo>
                      <a:pt x="5" y="0"/>
                      <a:pt x="8" y="1"/>
                      <a:pt x="8" y="3"/>
                    </a:cubicBezTo>
                    <a:cubicBezTo>
                      <a:pt x="9" y="5"/>
                      <a:pt x="8" y="8"/>
                      <a:pt x="5" y="8"/>
                    </a:cubicBezTo>
                    <a:cubicBezTo>
                      <a:pt x="3" y="9"/>
                      <a:pt x="1" y="8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4" name="Freeform 3663"/>
              <p:cNvSpPr>
                <a:spLocks noEditPoints="1"/>
              </p:cNvSpPr>
              <p:nvPr/>
            </p:nvSpPr>
            <p:spPr>
              <a:xfrm>
                <a:off x="4538" y="607"/>
                <a:ext cx="76" cy="76"/>
              </a:xfrm>
              <a:custGeom>
                <a:avLst/>
                <a:gdLst>
                  <a:gd name="txL" fmla="*/ 0 w 15"/>
                  <a:gd name="txT" fmla="*/ 0 h 15"/>
                  <a:gd name="txR" fmla="*/ 15 w 15"/>
                  <a:gd name="txB" fmla="*/ 15 h 15"/>
                </a:gdLst>
                <a:ahLst/>
                <a:cxnLst>
                  <a:cxn ang="0">
                    <a:pos x="1951" y="1054"/>
                  </a:cxn>
                  <a:cxn ang="0">
                    <a:pos x="897" y="0"/>
                  </a:cxn>
                  <a:cxn ang="0">
                    <a:pos x="0" y="1054"/>
                  </a:cxn>
                  <a:cxn ang="0">
                    <a:pos x="897" y="1951"/>
                  </a:cxn>
                  <a:cxn ang="0">
                    <a:pos x="1951" y="1054"/>
                  </a:cxn>
                  <a:cxn ang="0">
                    <a:pos x="1692" y="1054"/>
                  </a:cxn>
                  <a:cxn ang="0">
                    <a:pos x="897" y="1824"/>
                  </a:cxn>
                  <a:cxn ang="0">
                    <a:pos x="127" y="1054"/>
                  </a:cxn>
                  <a:cxn ang="0">
                    <a:pos x="897" y="258"/>
                  </a:cxn>
                  <a:cxn ang="0">
                    <a:pos x="1692" y="1054"/>
                  </a:cxn>
                </a:cxnLst>
                <a:rect l="txL" t="txT" r="txR" b="txB"/>
                <a:pathLst>
                  <a:path w="15" h="15">
                    <a:moveTo>
                      <a:pt x="15" y="8"/>
                    </a:move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" y="15"/>
                      <a:pt x="15" y="12"/>
                      <a:pt x="15" y="8"/>
                    </a:cubicBezTo>
                    <a:moveTo>
                      <a:pt x="13" y="8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4" y="14"/>
                      <a:pt x="1" y="11"/>
                      <a:pt x="1" y="8"/>
                    </a:cubicBezTo>
                    <a:cubicBezTo>
                      <a:pt x="1" y="4"/>
                      <a:pt x="4" y="2"/>
                      <a:pt x="7" y="2"/>
                    </a:cubicBezTo>
                    <a:cubicBezTo>
                      <a:pt x="11" y="2"/>
                      <a:pt x="13" y="4"/>
                      <a:pt x="13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5" name="Freeform 3664"/>
              <p:cNvSpPr>
                <a:spLocks noEditPoints="1"/>
              </p:cNvSpPr>
              <p:nvPr/>
            </p:nvSpPr>
            <p:spPr>
              <a:xfrm>
                <a:off x="4538" y="612"/>
                <a:ext cx="71" cy="66"/>
              </a:xfrm>
              <a:custGeom>
                <a:avLst/>
                <a:gdLst>
                  <a:gd name="txL" fmla="*/ 0 w 14"/>
                  <a:gd name="txT" fmla="*/ 0 h 13"/>
                  <a:gd name="txR" fmla="*/ 14 w 14"/>
                  <a:gd name="txB" fmla="*/ 13 h 13"/>
                </a:gdLst>
                <a:ahLst/>
                <a:cxnLst>
                  <a:cxn ang="0">
                    <a:pos x="1826" y="929"/>
                  </a:cxn>
                  <a:cxn ang="0">
                    <a:pos x="928" y="0"/>
                  </a:cxn>
                  <a:cxn ang="0">
                    <a:pos x="0" y="929"/>
                  </a:cxn>
                  <a:cxn ang="0">
                    <a:pos x="928" y="1701"/>
                  </a:cxn>
                  <a:cxn ang="0">
                    <a:pos x="1826" y="929"/>
                  </a:cxn>
                  <a:cxn ang="0">
                    <a:pos x="1567" y="929"/>
                  </a:cxn>
                  <a:cxn ang="0">
                    <a:pos x="928" y="1574"/>
                  </a:cxn>
                  <a:cxn ang="0">
                    <a:pos x="259" y="929"/>
                  </a:cxn>
                  <a:cxn ang="0">
                    <a:pos x="928" y="259"/>
                  </a:cxn>
                  <a:cxn ang="0">
                    <a:pos x="1567" y="929"/>
                  </a:cxn>
                </a:cxnLst>
                <a:rect l="txL" t="txT" r="txR" b="txB"/>
                <a:pathLst>
                  <a:path w="14" h="13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4" y="13"/>
                      <a:pt x="7" y="13"/>
                    </a:cubicBezTo>
                    <a:cubicBezTo>
                      <a:pt x="11" y="13"/>
                      <a:pt x="14" y="10"/>
                      <a:pt x="14" y="7"/>
                    </a:cubicBezTo>
                    <a:moveTo>
                      <a:pt x="12" y="7"/>
                    </a:moveTo>
                    <a:cubicBezTo>
                      <a:pt x="12" y="9"/>
                      <a:pt x="10" y="12"/>
                      <a:pt x="7" y="12"/>
                    </a:cubicBezTo>
                    <a:cubicBezTo>
                      <a:pt x="5" y="12"/>
                      <a:pt x="2" y="9"/>
                      <a:pt x="2" y="7"/>
                    </a:cubicBezTo>
                    <a:cubicBezTo>
                      <a:pt x="2" y="4"/>
                      <a:pt x="5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6" name="Freeform 3665"/>
              <p:cNvSpPr>
                <a:spLocks noEditPoints="1"/>
              </p:cNvSpPr>
              <p:nvPr/>
            </p:nvSpPr>
            <p:spPr>
              <a:xfrm>
                <a:off x="4543" y="617"/>
                <a:ext cx="61" cy="61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803"/>
                  </a:cxn>
                  <a:cxn ang="0">
                    <a:pos x="803" y="0"/>
                  </a:cxn>
                  <a:cxn ang="0">
                    <a:pos x="0" y="803"/>
                  </a:cxn>
                  <a:cxn ang="0">
                    <a:pos x="803" y="1576"/>
                  </a:cxn>
                  <a:cxn ang="0">
                    <a:pos x="1576" y="803"/>
                  </a:cxn>
                  <a:cxn ang="0">
                    <a:pos x="1317" y="803"/>
                  </a:cxn>
                  <a:cxn ang="0">
                    <a:pos x="803" y="1317"/>
                  </a:cxn>
                  <a:cxn ang="0">
                    <a:pos x="259" y="803"/>
                  </a:cxn>
                  <a:cxn ang="0">
                    <a:pos x="803" y="259"/>
                  </a:cxn>
                  <a:cxn ang="0">
                    <a:pos x="1317" y="803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9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9" y="2"/>
                      <a:pt x="10" y="3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7" name="Freeform 3666"/>
              <p:cNvSpPr>
                <a:spLocks noEditPoints="1"/>
              </p:cNvSpPr>
              <p:nvPr/>
            </p:nvSpPr>
            <p:spPr>
              <a:xfrm>
                <a:off x="4548" y="622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moveTo>
                      <a:pt x="8" y="5"/>
                    </a:moveTo>
                    <a:cubicBezTo>
                      <a:pt x="8" y="6"/>
                      <a:pt x="7" y="8"/>
                      <a:pt x="5" y="8"/>
                    </a:cubicBezTo>
                    <a:cubicBezTo>
                      <a:pt x="4" y="8"/>
                      <a:pt x="2" y="6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8" name="Freeform 3667"/>
              <p:cNvSpPr>
                <a:spLocks noEditPoints="1"/>
              </p:cNvSpPr>
              <p:nvPr/>
            </p:nvSpPr>
            <p:spPr>
              <a:xfrm>
                <a:off x="4553" y="627"/>
                <a:ext cx="41" cy="41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54"/>
                  </a:cxn>
                  <a:cxn ang="0">
                    <a:pos x="554" y="0"/>
                  </a:cxn>
                  <a:cxn ang="0">
                    <a:pos x="0" y="554"/>
                  </a:cxn>
                  <a:cxn ang="0">
                    <a:pos x="554" y="1076"/>
                  </a:cxn>
                  <a:cxn ang="0">
                    <a:pos x="1076" y="554"/>
                  </a:cxn>
                  <a:cxn ang="0">
                    <a:pos x="815" y="554"/>
                  </a:cxn>
                  <a:cxn ang="0">
                    <a:pos x="554" y="815"/>
                  </a:cxn>
                  <a:cxn ang="0">
                    <a:pos x="261" y="554"/>
                  </a:cxn>
                  <a:cxn ang="0">
                    <a:pos x="554" y="261"/>
                  </a:cxn>
                  <a:cxn ang="0">
                    <a:pos x="815" y="554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1"/>
                      <a:pt x="7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6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6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19" name="Oval 3668"/>
              <p:cNvSpPr/>
              <p:nvPr/>
            </p:nvSpPr>
            <p:spPr>
              <a:xfrm>
                <a:off x="4558" y="632"/>
                <a:ext cx="31" cy="31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20" name="Oval 3669"/>
              <p:cNvSpPr/>
              <p:nvPr/>
            </p:nvSpPr>
            <p:spPr>
              <a:xfrm>
                <a:off x="4563" y="637"/>
                <a:ext cx="21" cy="21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21" name="Oval 3670"/>
              <p:cNvSpPr/>
              <p:nvPr/>
            </p:nvSpPr>
            <p:spPr>
              <a:xfrm>
                <a:off x="4568" y="642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22" name="Freeform 3671"/>
              <p:cNvSpPr/>
              <p:nvPr/>
            </p:nvSpPr>
            <p:spPr>
              <a:xfrm>
                <a:off x="4548" y="632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0"/>
                  </a:cxn>
                  <a:cxn ang="0">
                    <a:pos x="1073" y="394"/>
                  </a:cxn>
                  <a:cxn ang="0">
                    <a:pos x="680" y="1073"/>
                  </a:cxn>
                  <a:cxn ang="0">
                    <a:pos x="0" y="680"/>
                  </a:cxn>
                  <a:cxn ang="0">
                    <a:pos x="394" y="0"/>
                  </a:cxn>
                </a:cxnLst>
                <a:rect l="txL" t="txT" r="txR" b="txB"/>
                <a:pathLst>
                  <a:path w="9" h="9">
                    <a:moveTo>
                      <a:pt x="3" y="0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3" name="Freeform 3672"/>
              <p:cNvSpPr>
                <a:spLocks noEditPoints="1"/>
              </p:cNvSpPr>
              <p:nvPr/>
            </p:nvSpPr>
            <p:spPr>
              <a:xfrm>
                <a:off x="4579" y="627"/>
                <a:ext cx="81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076" y="1053"/>
                  </a:cxn>
                  <a:cxn ang="0">
                    <a:pos x="1053" y="0"/>
                  </a:cxn>
                  <a:cxn ang="0">
                    <a:pos x="0" y="1053"/>
                  </a:cxn>
                  <a:cxn ang="0">
                    <a:pos x="1053" y="2076"/>
                  </a:cxn>
                  <a:cxn ang="0">
                    <a:pos x="2076" y="1053"/>
                  </a:cxn>
                  <a:cxn ang="0">
                    <a:pos x="1817" y="1053"/>
                  </a:cxn>
                  <a:cxn ang="0">
                    <a:pos x="1053" y="1817"/>
                  </a:cxn>
                  <a:cxn ang="0">
                    <a:pos x="258" y="1053"/>
                  </a:cxn>
                  <a:cxn ang="0">
                    <a:pos x="1053" y="258"/>
                  </a:cxn>
                  <a:cxn ang="0">
                    <a:pos x="1817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moveTo>
                      <a:pt x="14" y="8"/>
                    </a:moveTo>
                    <a:cubicBezTo>
                      <a:pt x="14" y="12"/>
                      <a:pt x="12" y="14"/>
                      <a:pt x="8" y="14"/>
                    </a:cubicBezTo>
                    <a:cubicBezTo>
                      <a:pt x="5" y="14"/>
                      <a:pt x="2" y="12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2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4" name="Freeform 3673"/>
              <p:cNvSpPr>
                <a:spLocks noEditPoints="1"/>
              </p:cNvSpPr>
              <p:nvPr/>
            </p:nvSpPr>
            <p:spPr>
              <a:xfrm>
                <a:off x="4584" y="632"/>
                <a:ext cx="71" cy="71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826" y="928"/>
                  </a:cxn>
                  <a:cxn ang="0">
                    <a:pos x="928" y="0"/>
                  </a:cxn>
                  <a:cxn ang="0">
                    <a:pos x="0" y="928"/>
                  </a:cxn>
                  <a:cxn ang="0">
                    <a:pos x="928" y="1826"/>
                  </a:cxn>
                  <a:cxn ang="0">
                    <a:pos x="1826" y="928"/>
                  </a:cxn>
                  <a:cxn ang="0">
                    <a:pos x="1567" y="928"/>
                  </a:cxn>
                  <a:cxn ang="0">
                    <a:pos x="928" y="1567"/>
                  </a:cxn>
                  <a:cxn ang="0">
                    <a:pos x="259" y="928"/>
                  </a:cxn>
                  <a:cxn ang="0">
                    <a:pos x="928" y="259"/>
                  </a:cxn>
                  <a:cxn ang="0">
                    <a:pos x="1567" y="928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5" y="12"/>
                      <a:pt x="2" y="10"/>
                      <a:pt x="2" y="7"/>
                    </a:cubicBezTo>
                    <a:cubicBezTo>
                      <a:pt x="2" y="5"/>
                      <a:pt x="5" y="2"/>
                      <a:pt x="7" y="2"/>
                    </a:cubicBezTo>
                    <a:cubicBezTo>
                      <a:pt x="10" y="2"/>
                      <a:pt x="12" y="5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5" name="Freeform 3674"/>
              <p:cNvSpPr>
                <a:spLocks noEditPoints="1"/>
              </p:cNvSpPr>
              <p:nvPr/>
            </p:nvSpPr>
            <p:spPr>
              <a:xfrm>
                <a:off x="4589" y="637"/>
                <a:ext cx="61" cy="61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803"/>
                  </a:cxn>
                  <a:cxn ang="0">
                    <a:pos x="803" y="0"/>
                  </a:cxn>
                  <a:cxn ang="0">
                    <a:pos x="0" y="803"/>
                  </a:cxn>
                  <a:cxn ang="0">
                    <a:pos x="803" y="1576"/>
                  </a:cxn>
                  <a:cxn ang="0">
                    <a:pos x="1576" y="803"/>
                  </a:cxn>
                  <a:cxn ang="0">
                    <a:pos x="1317" y="803"/>
                  </a:cxn>
                  <a:cxn ang="0">
                    <a:pos x="803" y="1317"/>
                  </a:cxn>
                  <a:cxn ang="0">
                    <a:pos x="259" y="803"/>
                  </a:cxn>
                  <a:cxn ang="0">
                    <a:pos x="803" y="259"/>
                  </a:cxn>
                  <a:cxn ang="0">
                    <a:pos x="1317" y="803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0" y="12"/>
                      <a:pt x="12" y="10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9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6" name="Freeform 3675"/>
              <p:cNvSpPr>
                <a:spLocks noEditPoints="1"/>
              </p:cNvSpPr>
              <p:nvPr/>
            </p:nvSpPr>
            <p:spPr>
              <a:xfrm>
                <a:off x="4594" y="642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7" name="Freeform 3676"/>
              <p:cNvSpPr>
                <a:spLocks noEditPoints="1"/>
              </p:cNvSpPr>
              <p:nvPr/>
            </p:nvSpPr>
            <p:spPr>
              <a:xfrm>
                <a:off x="4599" y="648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8" name="Oval 3677"/>
              <p:cNvSpPr/>
              <p:nvPr/>
            </p:nvSpPr>
            <p:spPr>
              <a:xfrm>
                <a:off x="4604" y="653"/>
                <a:ext cx="31" cy="30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29" name="Oval 3678"/>
              <p:cNvSpPr/>
              <p:nvPr/>
            </p:nvSpPr>
            <p:spPr>
              <a:xfrm>
                <a:off x="4609" y="658"/>
                <a:ext cx="21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30" name="Oval 3679"/>
              <p:cNvSpPr/>
              <p:nvPr/>
            </p:nvSpPr>
            <p:spPr>
              <a:xfrm>
                <a:off x="4614" y="663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31" name="Freeform 3680"/>
              <p:cNvSpPr/>
              <p:nvPr/>
            </p:nvSpPr>
            <p:spPr>
              <a:xfrm>
                <a:off x="4589" y="653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25"/>
                  </a:cxn>
                  <a:cxn ang="0">
                    <a:pos x="1201" y="500"/>
                  </a:cxn>
                  <a:cxn ang="0">
                    <a:pos x="808" y="1125"/>
                  </a:cxn>
                  <a:cxn ang="0">
                    <a:pos x="133" y="750"/>
                  </a:cxn>
                  <a:cxn ang="0">
                    <a:pos x="521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2" name="Freeform 3681"/>
              <p:cNvSpPr>
                <a:spLocks noEditPoints="1"/>
              </p:cNvSpPr>
              <p:nvPr/>
            </p:nvSpPr>
            <p:spPr>
              <a:xfrm>
                <a:off x="4563" y="557"/>
                <a:ext cx="82" cy="80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00"/>
                  </a:cxn>
                  <a:cxn ang="0">
                    <a:pos x="1076" y="0"/>
                  </a:cxn>
                  <a:cxn ang="0">
                    <a:pos x="0" y="1000"/>
                  </a:cxn>
                  <a:cxn ang="0">
                    <a:pos x="1076" y="2000"/>
                  </a:cxn>
                  <a:cxn ang="0">
                    <a:pos x="2153" y="1000"/>
                  </a:cxn>
                  <a:cxn ang="0">
                    <a:pos x="1891" y="1000"/>
                  </a:cxn>
                  <a:cxn ang="0">
                    <a:pos x="1076" y="1750"/>
                  </a:cxn>
                  <a:cxn ang="0">
                    <a:pos x="261" y="1000"/>
                  </a:cxn>
                  <a:cxn ang="0">
                    <a:pos x="1076" y="250"/>
                  </a:cxn>
                  <a:cxn ang="0">
                    <a:pos x="1891" y="1000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2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ubicBezTo>
                      <a:pt x="12" y="2"/>
                      <a:pt x="14" y="4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3" name="Freeform 3682"/>
              <p:cNvSpPr>
                <a:spLocks noEditPoints="1"/>
              </p:cNvSpPr>
              <p:nvPr/>
            </p:nvSpPr>
            <p:spPr>
              <a:xfrm>
                <a:off x="4568" y="562"/>
                <a:ext cx="72" cy="7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903" y="875"/>
                  </a:cxn>
                  <a:cxn ang="0">
                    <a:pos x="951" y="0"/>
                  </a:cxn>
                  <a:cxn ang="0">
                    <a:pos x="0" y="875"/>
                  </a:cxn>
                  <a:cxn ang="0">
                    <a:pos x="951" y="1750"/>
                  </a:cxn>
                  <a:cxn ang="0">
                    <a:pos x="1903" y="875"/>
                  </a:cxn>
                  <a:cxn ang="0">
                    <a:pos x="1641" y="875"/>
                  </a:cxn>
                  <a:cxn ang="0">
                    <a:pos x="951" y="1500"/>
                  </a:cxn>
                  <a:cxn ang="0">
                    <a:pos x="262" y="875"/>
                  </a:cxn>
                  <a:cxn ang="0">
                    <a:pos x="951" y="250"/>
                  </a:cxn>
                  <a:cxn ang="0">
                    <a:pos x="1641" y="875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9"/>
                      <a:pt x="10" y="12"/>
                      <a:pt x="7" y="12"/>
                    </a:cubicBezTo>
                    <a:cubicBezTo>
                      <a:pt x="5" y="12"/>
                      <a:pt x="2" y="9"/>
                      <a:pt x="2" y="7"/>
                    </a:cubicBezTo>
                    <a:cubicBezTo>
                      <a:pt x="2" y="4"/>
                      <a:pt x="5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4" name="Freeform 3683"/>
              <p:cNvSpPr>
                <a:spLocks noEditPoints="1"/>
              </p:cNvSpPr>
              <p:nvPr/>
            </p:nvSpPr>
            <p:spPr>
              <a:xfrm>
                <a:off x="4574" y="567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750"/>
                  </a:cxn>
                  <a:cxn ang="0">
                    <a:pos x="803" y="0"/>
                  </a:cxn>
                  <a:cxn ang="0">
                    <a:pos x="0" y="750"/>
                  </a:cxn>
                  <a:cxn ang="0">
                    <a:pos x="803" y="1500"/>
                  </a:cxn>
                  <a:cxn ang="0">
                    <a:pos x="1576" y="750"/>
                  </a:cxn>
                  <a:cxn ang="0">
                    <a:pos x="1317" y="750"/>
                  </a:cxn>
                  <a:cxn ang="0">
                    <a:pos x="803" y="1250"/>
                  </a:cxn>
                  <a:cxn ang="0">
                    <a:pos x="259" y="750"/>
                  </a:cxn>
                  <a:cxn ang="0">
                    <a:pos x="803" y="250"/>
                  </a:cxn>
                  <a:cxn ang="0">
                    <a:pos x="1317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5" name="Freeform 3684"/>
              <p:cNvSpPr>
                <a:spLocks noEditPoints="1"/>
              </p:cNvSpPr>
              <p:nvPr/>
            </p:nvSpPr>
            <p:spPr>
              <a:xfrm>
                <a:off x="4579" y="572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moveTo>
                      <a:pt x="8" y="5"/>
                    </a:moveTo>
                    <a:cubicBezTo>
                      <a:pt x="8" y="6"/>
                      <a:pt x="7" y="8"/>
                      <a:pt x="5" y="8"/>
                    </a:cubicBezTo>
                    <a:cubicBezTo>
                      <a:pt x="4" y="8"/>
                      <a:pt x="2" y="6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6" name="Freeform 3685"/>
              <p:cNvSpPr>
                <a:spLocks noEditPoints="1"/>
              </p:cNvSpPr>
              <p:nvPr/>
            </p:nvSpPr>
            <p:spPr>
              <a:xfrm>
                <a:off x="4584" y="577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7" name="Freeform 3686"/>
              <p:cNvSpPr>
                <a:spLocks noEditPoints="1"/>
              </p:cNvSpPr>
              <p:nvPr/>
            </p:nvSpPr>
            <p:spPr>
              <a:xfrm>
                <a:off x="4589" y="582"/>
                <a:ext cx="31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827" y="375"/>
                  </a:cxn>
                  <a:cxn ang="0">
                    <a:pos x="429" y="0"/>
                  </a:cxn>
                  <a:cxn ang="0">
                    <a:pos x="0" y="375"/>
                  </a:cxn>
                  <a:cxn ang="0">
                    <a:pos x="429" y="750"/>
                  </a:cxn>
                  <a:cxn ang="0">
                    <a:pos x="827" y="375"/>
                  </a:cxn>
                  <a:cxn ang="0">
                    <a:pos x="563" y="375"/>
                  </a:cxn>
                  <a:cxn ang="0">
                    <a:pos x="429" y="500"/>
                  </a:cxn>
                  <a:cxn ang="0">
                    <a:pos x="269" y="375"/>
                  </a:cxn>
                  <a:cxn ang="0">
                    <a:pos x="429" y="250"/>
                  </a:cxn>
                  <a:cxn ang="0">
                    <a:pos x="563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5" y="6"/>
                      <a:pt x="6" y="4"/>
                      <a:pt x="6" y="3"/>
                    </a:cubicBezTo>
                    <a:moveTo>
                      <a:pt x="4" y="3"/>
                    </a:move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8" name="Oval 3687"/>
              <p:cNvSpPr/>
              <p:nvPr/>
            </p:nvSpPr>
            <p:spPr>
              <a:xfrm>
                <a:off x="4594" y="587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39" name="Oval 3688"/>
              <p:cNvSpPr/>
              <p:nvPr/>
            </p:nvSpPr>
            <p:spPr>
              <a:xfrm>
                <a:off x="4599" y="59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40" name="Freeform 3689"/>
              <p:cNvSpPr/>
              <p:nvPr/>
            </p:nvSpPr>
            <p:spPr>
              <a:xfrm>
                <a:off x="4574" y="582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25"/>
                  </a:cxn>
                  <a:cxn ang="0">
                    <a:pos x="1201" y="375"/>
                  </a:cxn>
                  <a:cxn ang="0">
                    <a:pos x="808" y="1000"/>
                  </a:cxn>
                  <a:cxn ang="0">
                    <a:pos x="133" y="625"/>
                  </a:cxn>
                  <a:cxn ang="0">
                    <a:pos x="521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1"/>
                      <a:pt x="9" y="3"/>
                    </a:cubicBezTo>
                    <a:cubicBezTo>
                      <a:pt x="9" y="6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1" name="Freeform 3690"/>
              <p:cNvSpPr>
                <a:spLocks noEditPoints="1"/>
              </p:cNvSpPr>
              <p:nvPr/>
            </p:nvSpPr>
            <p:spPr>
              <a:xfrm>
                <a:off x="4614" y="642"/>
                <a:ext cx="77" cy="76"/>
              </a:xfrm>
              <a:custGeom>
                <a:avLst/>
                <a:gdLst>
                  <a:gd name="txL" fmla="*/ 0 w 15"/>
                  <a:gd name="txT" fmla="*/ 0 h 15"/>
                  <a:gd name="txR" fmla="*/ 15 w 15"/>
                  <a:gd name="txB" fmla="*/ 15 h 15"/>
                </a:gdLst>
                <a:ahLst/>
                <a:cxnLst>
                  <a:cxn ang="0">
                    <a:pos x="2028" y="897"/>
                  </a:cxn>
                  <a:cxn ang="0">
                    <a:pos x="1078" y="0"/>
                  </a:cxn>
                  <a:cxn ang="0">
                    <a:pos x="0" y="897"/>
                  </a:cxn>
                  <a:cxn ang="0">
                    <a:pos x="1078" y="1951"/>
                  </a:cxn>
                  <a:cxn ang="0">
                    <a:pos x="2028" y="897"/>
                  </a:cxn>
                  <a:cxn ang="0">
                    <a:pos x="1766" y="897"/>
                  </a:cxn>
                  <a:cxn ang="0">
                    <a:pos x="1078" y="1692"/>
                  </a:cxn>
                  <a:cxn ang="0">
                    <a:pos x="262" y="897"/>
                  </a:cxn>
                  <a:cxn ang="0">
                    <a:pos x="1078" y="258"/>
                  </a:cxn>
                  <a:cxn ang="0">
                    <a:pos x="1766" y="897"/>
                  </a:cxn>
                </a:cxnLst>
                <a:rect l="txL" t="txT" r="txR" b="tx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5" y="12"/>
                      <a:pt x="15" y="7"/>
                    </a:cubicBezTo>
                    <a:moveTo>
                      <a:pt x="13" y="7"/>
                    </a:moveTo>
                    <a:cubicBezTo>
                      <a:pt x="13" y="11"/>
                      <a:pt x="11" y="13"/>
                      <a:pt x="8" y="13"/>
                    </a:cubicBezTo>
                    <a:cubicBezTo>
                      <a:pt x="4" y="13"/>
                      <a:pt x="2" y="11"/>
                      <a:pt x="2" y="7"/>
                    </a:cubicBezTo>
                    <a:cubicBezTo>
                      <a:pt x="2" y="4"/>
                      <a:pt x="4" y="2"/>
                      <a:pt x="8" y="2"/>
                    </a:cubicBezTo>
                    <a:cubicBezTo>
                      <a:pt x="11" y="2"/>
                      <a:pt x="13" y="4"/>
                      <a:pt x="13" y="7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2" name="Freeform 3691"/>
              <p:cNvSpPr>
                <a:spLocks noEditPoints="1"/>
              </p:cNvSpPr>
              <p:nvPr/>
            </p:nvSpPr>
            <p:spPr>
              <a:xfrm>
                <a:off x="4620" y="648"/>
                <a:ext cx="66" cy="65"/>
              </a:xfrm>
              <a:custGeom>
                <a:avLst/>
                <a:gdLst>
                  <a:gd name="txL" fmla="*/ 0 w 13"/>
                  <a:gd name="txT" fmla="*/ 0 h 13"/>
                  <a:gd name="txR" fmla="*/ 13 w 13"/>
                  <a:gd name="txB" fmla="*/ 13 h 13"/>
                </a:gdLst>
                <a:ahLst/>
                <a:cxnLst>
                  <a:cxn ang="0">
                    <a:pos x="1701" y="750"/>
                  </a:cxn>
                  <a:cxn ang="0">
                    <a:pos x="929" y="0"/>
                  </a:cxn>
                  <a:cxn ang="0">
                    <a:pos x="0" y="750"/>
                  </a:cxn>
                  <a:cxn ang="0">
                    <a:pos x="929" y="1625"/>
                  </a:cxn>
                  <a:cxn ang="0">
                    <a:pos x="1701" y="750"/>
                  </a:cxn>
                  <a:cxn ang="0">
                    <a:pos x="1442" y="750"/>
                  </a:cxn>
                  <a:cxn ang="0">
                    <a:pos x="929" y="1375"/>
                  </a:cxn>
                  <a:cxn ang="0">
                    <a:pos x="259" y="750"/>
                  </a:cxn>
                  <a:cxn ang="0">
                    <a:pos x="929" y="250"/>
                  </a:cxn>
                  <a:cxn ang="0">
                    <a:pos x="1442" y="750"/>
                  </a:cxn>
                </a:cxnLst>
                <a:rect l="txL" t="txT" r="txR" b="txB"/>
                <a:pathLst>
                  <a:path w="13" h="13">
                    <a:moveTo>
                      <a:pt x="13" y="6"/>
                    </a:move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0" y="13"/>
                      <a:pt x="13" y="10"/>
                      <a:pt x="13" y="6"/>
                    </a:cubicBezTo>
                    <a:moveTo>
                      <a:pt x="11" y="6"/>
                    </a:moveTo>
                    <a:cubicBezTo>
                      <a:pt x="11" y="9"/>
                      <a:pt x="9" y="11"/>
                      <a:pt x="7" y="11"/>
                    </a:cubicBezTo>
                    <a:cubicBezTo>
                      <a:pt x="4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9" y="2"/>
                      <a:pt x="11" y="4"/>
                      <a:pt x="11" y="6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3" name="Freeform 3692"/>
              <p:cNvSpPr>
                <a:spLocks noEditPoints="1"/>
              </p:cNvSpPr>
              <p:nvPr/>
            </p:nvSpPr>
            <p:spPr>
              <a:xfrm>
                <a:off x="4625" y="653"/>
                <a:ext cx="56" cy="55"/>
              </a:xfrm>
              <a:custGeom>
                <a:avLst/>
                <a:gdLst>
                  <a:gd name="txL" fmla="*/ 0 w 11"/>
                  <a:gd name="txT" fmla="*/ 0 h 11"/>
                  <a:gd name="txR" fmla="*/ 11 w 11"/>
                  <a:gd name="txB" fmla="*/ 11 h 11"/>
                </a:gdLst>
                <a:ahLst/>
                <a:cxnLst>
                  <a:cxn ang="0">
                    <a:pos x="1451" y="625"/>
                  </a:cxn>
                  <a:cxn ang="0">
                    <a:pos x="804" y="0"/>
                  </a:cxn>
                  <a:cxn ang="0">
                    <a:pos x="0" y="625"/>
                  </a:cxn>
                  <a:cxn ang="0">
                    <a:pos x="804" y="1375"/>
                  </a:cxn>
                  <a:cxn ang="0">
                    <a:pos x="1451" y="625"/>
                  </a:cxn>
                  <a:cxn ang="0">
                    <a:pos x="1191" y="625"/>
                  </a:cxn>
                  <a:cxn ang="0">
                    <a:pos x="804" y="1125"/>
                  </a:cxn>
                  <a:cxn ang="0">
                    <a:pos x="260" y="625"/>
                  </a:cxn>
                  <a:cxn ang="0">
                    <a:pos x="804" y="250"/>
                  </a:cxn>
                  <a:cxn ang="0">
                    <a:pos x="1191" y="625"/>
                  </a:cxn>
                </a:cxnLst>
                <a:rect l="txL" t="txT" r="txR" b="txB"/>
                <a:pathLst>
                  <a:path w="11" h="11">
                    <a:moveTo>
                      <a:pt x="11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9" y="11"/>
                      <a:pt x="11" y="9"/>
                      <a:pt x="11" y="5"/>
                    </a:cubicBezTo>
                    <a:moveTo>
                      <a:pt x="9" y="5"/>
                    </a:moveTo>
                    <a:cubicBezTo>
                      <a:pt x="9" y="8"/>
                      <a:pt x="8" y="9"/>
                      <a:pt x="6" y="9"/>
                    </a:cubicBezTo>
                    <a:cubicBezTo>
                      <a:pt x="3" y="9"/>
                      <a:pt x="2" y="8"/>
                      <a:pt x="2" y="5"/>
                    </a:cubicBezTo>
                    <a:cubicBezTo>
                      <a:pt x="2" y="3"/>
                      <a:pt x="3" y="2"/>
                      <a:pt x="6" y="2"/>
                    </a:cubicBezTo>
                    <a:cubicBezTo>
                      <a:pt x="8" y="2"/>
                      <a:pt x="9" y="3"/>
                      <a:pt x="9" y="5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4" name="Freeform 3693"/>
              <p:cNvSpPr>
                <a:spLocks noEditPoints="1"/>
              </p:cNvSpPr>
              <p:nvPr/>
            </p:nvSpPr>
            <p:spPr>
              <a:xfrm>
                <a:off x="4630" y="658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1201" y="500"/>
                  </a:cxn>
                  <a:cxn ang="0">
                    <a:pos x="680" y="0"/>
                  </a:cxn>
                  <a:cxn ang="0">
                    <a:pos x="0" y="500"/>
                  </a:cxn>
                  <a:cxn ang="0">
                    <a:pos x="680" y="1125"/>
                  </a:cxn>
                  <a:cxn ang="0">
                    <a:pos x="1201" y="500"/>
                  </a:cxn>
                  <a:cxn ang="0">
                    <a:pos x="940" y="500"/>
                  </a:cxn>
                  <a:cxn ang="0">
                    <a:pos x="680" y="875"/>
                  </a:cxn>
                  <a:cxn ang="0">
                    <a:pos x="261" y="500"/>
                  </a:cxn>
                  <a:cxn ang="0">
                    <a:pos x="680" y="250"/>
                  </a:cxn>
                  <a:cxn ang="0">
                    <a:pos x="940" y="500"/>
                  </a:cxn>
                </a:cxnLst>
                <a:rect l="txL" t="txT" r="txR" b="txB"/>
                <a:pathLst>
                  <a:path w="9" h="9">
                    <a:moveTo>
                      <a:pt x="9" y="4"/>
                    </a:move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9" y="7"/>
                      <a:pt x="9" y="4"/>
                    </a:cubicBezTo>
                    <a:moveTo>
                      <a:pt x="7" y="4"/>
                    </a:moveTo>
                    <a:cubicBezTo>
                      <a:pt x="7" y="6"/>
                      <a:pt x="6" y="7"/>
                      <a:pt x="5" y="7"/>
                    </a:cubicBezTo>
                    <a:cubicBezTo>
                      <a:pt x="3" y="7"/>
                      <a:pt x="2" y="6"/>
                      <a:pt x="2" y="4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6" y="2"/>
                      <a:pt x="7" y="3"/>
                      <a:pt x="7" y="4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5" name="Freeform 3694"/>
              <p:cNvSpPr>
                <a:spLocks noEditPoints="1"/>
              </p:cNvSpPr>
              <p:nvPr/>
            </p:nvSpPr>
            <p:spPr>
              <a:xfrm>
                <a:off x="4635" y="663"/>
                <a:ext cx="36" cy="35"/>
              </a:xfrm>
              <a:custGeom>
                <a:avLst/>
                <a:gdLst>
                  <a:gd name="txL" fmla="*/ 0 w 7"/>
                  <a:gd name="txT" fmla="*/ 0 h 7"/>
                  <a:gd name="txR" fmla="*/ 7 w 7"/>
                  <a:gd name="txB" fmla="*/ 7 h 7"/>
                </a:gdLst>
                <a:ahLst/>
                <a:cxnLst>
                  <a:cxn ang="0">
                    <a:pos x="951" y="375"/>
                  </a:cxn>
                  <a:cxn ang="0">
                    <a:pos x="555" y="0"/>
                  </a:cxn>
                  <a:cxn ang="0">
                    <a:pos x="0" y="375"/>
                  </a:cxn>
                  <a:cxn ang="0">
                    <a:pos x="555" y="875"/>
                  </a:cxn>
                  <a:cxn ang="0">
                    <a:pos x="951" y="375"/>
                  </a:cxn>
                  <a:cxn ang="0">
                    <a:pos x="689" y="375"/>
                  </a:cxn>
                  <a:cxn ang="0">
                    <a:pos x="555" y="625"/>
                  </a:cxn>
                  <a:cxn ang="0">
                    <a:pos x="262" y="375"/>
                  </a:cxn>
                  <a:cxn ang="0">
                    <a:pos x="555" y="125"/>
                  </a:cxn>
                  <a:cxn ang="0">
                    <a:pos x="689" y="375"/>
                  </a:cxn>
                </a:cxnLst>
                <a:rect l="txL" t="txT" r="txR" b="txB"/>
                <a:pathLst>
                  <a:path w="7" h="7">
                    <a:moveTo>
                      <a:pt x="7" y="3"/>
                    </a:moveTo>
                    <a:cubicBezTo>
                      <a:pt x="7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6" y="7"/>
                      <a:pt x="7" y="6"/>
                      <a:pt x="7" y="3"/>
                    </a:cubicBezTo>
                    <a:moveTo>
                      <a:pt x="5" y="3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2" y="5"/>
                      <a:pt x="2" y="5"/>
                      <a:pt x="2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6" name="Freeform 3695"/>
              <p:cNvSpPr>
                <a:spLocks noEditPoints="1"/>
              </p:cNvSpPr>
              <p:nvPr/>
            </p:nvSpPr>
            <p:spPr>
              <a:xfrm>
                <a:off x="4640" y="668"/>
                <a:ext cx="25" cy="25"/>
              </a:xfrm>
              <a:custGeom>
                <a:avLst/>
                <a:gdLst>
                  <a:gd name="txL" fmla="*/ 0 w 5"/>
                  <a:gd name="txT" fmla="*/ 0 h 5"/>
                  <a:gd name="txR" fmla="*/ 5 w 5"/>
                  <a:gd name="txB" fmla="*/ 5 h 5"/>
                </a:gdLst>
                <a:ahLst/>
                <a:cxnLst>
                  <a:cxn ang="0">
                    <a:pos x="625" y="250"/>
                  </a:cxn>
                  <a:cxn ang="0">
                    <a:pos x="375" y="0"/>
                  </a:cxn>
                  <a:cxn ang="0">
                    <a:pos x="0" y="250"/>
                  </a:cxn>
                  <a:cxn ang="0">
                    <a:pos x="375" y="625"/>
                  </a:cxn>
                  <a:cxn ang="0">
                    <a:pos x="625" y="250"/>
                  </a:cxn>
                  <a:cxn ang="0">
                    <a:pos x="500" y="250"/>
                  </a:cxn>
                  <a:cxn ang="0">
                    <a:pos x="375" y="375"/>
                  </a:cxn>
                  <a:cxn ang="0">
                    <a:pos x="250" y="250"/>
                  </a:cxn>
                  <a:cxn ang="0">
                    <a:pos x="375" y="125"/>
                  </a:cxn>
                  <a:cxn ang="0">
                    <a:pos x="500" y="250"/>
                  </a:cxn>
                </a:cxnLst>
                <a:rect l="txL" t="txT" r="txR" b="txB"/>
                <a:pathLst>
                  <a:path w="5" h="5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5" y="4"/>
                      <a:pt x="5" y="2"/>
                    </a:cubicBezTo>
                    <a:moveTo>
                      <a:pt x="4" y="2"/>
                    </a:move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47" name="Oval 3696"/>
              <p:cNvSpPr/>
              <p:nvPr/>
            </p:nvSpPr>
            <p:spPr>
              <a:xfrm>
                <a:off x="4645" y="668"/>
                <a:ext cx="15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48" name="Oval 3697"/>
              <p:cNvSpPr/>
              <p:nvPr/>
            </p:nvSpPr>
            <p:spPr>
              <a:xfrm>
                <a:off x="4650" y="67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49" name="Freeform 3698"/>
              <p:cNvSpPr/>
              <p:nvPr/>
            </p:nvSpPr>
            <p:spPr>
              <a:xfrm>
                <a:off x="4625" y="668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0"/>
                  </a:cxn>
                  <a:cxn ang="0">
                    <a:pos x="1073" y="375"/>
                  </a:cxn>
                  <a:cxn ang="0">
                    <a:pos x="680" y="1000"/>
                  </a:cxn>
                  <a:cxn ang="0">
                    <a:pos x="0" y="625"/>
                  </a:cxn>
                  <a:cxn ang="0">
                    <a:pos x="394" y="0"/>
                  </a:cxn>
                </a:cxnLst>
                <a:rect l="txL" t="txT" r="txR" b="txB"/>
                <a:pathLst>
                  <a:path w="9" h="9">
                    <a:moveTo>
                      <a:pt x="3" y="0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0" name="Freeform 3699"/>
              <p:cNvSpPr>
                <a:spLocks noEditPoints="1"/>
              </p:cNvSpPr>
              <p:nvPr/>
            </p:nvSpPr>
            <p:spPr>
              <a:xfrm>
                <a:off x="4604" y="582"/>
                <a:ext cx="82" cy="76"/>
              </a:xfrm>
              <a:custGeom>
                <a:avLst/>
                <a:gdLst>
                  <a:gd name="txL" fmla="*/ 0 w 16"/>
                  <a:gd name="txT" fmla="*/ 0 h 15"/>
                  <a:gd name="txR" fmla="*/ 16 w 16"/>
                  <a:gd name="txB" fmla="*/ 15 h 15"/>
                </a:gdLst>
                <a:ahLst/>
                <a:cxnLst>
                  <a:cxn ang="0">
                    <a:pos x="2153" y="897"/>
                  </a:cxn>
                  <a:cxn ang="0">
                    <a:pos x="1076" y="0"/>
                  </a:cxn>
                  <a:cxn ang="0">
                    <a:pos x="0" y="897"/>
                  </a:cxn>
                  <a:cxn ang="0">
                    <a:pos x="1076" y="1951"/>
                  </a:cxn>
                  <a:cxn ang="0">
                    <a:pos x="2153" y="897"/>
                  </a:cxn>
                  <a:cxn ang="0">
                    <a:pos x="1891" y="897"/>
                  </a:cxn>
                  <a:cxn ang="0">
                    <a:pos x="1076" y="1692"/>
                  </a:cxn>
                  <a:cxn ang="0">
                    <a:pos x="261" y="897"/>
                  </a:cxn>
                  <a:cxn ang="0">
                    <a:pos x="1076" y="258"/>
                  </a:cxn>
                  <a:cxn ang="0">
                    <a:pos x="1891" y="897"/>
                  </a:cxn>
                </a:cxnLst>
                <a:rect l="txL" t="txT" r="txR" b="txB"/>
                <a:pathLst>
                  <a:path w="16" h="15">
                    <a:moveTo>
                      <a:pt x="16" y="7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moveTo>
                      <a:pt x="14" y="7"/>
                    </a:moveTo>
                    <a:cubicBezTo>
                      <a:pt x="14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7"/>
                    </a:cubicBezTo>
                    <a:cubicBezTo>
                      <a:pt x="2" y="4"/>
                      <a:pt x="5" y="2"/>
                      <a:pt x="8" y="2"/>
                    </a:cubicBezTo>
                    <a:cubicBezTo>
                      <a:pt x="11" y="2"/>
                      <a:pt x="14" y="4"/>
                      <a:pt x="14" y="7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1" name="Freeform 3700"/>
              <p:cNvSpPr>
                <a:spLocks noEditPoints="1"/>
              </p:cNvSpPr>
              <p:nvPr/>
            </p:nvSpPr>
            <p:spPr>
              <a:xfrm>
                <a:off x="4609" y="587"/>
                <a:ext cx="72" cy="66"/>
              </a:xfrm>
              <a:custGeom>
                <a:avLst/>
                <a:gdLst>
                  <a:gd name="txL" fmla="*/ 0 w 14"/>
                  <a:gd name="txT" fmla="*/ 0 h 13"/>
                  <a:gd name="txR" fmla="*/ 14 w 14"/>
                  <a:gd name="txB" fmla="*/ 13 h 13"/>
                </a:gdLst>
                <a:ahLst/>
                <a:cxnLst>
                  <a:cxn ang="0">
                    <a:pos x="1903" y="772"/>
                  </a:cxn>
                  <a:cxn ang="0">
                    <a:pos x="951" y="0"/>
                  </a:cxn>
                  <a:cxn ang="0">
                    <a:pos x="0" y="772"/>
                  </a:cxn>
                  <a:cxn ang="0">
                    <a:pos x="951" y="1701"/>
                  </a:cxn>
                  <a:cxn ang="0">
                    <a:pos x="1903" y="772"/>
                  </a:cxn>
                  <a:cxn ang="0">
                    <a:pos x="1641" y="772"/>
                  </a:cxn>
                  <a:cxn ang="0">
                    <a:pos x="951" y="1442"/>
                  </a:cxn>
                  <a:cxn ang="0">
                    <a:pos x="262" y="772"/>
                  </a:cxn>
                  <a:cxn ang="0">
                    <a:pos x="951" y="127"/>
                  </a:cxn>
                  <a:cxn ang="0">
                    <a:pos x="1641" y="772"/>
                  </a:cxn>
                </a:cxnLst>
                <a:rect l="txL" t="txT" r="txR" b="txB"/>
                <a:pathLst>
                  <a:path w="14" h="13">
                    <a:moveTo>
                      <a:pt x="14" y="6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1" y="13"/>
                      <a:pt x="14" y="10"/>
                      <a:pt x="14" y="6"/>
                    </a:cubicBezTo>
                    <a:moveTo>
                      <a:pt x="12" y="6"/>
                    </a:moveTo>
                    <a:cubicBezTo>
                      <a:pt x="12" y="9"/>
                      <a:pt x="10" y="11"/>
                      <a:pt x="7" y="11"/>
                    </a:cubicBezTo>
                    <a:cubicBezTo>
                      <a:pt x="4" y="11"/>
                      <a:pt x="2" y="9"/>
                      <a:pt x="2" y="6"/>
                    </a:cubicBezTo>
                    <a:cubicBezTo>
                      <a:pt x="2" y="4"/>
                      <a:pt x="4" y="1"/>
                      <a:pt x="7" y="1"/>
                    </a:cubicBezTo>
                    <a:cubicBezTo>
                      <a:pt x="10" y="1"/>
                      <a:pt x="12" y="4"/>
                      <a:pt x="12" y="6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2" name="Freeform 3701"/>
              <p:cNvSpPr>
                <a:spLocks noEditPoints="1"/>
              </p:cNvSpPr>
              <p:nvPr/>
            </p:nvSpPr>
            <p:spPr>
              <a:xfrm>
                <a:off x="4614" y="592"/>
                <a:ext cx="62" cy="56"/>
              </a:xfrm>
              <a:custGeom>
                <a:avLst/>
                <a:gdLst>
                  <a:gd name="txL" fmla="*/ 0 w 12"/>
                  <a:gd name="txT" fmla="*/ 0 h 11"/>
                  <a:gd name="txR" fmla="*/ 12 w 12"/>
                  <a:gd name="txB" fmla="*/ 11 h 11"/>
                </a:gdLst>
                <a:ahLst/>
                <a:cxnLst>
                  <a:cxn ang="0">
                    <a:pos x="1653" y="647"/>
                  </a:cxn>
                  <a:cxn ang="0">
                    <a:pos x="827" y="0"/>
                  </a:cxn>
                  <a:cxn ang="0">
                    <a:pos x="0" y="647"/>
                  </a:cxn>
                  <a:cxn ang="0">
                    <a:pos x="827" y="1451"/>
                  </a:cxn>
                  <a:cxn ang="0">
                    <a:pos x="1653" y="647"/>
                  </a:cxn>
                  <a:cxn ang="0">
                    <a:pos x="1390" y="647"/>
                  </a:cxn>
                  <a:cxn ang="0">
                    <a:pos x="827" y="1191"/>
                  </a:cxn>
                  <a:cxn ang="0">
                    <a:pos x="269" y="647"/>
                  </a:cxn>
                  <a:cxn ang="0">
                    <a:pos x="827" y="127"/>
                  </a:cxn>
                  <a:cxn ang="0">
                    <a:pos x="1390" y="647"/>
                  </a:cxn>
                </a:cxnLst>
                <a:rect l="txL" t="txT" r="txR" b="txB"/>
                <a:pathLst>
                  <a:path w="12" h="11">
                    <a:moveTo>
                      <a:pt x="12" y="5"/>
                    </a:move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2" y="9"/>
                      <a:pt x="12" y="5"/>
                    </a:cubicBezTo>
                    <a:moveTo>
                      <a:pt x="10" y="5"/>
                    </a:moveTo>
                    <a:cubicBezTo>
                      <a:pt x="10" y="8"/>
                      <a:pt x="8" y="9"/>
                      <a:pt x="6" y="9"/>
                    </a:cubicBezTo>
                    <a:cubicBezTo>
                      <a:pt x="4" y="9"/>
                      <a:pt x="2" y="8"/>
                      <a:pt x="2" y="5"/>
                    </a:cubicBezTo>
                    <a:cubicBezTo>
                      <a:pt x="2" y="3"/>
                      <a:pt x="4" y="1"/>
                      <a:pt x="6" y="1"/>
                    </a:cubicBezTo>
                    <a:cubicBezTo>
                      <a:pt x="8" y="1"/>
                      <a:pt x="10" y="3"/>
                      <a:pt x="10" y="5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3" name="Freeform 3702"/>
              <p:cNvSpPr>
                <a:spLocks noEditPoints="1"/>
              </p:cNvSpPr>
              <p:nvPr/>
            </p:nvSpPr>
            <p:spPr>
              <a:xfrm>
                <a:off x="4620" y="592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4" name="Freeform 3703"/>
              <p:cNvSpPr>
                <a:spLocks noEditPoints="1"/>
              </p:cNvSpPr>
              <p:nvPr/>
            </p:nvSpPr>
            <p:spPr>
              <a:xfrm>
                <a:off x="4625" y="597"/>
                <a:ext cx="40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00" y="500"/>
                  </a:cxn>
                  <a:cxn ang="0">
                    <a:pos x="500" y="0"/>
                  </a:cxn>
                  <a:cxn ang="0">
                    <a:pos x="0" y="500"/>
                  </a:cxn>
                  <a:cxn ang="0">
                    <a:pos x="500" y="1000"/>
                  </a:cxn>
                  <a:cxn ang="0">
                    <a:pos x="1000" y="500"/>
                  </a:cxn>
                  <a:cxn ang="0">
                    <a:pos x="750" y="500"/>
                  </a:cxn>
                  <a:cxn ang="0">
                    <a:pos x="500" y="750"/>
                  </a:cxn>
                  <a:cxn ang="0">
                    <a:pos x="250" y="500"/>
                  </a:cxn>
                  <a:cxn ang="0">
                    <a:pos x="500" y="250"/>
                  </a:cxn>
                  <a:cxn ang="0">
                    <a:pos x="750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6" y="8"/>
                      <a:pt x="8" y="7"/>
                      <a:pt x="8" y="4"/>
                    </a:cubicBezTo>
                    <a:moveTo>
                      <a:pt x="6" y="4"/>
                    </a:move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5" name="Oval 3704"/>
              <p:cNvSpPr/>
              <p:nvPr/>
            </p:nvSpPr>
            <p:spPr>
              <a:xfrm>
                <a:off x="4630" y="602"/>
                <a:ext cx="30" cy="30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56" name="Oval 3705"/>
              <p:cNvSpPr/>
              <p:nvPr/>
            </p:nvSpPr>
            <p:spPr>
              <a:xfrm>
                <a:off x="4635" y="607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57" name="Oval 3706"/>
              <p:cNvSpPr/>
              <p:nvPr/>
            </p:nvSpPr>
            <p:spPr>
              <a:xfrm>
                <a:off x="4640" y="61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58" name="Freeform 3707"/>
              <p:cNvSpPr/>
              <p:nvPr/>
            </p:nvSpPr>
            <p:spPr>
              <a:xfrm>
                <a:off x="4614" y="607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0"/>
                  </a:cxn>
                  <a:cxn ang="0">
                    <a:pos x="1201" y="394"/>
                  </a:cxn>
                  <a:cxn ang="0">
                    <a:pos x="808" y="1073"/>
                  </a:cxn>
                  <a:cxn ang="0">
                    <a:pos x="133" y="680"/>
                  </a:cxn>
                  <a:cxn ang="0">
                    <a:pos x="521" y="0"/>
                  </a:cxn>
                </a:cxnLst>
                <a:rect l="txL" t="txT" r="txR" b="txB"/>
                <a:pathLst>
                  <a:path w="9" h="9">
                    <a:moveTo>
                      <a:pt x="4" y="0"/>
                    </a:moveTo>
                    <a:cubicBezTo>
                      <a:pt x="6" y="0"/>
                      <a:pt x="8" y="1"/>
                      <a:pt x="9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59" name="Freeform 3708"/>
              <p:cNvSpPr>
                <a:spLocks noEditPoints="1"/>
              </p:cNvSpPr>
              <p:nvPr/>
            </p:nvSpPr>
            <p:spPr>
              <a:xfrm>
                <a:off x="4579" y="668"/>
                <a:ext cx="81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076" y="1053"/>
                  </a:cxn>
                  <a:cxn ang="0">
                    <a:pos x="1053" y="0"/>
                  </a:cxn>
                  <a:cxn ang="0">
                    <a:pos x="0" y="1053"/>
                  </a:cxn>
                  <a:cxn ang="0">
                    <a:pos x="1053" y="2076"/>
                  </a:cxn>
                  <a:cxn ang="0">
                    <a:pos x="2076" y="1053"/>
                  </a:cxn>
                  <a:cxn ang="0">
                    <a:pos x="1817" y="1053"/>
                  </a:cxn>
                  <a:cxn ang="0">
                    <a:pos x="1053" y="1817"/>
                  </a:cxn>
                  <a:cxn ang="0">
                    <a:pos x="258" y="1053"/>
                  </a:cxn>
                  <a:cxn ang="0">
                    <a:pos x="1053" y="258"/>
                  </a:cxn>
                  <a:cxn ang="0">
                    <a:pos x="1817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2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2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0" name="Freeform 3709"/>
              <p:cNvSpPr>
                <a:spLocks noEditPoints="1"/>
              </p:cNvSpPr>
              <p:nvPr/>
            </p:nvSpPr>
            <p:spPr>
              <a:xfrm>
                <a:off x="4584" y="673"/>
                <a:ext cx="71" cy="71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826" y="928"/>
                  </a:cxn>
                  <a:cxn ang="0">
                    <a:pos x="928" y="0"/>
                  </a:cxn>
                  <a:cxn ang="0">
                    <a:pos x="0" y="928"/>
                  </a:cxn>
                  <a:cxn ang="0">
                    <a:pos x="928" y="1826"/>
                  </a:cxn>
                  <a:cxn ang="0">
                    <a:pos x="1826" y="928"/>
                  </a:cxn>
                  <a:cxn ang="0">
                    <a:pos x="1567" y="928"/>
                  </a:cxn>
                  <a:cxn ang="0">
                    <a:pos x="928" y="1567"/>
                  </a:cxn>
                  <a:cxn ang="0">
                    <a:pos x="259" y="928"/>
                  </a:cxn>
                  <a:cxn ang="0">
                    <a:pos x="928" y="259"/>
                  </a:cxn>
                  <a:cxn ang="0">
                    <a:pos x="1567" y="928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5" y="12"/>
                      <a:pt x="2" y="10"/>
                      <a:pt x="2" y="7"/>
                    </a:cubicBezTo>
                    <a:cubicBezTo>
                      <a:pt x="2" y="4"/>
                      <a:pt x="5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1" name="Freeform 3710"/>
              <p:cNvSpPr>
                <a:spLocks noEditPoints="1"/>
              </p:cNvSpPr>
              <p:nvPr/>
            </p:nvSpPr>
            <p:spPr>
              <a:xfrm>
                <a:off x="4589" y="678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750"/>
                  </a:cxn>
                  <a:cxn ang="0">
                    <a:pos x="803" y="0"/>
                  </a:cxn>
                  <a:cxn ang="0">
                    <a:pos x="0" y="750"/>
                  </a:cxn>
                  <a:cxn ang="0">
                    <a:pos x="803" y="1500"/>
                  </a:cxn>
                  <a:cxn ang="0">
                    <a:pos x="1576" y="750"/>
                  </a:cxn>
                  <a:cxn ang="0">
                    <a:pos x="1317" y="750"/>
                  </a:cxn>
                  <a:cxn ang="0">
                    <a:pos x="803" y="1250"/>
                  </a:cxn>
                  <a:cxn ang="0">
                    <a:pos x="259" y="750"/>
                  </a:cxn>
                  <a:cxn ang="0">
                    <a:pos x="803" y="250"/>
                  </a:cxn>
                  <a:cxn ang="0">
                    <a:pos x="1317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2" name="Freeform 3711"/>
              <p:cNvSpPr>
                <a:spLocks noEditPoints="1"/>
              </p:cNvSpPr>
              <p:nvPr/>
            </p:nvSpPr>
            <p:spPr>
              <a:xfrm>
                <a:off x="4594" y="683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3" name="Freeform 3712"/>
              <p:cNvSpPr>
                <a:spLocks noEditPoints="1"/>
              </p:cNvSpPr>
              <p:nvPr/>
            </p:nvSpPr>
            <p:spPr>
              <a:xfrm>
                <a:off x="4599" y="688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4" name="Freeform 3713"/>
              <p:cNvSpPr>
                <a:spLocks noEditPoints="1"/>
              </p:cNvSpPr>
              <p:nvPr/>
            </p:nvSpPr>
            <p:spPr>
              <a:xfrm>
                <a:off x="4604" y="693"/>
                <a:ext cx="31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827" y="375"/>
                  </a:cxn>
                  <a:cxn ang="0">
                    <a:pos x="429" y="0"/>
                  </a:cxn>
                  <a:cxn ang="0">
                    <a:pos x="0" y="375"/>
                  </a:cxn>
                  <a:cxn ang="0">
                    <a:pos x="429" y="750"/>
                  </a:cxn>
                  <a:cxn ang="0">
                    <a:pos x="827" y="375"/>
                  </a:cxn>
                  <a:cxn ang="0">
                    <a:pos x="563" y="375"/>
                  </a:cxn>
                  <a:cxn ang="0">
                    <a:pos x="429" y="500"/>
                  </a:cxn>
                  <a:cxn ang="0">
                    <a:pos x="269" y="375"/>
                  </a:cxn>
                  <a:cxn ang="0">
                    <a:pos x="429" y="250"/>
                  </a:cxn>
                  <a:cxn ang="0">
                    <a:pos x="563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moveTo>
                      <a:pt x="4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5" name="Oval 3714"/>
              <p:cNvSpPr/>
              <p:nvPr/>
            </p:nvSpPr>
            <p:spPr>
              <a:xfrm>
                <a:off x="4609" y="698"/>
                <a:ext cx="21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66" name="Oval 3715"/>
              <p:cNvSpPr/>
              <p:nvPr/>
            </p:nvSpPr>
            <p:spPr>
              <a:xfrm>
                <a:off x="4614" y="703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67" name="Freeform 3716"/>
              <p:cNvSpPr/>
              <p:nvPr/>
            </p:nvSpPr>
            <p:spPr>
              <a:xfrm>
                <a:off x="4589" y="693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25"/>
                  </a:cxn>
                  <a:cxn ang="0">
                    <a:pos x="1201" y="500"/>
                  </a:cxn>
                  <a:cxn ang="0">
                    <a:pos x="808" y="1125"/>
                  </a:cxn>
                  <a:cxn ang="0">
                    <a:pos x="133" y="750"/>
                  </a:cxn>
                  <a:cxn ang="0">
                    <a:pos x="521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1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2" y="1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8" name="Freeform 3717"/>
              <p:cNvSpPr>
                <a:spLocks noEditPoints="1"/>
              </p:cNvSpPr>
              <p:nvPr/>
            </p:nvSpPr>
            <p:spPr>
              <a:xfrm>
                <a:off x="4558" y="627"/>
                <a:ext cx="82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53"/>
                  </a:cxn>
                  <a:cxn ang="0">
                    <a:pos x="1076" y="0"/>
                  </a:cxn>
                  <a:cxn ang="0">
                    <a:pos x="0" y="1053"/>
                  </a:cxn>
                  <a:cxn ang="0">
                    <a:pos x="1076" y="2076"/>
                  </a:cxn>
                  <a:cxn ang="0">
                    <a:pos x="2153" y="1053"/>
                  </a:cxn>
                  <a:cxn ang="0">
                    <a:pos x="1891" y="1053"/>
                  </a:cxn>
                  <a:cxn ang="0">
                    <a:pos x="1076" y="1817"/>
                  </a:cxn>
                  <a:cxn ang="0">
                    <a:pos x="261" y="1053"/>
                  </a:cxn>
                  <a:cxn ang="0">
                    <a:pos x="1076" y="258"/>
                  </a:cxn>
                  <a:cxn ang="0">
                    <a:pos x="1891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1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69" name="Freeform 3718"/>
              <p:cNvSpPr>
                <a:spLocks noEditPoints="1"/>
              </p:cNvSpPr>
              <p:nvPr/>
            </p:nvSpPr>
            <p:spPr>
              <a:xfrm>
                <a:off x="4563" y="632"/>
                <a:ext cx="72" cy="71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903" y="928"/>
                  </a:cxn>
                  <a:cxn ang="0">
                    <a:pos x="951" y="0"/>
                  </a:cxn>
                  <a:cxn ang="0">
                    <a:pos x="0" y="928"/>
                  </a:cxn>
                  <a:cxn ang="0">
                    <a:pos x="951" y="1826"/>
                  </a:cxn>
                  <a:cxn ang="0">
                    <a:pos x="1903" y="928"/>
                  </a:cxn>
                  <a:cxn ang="0">
                    <a:pos x="1641" y="928"/>
                  </a:cxn>
                  <a:cxn ang="0">
                    <a:pos x="951" y="1567"/>
                  </a:cxn>
                  <a:cxn ang="0">
                    <a:pos x="262" y="928"/>
                  </a:cxn>
                  <a:cxn ang="0">
                    <a:pos x="951" y="259"/>
                  </a:cxn>
                  <a:cxn ang="0">
                    <a:pos x="1641" y="928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0" name="Freeform 3719"/>
              <p:cNvSpPr>
                <a:spLocks noEditPoints="1"/>
              </p:cNvSpPr>
              <p:nvPr/>
            </p:nvSpPr>
            <p:spPr>
              <a:xfrm>
                <a:off x="4568" y="637"/>
                <a:ext cx="62" cy="61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653" y="803"/>
                  </a:cxn>
                  <a:cxn ang="0">
                    <a:pos x="827" y="0"/>
                  </a:cxn>
                  <a:cxn ang="0">
                    <a:pos x="0" y="803"/>
                  </a:cxn>
                  <a:cxn ang="0">
                    <a:pos x="827" y="1576"/>
                  </a:cxn>
                  <a:cxn ang="0">
                    <a:pos x="1653" y="803"/>
                  </a:cxn>
                  <a:cxn ang="0">
                    <a:pos x="1390" y="803"/>
                  </a:cxn>
                  <a:cxn ang="0">
                    <a:pos x="827" y="1317"/>
                  </a:cxn>
                  <a:cxn ang="0">
                    <a:pos x="269" y="803"/>
                  </a:cxn>
                  <a:cxn ang="0">
                    <a:pos x="827" y="259"/>
                  </a:cxn>
                  <a:cxn ang="0">
                    <a:pos x="1390" y="803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1" name="Freeform 3720"/>
              <p:cNvSpPr>
                <a:spLocks noEditPoints="1"/>
              </p:cNvSpPr>
              <p:nvPr/>
            </p:nvSpPr>
            <p:spPr>
              <a:xfrm>
                <a:off x="4574" y="642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2" name="Freeform 3721"/>
              <p:cNvSpPr>
                <a:spLocks noEditPoints="1"/>
              </p:cNvSpPr>
              <p:nvPr/>
            </p:nvSpPr>
            <p:spPr>
              <a:xfrm>
                <a:off x="4579" y="648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3" name="Oval 3722"/>
              <p:cNvSpPr/>
              <p:nvPr/>
            </p:nvSpPr>
            <p:spPr>
              <a:xfrm>
                <a:off x="4584" y="653"/>
                <a:ext cx="30" cy="30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74" name="Oval 3723"/>
              <p:cNvSpPr/>
              <p:nvPr/>
            </p:nvSpPr>
            <p:spPr>
              <a:xfrm>
                <a:off x="4589" y="658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75" name="Oval 3724"/>
              <p:cNvSpPr/>
              <p:nvPr/>
            </p:nvSpPr>
            <p:spPr>
              <a:xfrm>
                <a:off x="4594" y="66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76" name="Freeform 3725"/>
              <p:cNvSpPr/>
              <p:nvPr/>
            </p:nvSpPr>
            <p:spPr>
              <a:xfrm>
                <a:off x="4568" y="653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25"/>
                  </a:cxn>
                  <a:cxn ang="0">
                    <a:pos x="1201" y="500"/>
                  </a:cxn>
                  <a:cxn ang="0">
                    <a:pos x="808" y="1125"/>
                  </a:cxn>
                  <a:cxn ang="0">
                    <a:pos x="133" y="750"/>
                  </a:cxn>
                  <a:cxn ang="0">
                    <a:pos x="521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1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3" y="9"/>
                      <a:pt x="1" y="8"/>
                      <a:pt x="1" y="6"/>
                    </a:cubicBezTo>
                    <a:cubicBezTo>
                      <a:pt x="0" y="4"/>
                      <a:pt x="1" y="1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7" name="Freeform 3726"/>
              <p:cNvSpPr>
                <a:spLocks noEditPoints="1"/>
              </p:cNvSpPr>
              <p:nvPr/>
            </p:nvSpPr>
            <p:spPr>
              <a:xfrm>
                <a:off x="4635" y="683"/>
                <a:ext cx="81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076" y="1053"/>
                  </a:cxn>
                  <a:cxn ang="0">
                    <a:pos x="1053" y="0"/>
                  </a:cxn>
                  <a:cxn ang="0">
                    <a:pos x="0" y="1053"/>
                  </a:cxn>
                  <a:cxn ang="0">
                    <a:pos x="1053" y="2076"/>
                  </a:cxn>
                  <a:cxn ang="0">
                    <a:pos x="2076" y="1053"/>
                  </a:cxn>
                  <a:cxn ang="0">
                    <a:pos x="1817" y="1053"/>
                  </a:cxn>
                  <a:cxn ang="0">
                    <a:pos x="1053" y="1817"/>
                  </a:cxn>
                  <a:cxn ang="0">
                    <a:pos x="258" y="1053"/>
                  </a:cxn>
                  <a:cxn ang="0">
                    <a:pos x="1053" y="258"/>
                  </a:cxn>
                  <a:cxn ang="0">
                    <a:pos x="1817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4" y="14"/>
                      <a:pt x="2" y="11"/>
                      <a:pt x="2" y="8"/>
                    </a:cubicBezTo>
                    <a:cubicBezTo>
                      <a:pt x="2" y="5"/>
                      <a:pt x="4" y="2"/>
                      <a:pt x="8" y="2"/>
                    </a:cubicBezTo>
                    <a:cubicBezTo>
                      <a:pt x="11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8" name="Freeform 3727"/>
              <p:cNvSpPr>
                <a:spLocks noEditPoints="1"/>
              </p:cNvSpPr>
              <p:nvPr/>
            </p:nvSpPr>
            <p:spPr>
              <a:xfrm>
                <a:off x="4640" y="688"/>
                <a:ext cx="71" cy="71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826" y="928"/>
                  </a:cxn>
                  <a:cxn ang="0">
                    <a:pos x="928" y="0"/>
                  </a:cxn>
                  <a:cxn ang="0">
                    <a:pos x="0" y="928"/>
                  </a:cxn>
                  <a:cxn ang="0">
                    <a:pos x="928" y="1826"/>
                  </a:cxn>
                  <a:cxn ang="0">
                    <a:pos x="1826" y="928"/>
                  </a:cxn>
                  <a:cxn ang="0">
                    <a:pos x="1567" y="928"/>
                  </a:cxn>
                  <a:cxn ang="0">
                    <a:pos x="928" y="1567"/>
                  </a:cxn>
                  <a:cxn ang="0">
                    <a:pos x="259" y="928"/>
                  </a:cxn>
                  <a:cxn ang="0">
                    <a:pos x="928" y="259"/>
                  </a:cxn>
                  <a:cxn ang="0">
                    <a:pos x="1567" y="928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79" name="Freeform 3728"/>
              <p:cNvSpPr>
                <a:spLocks noEditPoints="1"/>
              </p:cNvSpPr>
              <p:nvPr/>
            </p:nvSpPr>
            <p:spPr>
              <a:xfrm>
                <a:off x="4645" y="693"/>
                <a:ext cx="61" cy="61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803"/>
                  </a:cxn>
                  <a:cxn ang="0">
                    <a:pos x="803" y="0"/>
                  </a:cxn>
                  <a:cxn ang="0">
                    <a:pos x="0" y="803"/>
                  </a:cxn>
                  <a:cxn ang="0">
                    <a:pos x="803" y="1576"/>
                  </a:cxn>
                  <a:cxn ang="0">
                    <a:pos x="1576" y="803"/>
                  </a:cxn>
                  <a:cxn ang="0">
                    <a:pos x="1317" y="803"/>
                  </a:cxn>
                  <a:cxn ang="0">
                    <a:pos x="803" y="1317"/>
                  </a:cxn>
                  <a:cxn ang="0">
                    <a:pos x="259" y="803"/>
                  </a:cxn>
                  <a:cxn ang="0">
                    <a:pos x="803" y="259"/>
                  </a:cxn>
                  <a:cxn ang="0">
                    <a:pos x="1317" y="803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0" name="Freeform 3729"/>
              <p:cNvSpPr>
                <a:spLocks noEditPoints="1"/>
              </p:cNvSpPr>
              <p:nvPr/>
            </p:nvSpPr>
            <p:spPr>
              <a:xfrm>
                <a:off x="4650" y="698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6"/>
                      <a:pt x="6" y="8"/>
                      <a:pt x="5" y="8"/>
                    </a:cubicBezTo>
                    <a:cubicBezTo>
                      <a:pt x="3" y="8"/>
                      <a:pt x="2" y="6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6" y="2"/>
                      <a:pt x="8" y="3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1" name="Freeform 3730"/>
              <p:cNvSpPr>
                <a:spLocks noEditPoints="1"/>
              </p:cNvSpPr>
              <p:nvPr/>
            </p:nvSpPr>
            <p:spPr>
              <a:xfrm>
                <a:off x="4655" y="703"/>
                <a:ext cx="41" cy="41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54"/>
                  </a:cxn>
                  <a:cxn ang="0">
                    <a:pos x="554" y="0"/>
                  </a:cxn>
                  <a:cxn ang="0">
                    <a:pos x="0" y="554"/>
                  </a:cxn>
                  <a:cxn ang="0">
                    <a:pos x="554" y="1076"/>
                  </a:cxn>
                  <a:cxn ang="0">
                    <a:pos x="1076" y="554"/>
                  </a:cxn>
                  <a:cxn ang="0">
                    <a:pos x="815" y="554"/>
                  </a:cxn>
                  <a:cxn ang="0">
                    <a:pos x="554" y="815"/>
                  </a:cxn>
                  <a:cxn ang="0">
                    <a:pos x="261" y="554"/>
                  </a:cxn>
                  <a:cxn ang="0">
                    <a:pos x="554" y="261"/>
                  </a:cxn>
                  <a:cxn ang="0">
                    <a:pos x="815" y="554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2" name="Freeform 3731"/>
              <p:cNvSpPr>
                <a:spLocks noEditPoints="1"/>
              </p:cNvSpPr>
              <p:nvPr/>
            </p:nvSpPr>
            <p:spPr>
              <a:xfrm>
                <a:off x="4660" y="708"/>
                <a:ext cx="31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827" y="375"/>
                  </a:cxn>
                  <a:cxn ang="0">
                    <a:pos x="429" y="0"/>
                  </a:cxn>
                  <a:cxn ang="0">
                    <a:pos x="0" y="375"/>
                  </a:cxn>
                  <a:cxn ang="0">
                    <a:pos x="429" y="750"/>
                  </a:cxn>
                  <a:cxn ang="0">
                    <a:pos x="827" y="375"/>
                  </a:cxn>
                  <a:cxn ang="0">
                    <a:pos x="563" y="375"/>
                  </a:cxn>
                  <a:cxn ang="0">
                    <a:pos x="429" y="500"/>
                  </a:cxn>
                  <a:cxn ang="0">
                    <a:pos x="269" y="375"/>
                  </a:cxn>
                  <a:cxn ang="0">
                    <a:pos x="429" y="250"/>
                  </a:cxn>
                  <a:cxn ang="0">
                    <a:pos x="563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" y="6"/>
                      <a:pt x="6" y="4"/>
                      <a:pt x="6" y="3"/>
                    </a:cubicBezTo>
                    <a:moveTo>
                      <a:pt x="4" y="3"/>
                    </a:move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3" name="Oval 3732"/>
              <p:cNvSpPr/>
              <p:nvPr/>
            </p:nvSpPr>
            <p:spPr>
              <a:xfrm>
                <a:off x="4665" y="713"/>
                <a:ext cx="21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84" name="Oval 3733"/>
              <p:cNvSpPr/>
              <p:nvPr/>
            </p:nvSpPr>
            <p:spPr>
              <a:xfrm>
                <a:off x="4671" y="71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85" name="Freeform 3734"/>
              <p:cNvSpPr/>
              <p:nvPr/>
            </p:nvSpPr>
            <p:spPr>
              <a:xfrm>
                <a:off x="4645" y="708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133"/>
                  </a:cxn>
                  <a:cxn ang="0">
                    <a:pos x="1073" y="521"/>
                  </a:cxn>
                  <a:cxn ang="0">
                    <a:pos x="680" y="1073"/>
                  </a:cxn>
                  <a:cxn ang="0">
                    <a:pos x="0" y="808"/>
                  </a:cxn>
                  <a:cxn ang="0">
                    <a:pos x="394" y="133"/>
                  </a:cxn>
                </a:cxnLst>
                <a:rect l="txL" t="txT" r="txR" b="txB"/>
                <a:pathLst>
                  <a:path w="9" h="9">
                    <a:moveTo>
                      <a:pt x="3" y="1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9" y="6"/>
                      <a:pt x="8" y="8"/>
                      <a:pt x="5" y="8"/>
                    </a:cubicBezTo>
                    <a:cubicBezTo>
                      <a:pt x="3" y="9"/>
                      <a:pt x="1" y="8"/>
                      <a:pt x="0" y="6"/>
                    </a:cubicBezTo>
                    <a:cubicBezTo>
                      <a:pt x="0" y="3"/>
                      <a:pt x="1" y="1"/>
                      <a:pt x="3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6" name="Freeform 3735"/>
              <p:cNvSpPr>
                <a:spLocks noEditPoints="1"/>
              </p:cNvSpPr>
              <p:nvPr/>
            </p:nvSpPr>
            <p:spPr>
              <a:xfrm>
                <a:off x="4599" y="693"/>
                <a:ext cx="82" cy="76"/>
              </a:xfrm>
              <a:custGeom>
                <a:avLst/>
                <a:gdLst>
                  <a:gd name="txL" fmla="*/ 0 w 16"/>
                  <a:gd name="txT" fmla="*/ 0 h 15"/>
                  <a:gd name="txR" fmla="*/ 16 w 16"/>
                  <a:gd name="txB" fmla="*/ 15 h 15"/>
                </a:gdLst>
                <a:ahLst/>
                <a:cxnLst>
                  <a:cxn ang="0">
                    <a:pos x="2153" y="897"/>
                  </a:cxn>
                  <a:cxn ang="0">
                    <a:pos x="1076" y="0"/>
                  </a:cxn>
                  <a:cxn ang="0">
                    <a:pos x="0" y="897"/>
                  </a:cxn>
                  <a:cxn ang="0">
                    <a:pos x="1076" y="1951"/>
                  </a:cxn>
                  <a:cxn ang="0">
                    <a:pos x="2153" y="897"/>
                  </a:cxn>
                  <a:cxn ang="0">
                    <a:pos x="1891" y="897"/>
                  </a:cxn>
                  <a:cxn ang="0">
                    <a:pos x="1076" y="1692"/>
                  </a:cxn>
                  <a:cxn ang="0">
                    <a:pos x="261" y="897"/>
                  </a:cxn>
                  <a:cxn ang="0">
                    <a:pos x="1076" y="258"/>
                  </a:cxn>
                  <a:cxn ang="0">
                    <a:pos x="1891" y="897"/>
                  </a:cxn>
                </a:cxnLst>
                <a:rect l="txL" t="txT" r="txR" b="txB"/>
                <a:pathLst>
                  <a:path w="16" h="15">
                    <a:moveTo>
                      <a:pt x="16" y="7"/>
                    </a:move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8" y="15"/>
                    </a:cubicBezTo>
                    <a:cubicBezTo>
                      <a:pt x="12" y="15"/>
                      <a:pt x="16" y="12"/>
                      <a:pt x="16" y="7"/>
                    </a:cubicBezTo>
                    <a:moveTo>
                      <a:pt x="14" y="7"/>
                    </a:moveTo>
                    <a:cubicBezTo>
                      <a:pt x="14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7"/>
                    </a:cubicBezTo>
                    <a:cubicBezTo>
                      <a:pt x="2" y="4"/>
                      <a:pt x="5" y="2"/>
                      <a:pt x="8" y="2"/>
                    </a:cubicBezTo>
                    <a:cubicBezTo>
                      <a:pt x="11" y="2"/>
                      <a:pt x="14" y="4"/>
                      <a:pt x="14" y="7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7" name="Freeform 3736"/>
              <p:cNvSpPr>
                <a:spLocks noEditPoints="1"/>
              </p:cNvSpPr>
              <p:nvPr/>
            </p:nvSpPr>
            <p:spPr>
              <a:xfrm>
                <a:off x="4604" y="698"/>
                <a:ext cx="72" cy="66"/>
              </a:xfrm>
              <a:custGeom>
                <a:avLst/>
                <a:gdLst>
                  <a:gd name="txL" fmla="*/ 0 w 14"/>
                  <a:gd name="txT" fmla="*/ 0 h 13"/>
                  <a:gd name="txR" fmla="*/ 14 w 14"/>
                  <a:gd name="txB" fmla="*/ 13 h 13"/>
                </a:gdLst>
                <a:ahLst/>
                <a:cxnLst>
                  <a:cxn ang="0">
                    <a:pos x="1903" y="772"/>
                  </a:cxn>
                  <a:cxn ang="0">
                    <a:pos x="951" y="0"/>
                  </a:cxn>
                  <a:cxn ang="0">
                    <a:pos x="0" y="772"/>
                  </a:cxn>
                  <a:cxn ang="0">
                    <a:pos x="951" y="1701"/>
                  </a:cxn>
                  <a:cxn ang="0">
                    <a:pos x="1903" y="772"/>
                  </a:cxn>
                  <a:cxn ang="0">
                    <a:pos x="1641" y="772"/>
                  </a:cxn>
                  <a:cxn ang="0">
                    <a:pos x="951" y="1442"/>
                  </a:cxn>
                  <a:cxn ang="0">
                    <a:pos x="262" y="772"/>
                  </a:cxn>
                  <a:cxn ang="0">
                    <a:pos x="951" y="127"/>
                  </a:cxn>
                  <a:cxn ang="0">
                    <a:pos x="1641" y="772"/>
                  </a:cxn>
                </a:cxnLst>
                <a:rect l="txL" t="txT" r="txR" b="txB"/>
                <a:pathLst>
                  <a:path w="14" h="13">
                    <a:moveTo>
                      <a:pt x="14" y="6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1" y="13"/>
                      <a:pt x="14" y="10"/>
                      <a:pt x="14" y="6"/>
                    </a:cubicBezTo>
                    <a:moveTo>
                      <a:pt x="12" y="6"/>
                    </a:moveTo>
                    <a:cubicBezTo>
                      <a:pt x="12" y="9"/>
                      <a:pt x="10" y="11"/>
                      <a:pt x="7" y="11"/>
                    </a:cubicBezTo>
                    <a:cubicBezTo>
                      <a:pt x="4" y="11"/>
                      <a:pt x="2" y="9"/>
                      <a:pt x="2" y="6"/>
                    </a:cubicBezTo>
                    <a:cubicBezTo>
                      <a:pt x="2" y="4"/>
                      <a:pt x="4" y="1"/>
                      <a:pt x="7" y="1"/>
                    </a:cubicBezTo>
                    <a:cubicBezTo>
                      <a:pt x="10" y="1"/>
                      <a:pt x="12" y="4"/>
                      <a:pt x="12" y="6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8" name="Freeform 3737"/>
              <p:cNvSpPr>
                <a:spLocks noEditPoints="1"/>
              </p:cNvSpPr>
              <p:nvPr/>
            </p:nvSpPr>
            <p:spPr>
              <a:xfrm>
                <a:off x="4609" y="703"/>
                <a:ext cx="62" cy="56"/>
              </a:xfrm>
              <a:custGeom>
                <a:avLst/>
                <a:gdLst>
                  <a:gd name="txL" fmla="*/ 0 w 12"/>
                  <a:gd name="txT" fmla="*/ 0 h 11"/>
                  <a:gd name="txR" fmla="*/ 12 w 12"/>
                  <a:gd name="txB" fmla="*/ 11 h 11"/>
                </a:gdLst>
                <a:ahLst/>
                <a:cxnLst>
                  <a:cxn ang="0">
                    <a:pos x="1653" y="647"/>
                  </a:cxn>
                  <a:cxn ang="0">
                    <a:pos x="827" y="0"/>
                  </a:cxn>
                  <a:cxn ang="0">
                    <a:pos x="0" y="647"/>
                  </a:cxn>
                  <a:cxn ang="0">
                    <a:pos x="827" y="1451"/>
                  </a:cxn>
                  <a:cxn ang="0">
                    <a:pos x="1653" y="647"/>
                  </a:cxn>
                  <a:cxn ang="0">
                    <a:pos x="1390" y="647"/>
                  </a:cxn>
                  <a:cxn ang="0">
                    <a:pos x="827" y="1191"/>
                  </a:cxn>
                  <a:cxn ang="0">
                    <a:pos x="269" y="647"/>
                  </a:cxn>
                  <a:cxn ang="0">
                    <a:pos x="827" y="127"/>
                  </a:cxn>
                  <a:cxn ang="0">
                    <a:pos x="1390" y="647"/>
                  </a:cxn>
                </a:cxnLst>
                <a:rect l="txL" t="txT" r="txR" b="txB"/>
                <a:pathLst>
                  <a:path w="12" h="11">
                    <a:moveTo>
                      <a:pt x="12" y="5"/>
                    </a:move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2" y="9"/>
                      <a:pt x="12" y="5"/>
                    </a:cubicBezTo>
                    <a:moveTo>
                      <a:pt x="10" y="5"/>
                    </a:moveTo>
                    <a:cubicBezTo>
                      <a:pt x="10" y="8"/>
                      <a:pt x="8" y="9"/>
                      <a:pt x="6" y="9"/>
                    </a:cubicBezTo>
                    <a:cubicBezTo>
                      <a:pt x="4" y="9"/>
                      <a:pt x="2" y="8"/>
                      <a:pt x="2" y="5"/>
                    </a:cubicBezTo>
                    <a:cubicBezTo>
                      <a:pt x="2" y="3"/>
                      <a:pt x="4" y="1"/>
                      <a:pt x="6" y="1"/>
                    </a:cubicBezTo>
                    <a:cubicBezTo>
                      <a:pt x="8" y="1"/>
                      <a:pt x="10" y="3"/>
                      <a:pt x="10" y="5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89" name="Freeform 3738"/>
              <p:cNvSpPr>
                <a:spLocks noEditPoints="1"/>
              </p:cNvSpPr>
              <p:nvPr/>
            </p:nvSpPr>
            <p:spPr>
              <a:xfrm>
                <a:off x="4614" y="703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6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0" name="Freeform 3739"/>
              <p:cNvSpPr>
                <a:spLocks noEditPoints="1"/>
              </p:cNvSpPr>
              <p:nvPr/>
            </p:nvSpPr>
            <p:spPr>
              <a:xfrm>
                <a:off x="4620" y="708"/>
                <a:ext cx="40" cy="41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00" y="554"/>
                  </a:cxn>
                  <a:cxn ang="0">
                    <a:pos x="500" y="0"/>
                  </a:cxn>
                  <a:cxn ang="0">
                    <a:pos x="0" y="554"/>
                  </a:cxn>
                  <a:cxn ang="0">
                    <a:pos x="500" y="1076"/>
                  </a:cxn>
                  <a:cxn ang="0">
                    <a:pos x="1000" y="554"/>
                  </a:cxn>
                  <a:cxn ang="0">
                    <a:pos x="750" y="554"/>
                  </a:cxn>
                  <a:cxn ang="0">
                    <a:pos x="500" y="815"/>
                  </a:cxn>
                  <a:cxn ang="0">
                    <a:pos x="250" y="554"/>
                  </a:cxn>
                  <a:cxn ang="0">
                    <a:pos x="500" y="261"/>
                  </a:cxn>
                  <a:cxn ang="0">
                    <a:pos x="750" y="554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6" y="8"/>
                      <a:pt x="8" y="7"/>
                      <a:pt x="8" y="4"/>
                    </a:cubicBezTo>
                    <a:moveTo>
                      <a:pt x="6" y="4"/>
                    </a:move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1" name="Freeform 3740"/>
              <p:cNvSpPr>
                <a:spLocks noEditPoints="1"/>
              </p:cNvSpPr>
              <p:nvPr/>
            </p:nvSpPr>
            <p:spPr>
              <a:xfrm>
                <a:off x="4625" y="713"/>
                <a:ext cx="30" cy="31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750" y="429"/>
                  </a:cxn>
                  <a:cxn ang="0">
                    <a:pos x="375" y="0"/>
                  </a:cxn>
                  <a:cxn ang="0">
                    <a:pos x="0" y="429"/>
                  </a:cxn>
                  <a:cxn ang="0">
                    <a:pos x="375" y="827"/>
                  </a:cxn>
                  <a:cxn ang="0">
                    <a:pos x="750" y="429"/>
                  </a:cxn>
                  <a:cxn ang="0">
                    <a:pos x="500" y="429"/>
                  </a:cxn>
                  <a:cxn ang="0">
                    <a:pos x="375" y="563"/>
                  </a:cxn>
                  <a:cxn ang="0">
                    <a:pos x="250" y="429"/>
                  </a:cxn>
                  <a:cxn ang="0">
                    <a:pos x="375" y="269"/>
                  </a:cxn>
                  <a:cxn ang="0">
                    <a:pos x="500" y="429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" y="6"/>
                      <a:pt x="6" y="5"/>
                      <a:pt x="6" y="3"/>
                    </a:cubicBezTo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2" name="Oval 3741"/>
              <p:cNvSpPr/>
              <p:nvPr/>
            </p:nvSpPr>
            <p:spPr>
              <a:xfrm>
                <a:off x="4630" y="718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93" name="Oval 3742"/>
              <p:cNvSpPr/>
              <p:nvPr/>
            </p:nvSpPr>
            <p:spPr>
              <a:xfrm>
                <a:off x="4635" y="72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94" name="Freeform 3743"/>
              <p:cNvSpPr/>
              <p:nvPr/>
            </p:nvSpPr>
            <p:spPr>
              <a:xfrm>
                <a:off x="4609" y="718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0"/>
                  </a:cxn>
                  <a:cxn ang="0">
                    <a:pos x="1073" y="394"/>
                  </a:cxn>
                  <a:cxn ang="0">
                    <a:pos x="680" y="1073"/>
                  </a:cxn>
                  <a:cxn ang="0">
                    <a:pos x="0" y="680"/>
                  </a:cxn>
                  <a:cxn ang="0">
                    <a:pos x="394" y="0"/>
                  </a:cxn>
                </a:cxnLst>
                <a:rect l="txL" t="txT" r="txR" b="txB"/>
                <a:pathLst>
                  <a:path w="9" h="9">
                    <a:moveTo>
                      <a:pt x="3" y="0"/>
                    </a:moveTo>
                    <a:cubicBezTo>
                      <a:pt x="6" y="0"/>
                      <a:pt x="8" y="1"/>
                      <a:pt x="8" y="3"/>
                    </a:cubicBezTo>
                    <a:cubicBezTo>
                      <a:pt x="9" y="5"/>
                      <a:pt x="8" y="7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5" name="Freeform 3744"/>
              <p:cNvSpPr>
                <a:spLocks noEditPoints="1"/>
              </p:cNvSpPr>
              <p:nvPr/>
            </p:nvSpPr>
            <p:spPr>
              <a:xfrm>
                <a:off x="4660" y="642"/>
                <a:ext cx="82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53"/>
                  </a:cxn>
                  <a:cxn ang="0">
                    <a:pos x="1076" y="0"/>
                  </a:cxn>
                  <a:cxn ang="0">
                    <a:pos x="0" y="1053"/>
                  </a:cxn>
                  <a:cxn ang="0">
                    <a:pos x="1076" y="2076"/>
                  </a:cxn>
                  <a:cxn ang="0">
                    <a:pos x="2153" y="1053"/>
                  </a:cxn>
                  <a:cxn ang="0">
                    <a:pos x="1891" y="1053"/>
                  </a:cxn>
                  <a:cxn ang="0">
                    <a:pos x="1076" y="1817"/>
                  </a:cxn>
                  <a:cxn ang="0">
                    <a:pos x="261" y="1053"/>
                  </a:cxn>
                  <a:cxn ang="0">
                    <a:pos x="1076" y="258"/>
                  </a:cxn>
                  <a:cxn ang="0">
                    <a:pos x="1891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moveTo>
                      <a:pt x="14" y="8"/>
                    </a:moveTo>
                    <a:cubicBezTo>
                      <a:pt x="14" y="12"/>
                      <a:pt x="12" y="14"/>
                      <a:pt x="8" y="14"/>
                    </a:cubicBezTo>
                    <a:cubicBezTo>
                      <a:pt x="5" y="14"/>
                      <a:pt x="2" y="12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2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6" name="Freeform 3745"/>
              <p:cNvSpPr>
                <a:spLocks noEditPoints="1"/>
              </p:cNvSpPr>
              <p:nvPr/>
            </p:nvSpPr>
            <p:spPr>
              <a:xfrm>
                <a:off x="4665" y="648"/>
                <a:ext cx="72" cy="7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903" y="875"/>
                  </a:cxn>
                  <a:cxn ang="0">
                    <a:pos x="951" y="0"/>
                  </a:cxn>
                  <a:cxn ang="0">
                    <a:pos x="0" y="875"/>
                  </a:cxn>
                  <a:cxn ang="0">
                    <a:pos x="951" y="1750"/>
                  </a:cxn>
                  <a:cxn ang="0">
                    <a:pos x="1903" y="875"/>
                  </a:cxn>
                  <a:cxn ang="0">
                    <a:pos x="1641" y="875"/>
                  </a:cxn>
                  <a:cxn ang="0">
                    <a:pos x="951" y="1500"/>
                  </a:cxn>
                  <a:cxn ang="0">
                    <a:pos x="262" y="875"/>
                  </a:cxn>
                  <a:cxn ang="0">
                    <a:pos x="951" y="250"/>
                  </a:cxn>
                  <a:cxn ang="0">
                    <a:pos x="1641" y="875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5" y="12"/>
                      <a:pt x="2" y="10"/>
                      <a:pt x="2" y="7"/>
                    </a:cubicBezTo>
                    <a:cubicBezTo>
                      <a:pt x="2" y="5"/>
                      <a:pt x="5" y="2"/>
                      <a:pt x="7" y="2"/>
                    </a:cubicBezTo>
                    <a:cubicBezTo>
                      <a:pt x="10" y="2"/>
                      <a:pt x="12" y="5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7" name="Freeform 3746"/>
              <p:cNvSpPr>
                <a:spLocks noEditPoints="1"/>
              </p:cNvSpPr>
              <p:nvPr/>
            </p:nvSpPr>
            <p:spPr>
              <a:xfrm>
                <a:off x="4671" y="653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750"/>
                  </a:cxn>
                  <a:cxn ang="0">
                    <a:pos x="803" y="0"/>
                  </a:cxn>
                  <a:cxn ang="0">
                    <a:pos x="0" y="750"/>
                  </a:cxn>
                  <a:cxn ang="0">
                    <a:pos x="803" y="1500"/>
                  </a:cxn>
                  <a:cxn ang="0">
                    <a:pos x="1576" y="750"/>
                  </a:cxn>
                  <a:cxn ang="0">
                    <a:pos x="1317" y="750"/>
                  </a:cxn>
                  <a:cxn ang="0">
                    <a:pos x="803" y="1250"/>
                  </a:cxn>
                  <a:cxn ang="0">
                    <a:pos x="259" y="750"/>
                  </a:cxn>
                  <a:cxn ang="0">
                    <a:pos x="803" y="250"/>
                  </a:cxn>
                  <a:cxn ang="0">
                    <a:pos x="1317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0" y="12"/>
                      <a:pt x="12" y="10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8" name="Freeform 3747"/>
              <p:cNvSpPr>
                <a:spLocks noEditPoints="1"/>
              </p:cNvSpPr>
              <p:nvPr/>
            </p:nvSpPr>
            <p:spPr>
              <a:xfrm>
                <a:off x="4676" y="658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99" name="Freeform 3748"/>
              <p:cNvSpPr>
                <a:spLocks noEditPoints="1"/>
              </p:cNvSpPr>
              <p:nvPr/>
            </p:nvSpPr>
            <p:spPr>
              <a:xfrm>
                <a:off x="4681" y="663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0" name="Freeform 3749"/>
              <p:cNvSpPr>
                <a:spLocks noEditPoints="1"/>
              </p:cNvSpPr>
              <p:nvPr/>
            </p:nvSpPr>
            <p:spPr>
              <a:xfrm>
                <a:off x="4686" y="668"/>
                <a:ext cx="30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750" y="375"/>
                  </a:cxn>
                  <a:cxn ang="0">
                    <a:pos x="375" y="0"/>
                  </a:cxn>
                  <a:cxn ang="0">
                    <a:pos x="0" y="375"/>
                  </a:cxn>
                  <a:cxn ang="0">
                    <a:pos x="375" y="750"/>
                  </a:cxn>
                  <a:cxn ang="0">
                    <a:pos x="750" y="375"/>
                  </a:cxn>
                  <a:cxn ang="0">
                    <a:pos x="500" y="375"/>
                  </a:cxn>
                  <a:cxn ang="0">
                    <a:pos x="375" y="500"/>
                  </a:cxn>
                  <a:cxn ang="0">
                    <a:pos x="250" y="375"/>
                  </a:cxn>
                  <a:cxn ang="0">
                    <a:pos x="375" y="250"/>
                  </a:cxn>
                  <a:cxn ang="0">
                    <a:pos x="500" y="375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moveTo>
                      <a:pt x="4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1" name="Oval 3750"/>
              <p:cNvSpPr/>
              <p:nvPr/>
            </p:nvSpPr>
            <p:spPr>
              <a:xfrm>
                <a:off x="4691" y="673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02" name="Oval 3751"/>
              <p:cNvSpPr/>
              <p:nvPr/>
            </p:nvSpPr>
            <p:spPr>
              <a:xfrm>
                <a:off x="4696" y="67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03" name="Freeform 3752"/>
              <p:cNvSpPr/>
              <p:nvPr/>
            </p:nvSpPr>
            <p:spPr>
              <a:xfrm>
                <a:off x="4671" y="668"/>
                <a:ext cx="45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00" y="125"/>
                  </a:cxn>
                  <a:cxn ang="0">
                    <a:pos x="1125" y="500"/>
                  </a:cxn>
                  <a:cxn ang="0">
                    <a:pos x="750" y="1125"/>
                  </a:cxn>
                  <a:cxn ang="0">
                    <a:pos x="125" y="750"/>
                  </a:cxn>
                  <a:cxn ang="0">
                    <a:pos x="500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4" name="Freeform 3753"/>
              <p:cNvSpPr>
                <a:spLocks noEditPoints="1"/>
              </p:cNvSpPr>
              <p:nvPr/>
            </p:nvSpPr>
            <p:spPr>
              <a:xfrm>
                <a:off x="4640" y="602"/>
                <a:ext cx="82" cy="81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53"/>
                  </a:cxn>
                  <a:cxn ang="0">
                    <a:pos x="1076" y="0"/>
                  </a:cxn>
                  <a:cxn ang="0">
                    <a:pos x="0" y="1053"/>
                  </a:cxn>
                  <a:cxn ang="0">
                    <a:pos x="1076" y="2076"/>
                  </a:cxn>
                  <a:cxn ang="0">
                    <a:pos x="2153" y="1053"/>
                  </a:cxn>
                  <a:cxn ang="0">
                    <a:pos x="1891" y="1053"/>
                  </a:cxn>
                  <a:cxn ang="0">
                    <a:pos x="1076" y="1817"/>
                  </a:cxn>
                  <a:cxn ang="0">
                    <a:pos x="261" y="1053"/>
                  </a:cxn>
                  <a:cxn ang="0">
                    <a:pos x="1076" y="258"/>
                  </a:cxn>
                  <a:cxn ang="0">
                    <a:pos x="1891" y="1053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2" y="16"/>
                      <a:pt x="16" y="13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1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5" name="Freeform 3754"/>
              <p:cNvSpPr>
                <a:spLocks noEditPoints="1"/>
              </p:cNvSpPr>
              <p:nvPr/>
            </p:nvSpPr>
            <p:spPr>
              <a:xfrm>
                <a:off x="4645" y="607"/>
                <a:ext cx="71" cy="71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826" y="928"/>
                  </a:cxn>
                  <a:cxn ang="0">
                    <a:pos x="928" y="0"/>
                  </a:cxn>
                  <a:cxn ang="0">
                    <a:pos x="0" y="928"/>
                  </a:cxn>
                  <a:cxn ang="0">
                    <a:pos x="928" y="1826"/>
                  </a:cxn>
                  <a:cxn ang="0">
                    <a:pos x="1826" y="928"/>
                  </a:cxn>
                  <a:cxn ang="0">
                    <a:pos x="1567" y="928"/>
                  </a:cxn>
                  <a:cxn ang="0">
                    <a:pos x="928" y="1567"/>
                  </a:cxn>
                  <a:cxn ang="0">
                    <a:pos x="259" y="928"/>
                  </a:cxn>
                  <a:cxn ang="0">
                    <a:pos x="928" y="259"/>
                  </a:cxn>
                  <a:cxn ang="0">
                    <a:pos x="1567" y="928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6" name="Freeform 3755"/>
              <p:cNvSpPr>
                <a:spLocks noEditPoints="1"/>
              </p:cNvSpPr>
              <p:nvPr/>
            </p:nvSpPr>
            <p:spPr>
              <a:xfrm>
                <a:off x="4650" y="612"/>
                <a:ext cx="61" cy="61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803"/>
                  </a:cxn>
                  <a:cxn ang="0">
                    <a:pos x="803" y="0"/>
                  </a:cxn>
                  <a:cxn ang="0">
                    <a:pos x="0" y="803"/>
                  </a:cxn>
                  <a:cxn ang="0">
                    <a:pos x="803" y="1576"/>
                  </a:cxn>
                  <a:cxn ang="0">
                    <a:pos x="1576" y="803"/>
                  </a:cxn>
                  <a:cxn ang="0">
                    <a:pos x="1317" y="803"/>
                  </a:cxn>
                  <a:cxn ang="0">
                    <a:pos x="803" y="1317"/>
                  </a:cxn>
                  <a:cxn ang="0">
                    <a:pos x="259" y="803"/>
                  </a:cxn>
                  <a:cxn ang="0">
                    <a:pos x="803" y="259"/>
                  </a:cxn>
                  <a:cxn ang="0">
                    <a:pos x="1317" y="803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7" name="Freeform 3756"/>
              <p:cNvSpPr>
                <a:spLocks noEditPoints="1"/>
              </p:cNvSpPr>
              <p:nvPr/>
            </p:nvSpPr>
            <p:spPr>
              <a:xfrm>
                <a:off x="4655" y="617"/>
                <a:ext cx="51" cy="51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78"/>
                  </a:cxn>
                  <a:cxn ang="0">
                    <a:pos x="678" y="0"/>
                  </a:cxn>
                  <a:cxn ang="0">
                    <a:pos x="0" y="678"/>
                  </a:cxn>
                  <a:cxn ang="0">
                    <a:pos x="678" y="1326"/>
                  </a:cxn>
                  <a:cxn ang="0">
                    <a:pos x="1326" y="678"/>
                  </a:cxn>
                  <a:cxn ang="0">
                    <a:pos x="1066" y="678"/>
                  </a:cxn>
                  <a:cxn ang="0">
                    <a:pos x="678" y="1066"/>
                  </a:cxn>
                  <a:cxn ang="0">
                    <a:pos x="260" y="678"/>
                  </a:cxn>
                  <a:cxn ang="0">
                    <a:pos x="678" y="260"/>
                  </a:cxn>
                  <a:cxn ang="0">
                    <a:pos x="1066" y="678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8" name="Freeform 3757"/>
              <p:cNvSpPr>
                <a:spLocks noEditPoints="1"/>
              </p:cNvSpPr>
              <p:nvPr/>
            </p:nvSpPr>
            <p:spPr>
              <a:xfrm>
                <a:off x="4660" y="622"/>
                <a:ext cx="41" cy="41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54"/>
                  </a:cxn>
                  <a:cxn ang="0">
                    <a:pos x="554" y="0"/>
                  </a:cxn>
                  <a:cxn ang="0">
                    <a:pos x="0" y="554"/>
                  </a:cxn>
                  <a:cxn ang="0">
                    <a:pos x="554" y="1076"/>
                  </a:cxn>
                  <a:cxn ang="0">
                    <a:pos x="1076" y="554"/>
                  </a:cxn>
                  <a:cxn ang="0">
                    <a:pos x="815" y="554"/>
                  </a:cxn>
                  <a:cxn ang="0">
                    <a:pos x="554" y="815"/>
                  </a:cxn>
                  <a:cxn ang="0">
                    <a:pos x="261" y="554"/>
                  </a:cxn>
                  <a:cxn ang="0">
                    <a:pos x="554" y="261"/>
                  </a:cxn>
                  <a:cxn ang="0">
                    <a:pos x="815" y="554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09" name="Freeform 3758"/>
              <p:cNvSpPr>
                <a:spLocks noEditPoints="1"/>
              </p:cNvSpPr>
              <p:nvPr/>
            </p:nvSpPr>
            <p:spPr>
              <a:xfrm>
                <a:off x="4665" y="627"/>
                <a:ext cx="31" cy="31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827" y="429"/>
                  </a:cxn>
                  <a:cxn ang="0">
                    <a:pos x="429" y="0"/>
                  </a:cxn>
                  <a:cxn ang="0">
                    <a:pos x="0" y="429"/>
                  </a:cxn>
                  <a:cxn ang="0">
                    <a:pos x="429" y="827"/>
                  </a:cxn>
                  <a:cxn ang="0">
                    <a:pos x="827" y="429"/>
                  </a:cxn>
                  <a:cxn ang="0">
                    <a:pos x="563" y="429"/>
                  </a:cxn>
                  <a:cxn ang="0">
                    <a:pos x="429" y="563"/>
                  </a:cxn>
                  <a:cxn ang="0">
                    <a:pos x="269" y="429"/>
                  </a:cxn>
                  <a:cxn ang="0">
                    <a:pos x="429" y="269"/>
                  </a:cxn>
                  <a:cxn ang="0">
                    <a:pos x="563" y="429"/>
                  </a:cxn>
                </a:cxnLst>
                <a:rect l="txL" t="txT" r="txR" b="tx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</a:path>
                </a:pathLst>
              </a:custGeom>
              <a:solidFill>
                <a:srgbClr val="C6C6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0" name="Oval 3759"/>
              <p:cNvSpPr/>
              <p:nvPr/>
            </p:nvSpPr>
            <p:spPr>
              <a:xfrm>
                <a:off x="4671" y="632"/>
                <a:ext cx="20" cy="21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11" name="Oval 3760"/>
              <p:cNvSpPr/>
              <p:nvPr/>
            </p:nvSpPr>
            <p:spPr>
              <a:xfrm>
                <a:off x="4676" y="637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12" name="Freeform 3761"/>
              <p:cNvSpPr/>
              <p:nvPr/>
            </p:nvSpPr>
            <p:spPr>
              <a:xfrm>
                <a:off x="4650" y="627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33"/>
                  </a:cxn>
                  <a:cxn ang="0">
                    <a:pos x="1073" y="521"/>
                  </a:cxn>
                  <a:cxn ang="0">
                    <a:pos x="808" y="1201"/>
                  </a:cxn>
                  <a:cxn ang="0">
                    <a:pos x="133" y="808"/>
                  </a:cxn>
                  <a:cxn ang="0">
                    <a:pos x="521" y="133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3" y="9"/>
                      <a:pt x="1" y="8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3" name="Freeform 3762"/>
              <p:cNvSpPr>
                <a:spLocks noEditPoints="1"/>
              </p:cNvSpPr>
              <p:nvPr/>
            </p:nvSpPr>
            <p:spPr>
              <a:xfrm>
                <a:off x="4671" y="602"/>
                <a:ext cx="76" cy="81"/>
              </a:xfrm>
              <a:custGeom>
                <a:avLst/>
                <a:gdLst>
                  <a:gd name="txL" fmla="*/ 0 w 15"/>
                  <a:gd name="txT" fmla="*/ 0 h 16"/>
                  <a:gd name="txR" fmla="*/ 15 w 15"/>
                  <a:gd name="txB" fmla="*/ 16 h 16"/>
                </a:gdLst>
                <a:ahLst/>
                <a:cxnLst>
                  <a:cxn ang="0">
                    <a:pos x="1951" y="1053"/>
                  </a:cxn>
                  <a:cxn ang="0">
                    <a:pos x="1054" y="0"/>
                  </a:cxn>
                  <a:cxn ang="0">
                    <a:pos x="0" y="1053"/>
                  </a:cxn>
                  <a:cxn ang="0">
                    <a:pos x="1054" y="2076"/>
                  </a:cxn>
                  <a:cxn ang="0">
                    <a:pos x="1951" y="1053"/>
                  </a:cxn>
                  <a:cxn ang="0">
                    <a:pos x="1692" y="1053"/>
                  </a:cxn>
                  <a:cxn ang="0">
                    <a:pos x="1054" y="1817"/>
                  </a:cxn>
                  <a:cxn ang="0">
                    <a:pos x="258" y="1053"/>
                  </a:cxn>
                  <a:cxn ang="0">
                    <a:pos x="1054" y="258"/>
                  </a:cxn>
                  <a:cxn ang="0">
                    <a:pos x="1692" y="1053"/>
                  </a:cxn>
                </a:cxnLst>
                <a:rect l="txL" t="txT" r="txR" b="txB"/>
                <a:pathLst>
                  <a:path w="15" h="16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2" y="16"/>
                      <a:pt x="15" y="13"/>
                      <a:pt x="15" y="8"/>
                    </a:cubicBezTo>
                    <a:moveTo>
                      <a:pt x="13" y="8"/>
                    </a:moveTo>
                    <a:cubicBezTo>
                      <a:pt x="13" y="11"/>
                      <a:pt x="11" y="14"/>
                      <a:pt x="8" y="14"/>
                    </a:cubicBezTo>
                    <a:cubicBezTo>
                      <a:pt x="4" y="14"/>
                      <a:pt x="2" y="11"/>
                      <a:pt x="2" y="8"/>
                    </a:cubicBezTo>
                    <a:cubicBezTo>
                      <a:pt x="2" y="5"/>
                      <a:pt x="4" y="2"/>
                      <a:pt x="8" y="2"/>
                    </a:cubicBezTo>
                    <a:cubicBezTo>
                      <a:pt x="11" y="2"/>
                      <a:pt x="13" y="5"/>
                      <a:pt x="13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4" name="Freeform 3763"/>
              <p:cNvSpPr>
                <a:spLocks noEditPoints="1"/>
              </p:cNvSpPr>
              <p:nvPr/>
            </p:nvSpPr>
            <p:spPr>
              <a:xfrm>
                <a:off x="4676" y="607"/>
                <a:ext cx="66" cy="71"/>
              </a:xfrm>
              <a:custGeom>
                <a:avLst/>
                <a:gdLst>
                  <a:gd name="txL" fmla="*/ 0 w 13"/>
                  <a:gd name="txT" fmla="*/ 0 h 14"/>
                  <a:gd name="txR" fmla="*/ 13 w 13"/>
                  <a:gd name="txB" fmla="*/ 14 h 14"/>
                </a:gdLst>
                <a:ahLst/>
                <a:cxnLst>
                  <a:cxn ang="0">
                    <a:pos x="1701" y="928"/>
                  </a:cxn>
                  <a:cxn ang="0">
                    <a:pos x="929" y="0"/>
                  </a:cxn>
                  <a:cxn ang="0">
                    <a:pos x="0" y="928"/>
                  </a:cxn>
                  <a:cxn ang="0">
                    <a:pos x="929" y="1826"/>
                  </a:cxn>
                  <a:cxn ang="0">
                    <a:pos x="1701" y="928"/>
                  </a:cxn>
                  <a:cxn ang="0">
                    <a:pos x="1442" y="928"/>
                  </a:cxn>
                  <a:cxn ang="0">
                    <a:pos x="929" y="1567"/>
                  </a:cxn>
                  <a:cxn ang="0">
                    <a:pos x="259" y="928"/>
                  </a:cxn>
                  <a:cxn ang="0">
                    <a:pos x="929" y="259"/>
                  </a:cxn>
                  <a:cxn ang="0">
                    <a:pos x="1442" y="928"/>
                  </a:cxn>
                </a:cxnLst>
                <a:rect l="txL" t="txT" r="txR" b="txB"/>
                <a:pathLst>
                  <a:path w="13" h="14">
                    <a:moveTo>
                      <a:pt x="13" y="7"/>
                    </a:move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moveTo>
                      <a:pt x="11" y="7"/>
                    </a:moveTo>
                    <a:cubicBezTo>
                      <a:pt x="11" y="10"/>
                      <a:pt x="9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5"/>
                      <a:pt x="4" y="2"/>
                      <a:pt x="7" y="2"/>
                    </a:cubicBezTo>
                    <a:cubicBezTo>
                      <a:pt x="9" y="2"/>
                      <a:pt x="11" y="5"/>
                      <a:pt x="11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5" name="Freeform 3764"/>
              <p:cNvSpPr>
                <a:spLocks noEditPoints="1"/>
              </p:cNvSpPr>
              <p:nvPr/>
            </p:nvSpPr>
            <p:spPr>
              <a:xfrm>
                <a:off x="4681" y="612"/>
                <a:ext cx="56" cy="61"/>
              </a:xfrm>
              <a:custGeom>
                <a:avLst/>
                <a:gdLst>
                  <a:gd name="txL" fmla="*/ 0 w 11"/>
                  <a:gd name="txT" fmla="*/ 0 h 12"/>
                  <a:gd name="txR" fmla="*/ 11 w 11"/>
                  <a:gd name="txB" fmla="*/ 12 h 12"/>
                </a:gdLst>
                <a:ahLst/>
                <a:cxnLst>
                  <a:cxn ang="0">
                    <a:pos x="1451" y="803"/>
                  </a:cxn>
                  <a:cxn ang="0">
                    <a:pos x="804" y="0"/>
                  </a:cxn>
                  <a:cxn ang="0">
                    <a:pos x="0" y="803"/>
                  </a:cxn>
                  <a:cxn ang="0">
                    <a:pos x="804" y="1576"/>
                  </a:cxn>
                  <a:cxn ang="0">
                    <a:pos x="1451" y="803"/>
                  </a:cxn>
                  <a:cxn ang="0">
                    <a:pos x="1191" y="803"/>
                  </a:cxn>
                  <a:cxn ang="0">
                    <a:pos x="804" y="1317"/>
                  </a:cxn>
                  <a:cxn ang="0">
                    <a:pos x="260" y="803"/>
                  </a:cxn>
                  <a:cxn ang="0">
                    <a:pos x="804" y="259"/>
                  </a:cxn>
                  <a:cxn ang="0">
                    <a:pos x="1191" y="803"/>
                  </a:cxn>
                </a:cxnLst>
                <a:rect l="txL" t="txT" r="txR" b="txB"/>
                <a:pathLst>
                  <a:path w="11" h="12"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9" y="12"/>
                      <a:pt x="11" y="9"/>
                      <a:pt x="11" y="6"/>
                    </a:cubicBezTo>
                    <a:moveTo>
                      <a:pt x="9" y="6"/>
                    </a:moveTo>
                    <a:cubicBezTo>
                      <a:pt x="9" y="8"/>
                      <a:pt x="8" y="10"/>
                      <a:pt x="6" y="10"/>
                    </a:cubicBezTo>
                    <a:cubicBezTo>
                      <a:pt x="3" y="10"/>
                      <a:pt x="2" y="8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8" y="2"/>
                      <a:pt x="9" y="4"/>
                      <a:pt x="9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6" name="Freeform 3765"/>
              <p:cNvSpPr>
                <a:spLocks noEditPoints="1"/>
              </p:cNvSpPr>
              <p:nvPr/>
            </p:nvSpPr>
            <p:spPr>
              <a:xfrm>
                <a:off x="4686" y="617"/>
                <a:ext cx="46" cy="51"/>
              </a:xfrm>
              <a:custGeom>
                <a:avLst/>
                <a:gdLst>
                  <a:gd name="txL" fmla="*/ 0 w 9"/>
                  <a:gd name="txT" fmla="*/ 0 h 10"/>
                  <a:gd name="txR" fmla="*/ 9 w 9"/>
                  <a:gd name="txB" fmla="*/ 10 h 10"/>
                </a:gdLst>
                <a:ahLst/>
                <a:cxnLst>
                  <a:cxn ang="0">
                    <a:pos x="1201" y="678"/>
                  </a:cxn>
                  <a:cxn ang="0">
                    <a:pos x="680" y="0"/>
                  </a:cxn>
                  <a:cxn ang="0">
                    <a:pos x="0" y="678"/>
                  </a:cxn>
                  <a:cxn ang="0">
                    <a:pos x="680" y="1326"/>
                  </a:cxn>
                  <a:cxn ang="0">
                    <a:pos x="1201" y="678"/>
                  </a:cxn>
                  <a:cxn ang="0">
                    <a:pos x="940" y="678"/>
                  </a:cxn>
                  <a:cxn ang="0">
                    <a:pos x="680" y="1066"/>
                  </a:cxn>
                  <a:cxn ang="0">
                    <a:pos x="261" y="678"/>
                  </a:cxn>
                  <a:cxn ang="0">
                    <a:pos x="680" y="260"/>
                  </a:cxn>
                  <a:cxn ang="0">
                    <a:pos x="940" y="678"/>
                  </a:cxn>
                </a:cxnLst>
                <a:rect l="txL" t="txT" r="txR" b="txB"/>
                <a:pathLst>
                  <a:path w="9" h="10">
                    <a:moveTo>
                      <a:pt x="9" y="5"/>
                    </a:moveTo>
                    <a:cubicBezTo>
                      <a:pt x="9" y="3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7" y="10"/>
                      <a:pt x="9" y="8"/>
                      <a:pt x="9" y="5"/>
                    </a:cubicBezTo>
                    <a:moveTo>
                      <a:pt x="7" y="5"/>
                    </a:moveTo>
                    <a:cubicBezTo>
                      <a:pt x="7" y="7"/>
                      <a:pt x="6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6" y="2"/>
                      <a:pt x="7" y="4"/>
                      <a:pt x="7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7" name="Freeform 3766"/>
              <p:cNvSpPr>
                <a:spLocks noEditPoints="1"/>
              </p:cNvSpPr>
              <p:nvPr/>
            </p:nvSpPr>
            <p:spPr>
              <a:xfrm>
                <a:off x="4691" y="622"/>
                <a:ext cx="36" cy="41"/>
              </a:xfrm>
              <a:custGeom>
                <a:avLst/>
                <a:gdLst>
                  <a:gd name="txL" fmla="*/ 0 w 7"/>
                  <a:gd name="txT" fmla="*/ 0 h 8"/>
                  <a:gd name="txR" fmla="*/ 7 w 7"/>
                  <a:gd name="txB" fmla="*/ 8 h 8"/>
                </a:gdLst>
                <a:ahLst/>
                <a:cxnLst>
                  <a:cxn ang="0">
                    <a:pos x="951" y="554"/>
                  </a:cxn>
                  <a:cxn ang="0">
                    <a:pos x="555" y="0"/>
                  </a:cxn>
                  <a:cxn ang="0">
                    <a:pos x="0" y="554"/>
                  </a:cxn>
                  <a:cxn ang="0">
                    <a:pos x="555" y="1076"/>
                  </a:cxn>
                  <a:cxn ang="0">
                    <a:pos x="951" y="554"/>
                  </a:cxn>
                  <a:cxn ang="0">
                    <a:pos x="689" y="554"/>
                  </a:cxn>
                  <a:cxn ang="0">
                    <a:pos x="555" y="815"/>
                  </a:cxn>
                  <a:cxn ang="0">
                    <a:pos x="262" y="554"/>
                  </a:cxn>
                  <a:cxn ang="0">
                    <a:pos x="555" y="261"/>
                  </a:cxn>
                  <a:cxn ang="0">
                    <a:pos x="689" y="554"/>
                  </a:cxn>
                </a:cxnLst>
                <a:rect l="txL" t="txT" r="txR" b="txB"/>
                <a:pathLst>
                  <a:path w="7" h="8">
                    <a:moveTo>
                      <a:pt x="7" y="4"/>
                    </a:moveTo>
                    <a:cubicBezTo>
                      <a:pt x="7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6" y="8"/>
                      <a:pt x="7" y="6"/>
                      <a:pt x="7" y="4"/>
                    </a:cubicBezTo>
                    <a:moveTo>
                      <a:pt x="5" y="4"/>
                    </a:moveTo>
                    <a:cubicBezTo>
                      <a:pt x="5" y="5"/>
                      <a:pt x="5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2"/>
                      <a:pt x="4" y="2"/>
                    </a:cubicBezTo>
                    <a:cubicBezTo>
                      <a:pt x="5" y="2"/>
                      <a:pt x="5" y="3"/>
                      <a:pt x="5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18" name="Oval 3767"/>
              <p:cNvSpPr/>
              <p:nvPr/>
            </p:nvSpPr>
            <p:spPr>
              <a:xfrm>
                <a:off x="4696" y="627"/>
                <a:ext cx="26" cy="31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19" name="Oval 3768"/>
              <p:cNvSpPr/>
              <p:nvPr/>
            </p:nvSpPr>
            <p:spPr>
              <a:xfrm>
                <a:off x="4701" y="632"/>
                <a:ext cx="15" cy="21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20" name="Oval 3769"/>
              <p:cNvSpPr/>
              <p:nvPr/>
            </p:nvSpPr>
            <p:spPr>
              <a:xfrm>
                <a:off x="4706" y="637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21" name="Freeform 3770"/>
              <p:cNvSpPr/>
              <p:nvPr/>
            </p:nvSpPr>
            <p:spPr>
              <a:xfrm>
                <a:off x="4681" y="627"/>
                <a:ext cx="46" cy="46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394" y="133"/>
                  </a:cxn>
                  <a:cxn ang="0">
                    <a:pos x="1073" y="521"/>
                  </a:cxn>
                  <a:cxn ang="0">
                    <a:pos x="680" y="1201"/>
                  </a:cxn>
                  <a:cxn ang="0">
                    <a:pos x="0" y="808"/>
                  </a:cxn>
                  <a:cxn ang="0">
                    <a:pos x="394" y="133"/>
                  </a:cxn>
                </a:cxnLst>
                <a:rect l="txL" t="txT" r="txR" b="tx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2" name="Freeform 3771"/>
              <p:cNvSpPr>
                <a:spLocks noEditPoints="1"/>
              </p:cNvSpPr>
              <p:nvPr/>
            </p:nvSpPr>
            <p:spPr>
              <a:xfrm>
                <a:off x="4645" y="562"/>
                <a:ext cx="82" cy="80"/>
              </a:xfrm>
              <a:custGeom>
                <a:avLst/>
                <a:gdLst>
                  <a:gd name="txL" fmla="*/ 0 w 16"/>
                  <a:gd name="txT" fmla="*/ 0 h 16"/>
                  <a:gd name="txR" fmla="*/ 16 w 16"/>
                  <a:gd name="txB" fmla="*/ 16 h 16"/>
                </a:gdLst>
                <a:ahLst/>
                <a:cxnLst>
                  <a:cxn ang="0">
                    <a:pos x="2153" y="1000"/>
                  </a:cxn>
                  <a:cxn ang="0">
                    <a:pos x="1076" y="0"/>
                  </a:cxn>
                  <a:cxn ang="0">
                    <a:pos x="0" y="1000"/>
                  </a:cxn>
                  <a:cxn ang="0">
                    <a:pos x="1076" y="2000"/>
                  </a:cxn>
                  <a:cxn ang="0">
                    <a:pos x="2153" y="1000"/>
                  </a:cxn>
                  <a:cxn ang="0">
                    <a:pos x="1891" y="1000"/>
                  </a:cxn>
                  <a:cxn ang="0">
                    <a:pos x="1076" y="1750"/>
                  </a:cxn>
                  <a:cxn ang="0">
                    <a:pos x="261" y="1000"/>
                  </a:cxn>
                  <a:cxn ang="0">
                    <a:pos x="1076" y="250"/>
                  </a:cxn>
                  <a:cxn ang="0">
                    <a:pos x="1891" y="1000"/>
                  </a:cxn>
                </a:cxnLst>
                <a:rect l="txL" t="txT" r="txR" b="txB"/>
                <a:pathLst>
                  <a:path w="16" h="16">
                    <a:moveTo>
                      <a:pt x="16" y="8"/>
                    </a:move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moveTo>
                      <a:pt x="14" y="8"/>
                    </a:moveTo>
                    <a:cubicBezTo>
                      <a:pt x="14" y="11"/>
                      <a:pt x="11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1" y="2"/>
                      <a:pt x="14" y="5"/>
                      <a:pt x="14" y="8"/>
                    </a:cubicBez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3" name="Freeform 3772"/>
              <p:cNvSpPr>
                <a:spLocks noEditPoints="1"/>
              </p:cNvSpPr>
              <p:nvPr/>
            </p:nvSpPr>
            <p:spPr>
              <a:xfrm>
                <a:off x="4650" y="567"/>
                <a:ext cx="72" cy="70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1903" y="875"/>
                  </a:cxn>
                  <a:cxn ang="0">
                    <a:pos x="951" y="0"/>
                  </a:cxn>
                  <a:cxn ang="0">
                    <a:pos x="0" y="875"/>
                  </a:cxn>
                  <a:cxn ang="0">
                    <a:pos x="951" y="1750"/>
                  </a:cxn>
                  <a:cxn ang="0">
                    <a:pos x="1903" y="875"/>
                  </a:cxn>
                  <a:cxn ang="0">
                    <a:pos x="1641" y="875"/>
                  </a:cxn>
                  <a:cxn ang="0">
                    <a:pos x="951" y="1500"/>
                  </a:cxn>
                  <a:cxn ang="0">
                    <a:pos x="262" y="875"/>
                  </a:cxn>
                  <a:cxn ang="0">
                    <a:pos x="951" y="250"/>
                  </a:cxn>
                  <a:cxn ang="0">
                    <a:pos x="1641" y="875"/>
                  </a:cxn>
                </a:cxnLst>
                <a:rect l="txL" t="txT" r="txR" b="txB"/>
                <a:pathLst>
                  <a:path w="14" h="14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moveTo>
                      <a:pt x="12" y="7"/>
                    </a:moveTo>
                    <a:cubicBezTo>
                      <a:pt x="12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</a:path>
                </a:pathLst>
              </a:custGeom>
              <a:solidFill>
                <a:srgbClr val="807E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4" name="Freeform 3773"/>
              <p:cNvSpPr>
                <a:spLocks noEditPoints="1"/>
              </p:cNvSpPr>
              <p:nvPr/>
            </p:nvSpPr>
            <p:spPr>
              <a:xfrm>
                <a:off x="4655" y="572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1576" y="750"/>
                  </a:cxn>
                  <a:cxn ang="0">
                    <a:pos x="803" y="0"/>
                  </a:cxn>
                  <a:cxn ang="0">
                    <a:pos x="0" y="750"/>
                  </a:cxn>
                  <a:cxn ang="0">
                    <a:pos x="803" y="1500"/>
                  </a:cxn>
                  <a:cxn ang="0">
                    <a:pos x="1576" y="750"/>
                  </a:cxn>
                  <a:cxn ang="0">
                    <a:pos x="1317" y="750"/>
                  </a:cxn>
                  <a:cxn ang="0">
                    <a:pos x="803" y="1250"/>
                  </a:cxn>
                  <a:cxn ang="0">
                    <a:pos x="259" y="750"/>
                  </a:cxn>
                  <a:cxn ang="0">
                    <a:pos x="803" y="250"/>
                  </a:cxn>
                  <a:cxn ang="0">
                    <a:pos x="1317" y="750"/>
                  </a:cxn>
                </a:cxnLst>
                <a:rect l="txL" t="txT" r="txR" b="txB"/>
                <a:pathLst>
                  <a:path w="12" h="12">
                    <a:moveTo>
                      <a:pt x="12" y="6"/>
                    </a:move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moveTo>
                      <a:pt x="10" y="6"/>
                    </a:moveTo>
                    <a:cubicBezTo>
                      <a:pt x="10" y="8"/>
                      <a:pt x="8" y="10"/>
                      <a:pt x="6" y="10"/>
                    </a:cubicBezTo>
                    <a:cubicBezTo>
                      <a:pt x="4" y="10"/>
                      <a:pt x="2" y="8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8" y="2"/>
                      <a:pt x="10" y="4"/>
                      <a:pt x="10" y="6"/>
                    </a:cubicBezTo>
                  </a:path>
                </a:pathLst>
              </a:custGeom>
              <a:solidFill>
                <a:srgbClr val="8E8D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5" name="Freeform 3774"/>
              <p:cNvSpPr>
                <a:spLocks noEditPoints="1"/>
              </p:cNvSpPr>
              <p:nvPr/>
            </p:nvSpPr>
            <p:spPr>
              <a:xfrm>
                <a:off x="4660" y="577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326" y="625"/>
                  </a:cxn>
                  <a:cxn ang="0">
                    <a:pos x="678" y="0"/>
                  </a:cxn>
                  <a:cxn ang="0">
                    <a:pos x="0" y="625"/>
                  </a:cxn>
                  <a:cxn ang="0">
                    <a:pos x="678" y="1250"/>
                  </a:cxn>
                  <a:cxn ang="0">
                    <a:pos x="1326" y="625"/>
                  </a:cxn>
                  <a:cxn ang="0">
                    <a:pos x="1066" y="625"/>
                  </a:cxn>
                  <a:cxn ang="0">
                    <a:pos x="678" y="1000"/>
                  </a:cxn>
                  <a:cxn ang="0">
                    <a:pos x="260" y="625"/>
                  </a:cxn>
                  <a:cxn ang="0">
                    <a:pos x="678" y="250"/>
                  </a:cxn>
                  <a:cxn ang="0">
                    <a:pos x="1066" y="625"/>
                  </a:cxn>
                </a:cxnLst>
                <a:rect l="txL" t="txT" r="txR" b="txB"/>
                <a:pathLst>
                  <a:path w="10" h="10">
                    <a:moveTo>
                      <a:pt x="10" y="5"/>
                    </a:move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</a:path>
                </a:pathLst>
              </a:custGeom>
              <a:solidFill>
                <a:srgbClr val="A09F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6" name="Freeform 3775"/>
              <p:cNvSpPr>
                <a:spLocks noEditPoints="1"/>
              </p:cNvSpPr>
              <p:nvPr/>
            </p:nvSpPr>
            <p:spPr>
              <a:xfrm>
                <a:off x="4665" y="582"/>
                <a:ext cx="41" cy="40"/>
              </a:xfrm>
              <a:custGeom>
                <a:avLst/>
                <a:gdLst>
                  <a:gd name="txL" fmla="*/ 0 w 8"/>
                  <a:gd name="txT" fmla="*/ 0 h 8"/>
                  <a:gd name="txR" fmla="*/ 8 w 8"/>
                  <a:gd name="txB" fmla="*/ 8 h 8"/>
                </a:gdLst>
                <a:ahLst/>
                <a:cxnLst>
                  <a:cxn ang="0">
                    <a:pos x="1076" y="500"/>
                  </a:cxn>
                  <a:cxn ang="0">
                    <a:pos x="554" y="0"/>
                  </a:cxn>
                  <a:cxn ang="0">
                    <a:pos x="0" y="500"/>
                  </a:cxn>
                  <a:cxn ang="0">
                    <a:pos x="554" y="1000"/>
                  </a:cxn>
                  <a:cxn ang="0">
                    <a:pos x="1076" y="500"/>
                  </a:cxn>
                  <a:cxn ang="0">
                    <a:pos x="815" y="500"/>
                  </a:cxn>
                  <a:cxn ang="0">
                    <a:pos x="554" y="750"/>
                  </a:cxn>
                  <a:cxn ang="0">
                    <a:pos x="261" y="500"/>
                  </a:cxn>
                  <a:cxn ang="0">
                    <a:pos x="554" y="250"/>
                  </a:cxn>
                  <a:cxn ang="0">
                    <a:pos x="815" y="500"/>
                  </a:cxn>
                </a:cxnLst>
                <a:rect l="txL" t="txT" r="txR" b="txB"/>
                <a:pathLst>
                  <a:path w="8" h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moveTo>
                      <a:pt x="6" y="4"/>
                    </a:moveTo>
                    <a:cubicBezTo>
                      <a:pt x="6" y="5"/>
                      <a:pt x="5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</a:path>
                </a:pathLst>
              </a:custGeom>
              <a:solidFill>
                <a:srgbClr val="B3B2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827" name="Oval 3776"/>
              <p:cNvSpPr/>
              <p:nvPr/>
            </p:nvSpPr>
            <p:spPr>
              <a:xfrm>
                <a:off x="4671" y="587"/>
                <a:ext cx="30" cy="30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28" name="Oval 3777"/>
              <p:cNvSpPr/>
              <p:nvPr/>
            </p:nvSpPr>
            <p:spPr>
              <a:xfrm>
                <a:off x="4676" y="592"/>
                <a:ext cx="20" cy="20"/>
              </a:xfrm>
              <a:prstGeom prst="ellipse">
                <a:avLst/>
              </a:prstGeom>
              <a:solidFill>
                <a:srgbClr val="E2E2E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29" name="Oval 3778"/>
              <p:cNvSpPr/>
              <p:nvPr/>
            </p:nvSpPr>
            <p:spPr>
              <a:xfrm>
                <a:off x="4681" y="59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30" name="Freeform 3779"/>
              <p:cNvSpPr/>
              <p:nvPr/>
            </p:nvSpPr>
            <p:spPr>
              <a:xfrm>
                <a:off x="4655" y="587"/>
                <a:ext cx="46" cy="45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21" y="125"/>
                  </a:cxn>
                  <a:cxn ang="0">
                    <a:pos x="1201" y="500"/>
                  </a:cxn>
                  <a:cxn ang="0">
                    <a:pos x="808" y="1125"/>
                  </a:cxn>
                  <a:cxn ang="0">
                    <a:pos x="133" y="750"/>
                  </a:cxn>
                  <a:cxn ang="0">
                    <a:pos x="521" y="125"/>
                  </a:cxn>
                </a:cxnLst>
                <a:rect l="txL" t="txT" r="txR" b="tx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1" y="8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</a:path>
                </a:pathLst>
              </a:custGeom>
              <a:noFill/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547" name="Group 3933"/>
            <p:cNvGrpSpPr/>
            <p:nvPr/>
          </p:nvGrpSpPr>
          <p:grpSpPr>
            <a:xfrm>
              <a:off x="4661" y="2052"/>
              <a:ext cx="204" cy="298"/>
              <a:chOff x="4941" y="440"/>
              <a:chExt cx="204" cy="298"/>
            </a:xfrm>
          </p:grpSpPr>
          <p:sp>
            <p:nvSpPr>
              <p:cNvPr id="9590" name="Rectangle 3803"/>
              <p:cNvSpPr/>
              <p:nvPr/>
            </p:nvSpPr>
            <p:spPr>
              <a:xfrm>
                <a:off x="5058" y="586"/>
                <a:ext cx="11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1" name="Rectangle 3804"/>
              <p:cNvSpPr/>
              <p:nvPr/>
            </p:nvSpPr>
            <p:spPr>
              <a:xfrm>
                <a:off x="5063" y="586"/>
                <a:ext cx="11" cy="66"/>
              </a:xfrm>
              <a:prstGeom prst="rect">
                <a:avLst/>
              </a:prstGeom>
              <a:solidFill>
                <a:srgbClr val="69549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2" name="Rectangle 3805"/>
              <p:cNvSpPr/>
              <p:nvPr/>
            </p:nvSpPr>
            <p:spPr>
              <a:xfrm>
                <a:off x="5069" y="586"/>
                <a:ext cx="10" cy="66"/>
              </a:xfrm>
              <a:prstGeom prst="rect">
                <a:avLst/>
              </a:prstGeom>
              <a:solidFill>
                <a:srgbClr val="A395C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3" name="Rectangle 3806"/>
              <p:cNvSpPr/>
              <p:nvPr/>
            </p:nvSpPr>
            <p:spPr>
              <a:xfrm>
                <a:off x="5074" y="586"/>
                <a:ext cx="10" cy="66"/>
              </a:xfrm>
              <a:prstGeom prst="rect">
                <a:avLst/>
              </a:prstGeom>
              <a:solidFill>
                <a:srgbClr val="DFDA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4" name="Rectangle 3807"/>
              <p:cNvSpPr/>
              <p:nvPr/>
            </p:nvSpPr>
            <p:spPr>
              <a:xfrm>
                <a:off x="5079" y="586"/>
                <a:ext cx="10" cy="66"/>
              </a:xfrm>
              <a:prstGeom prst="rect">
                <a:avLst/>
              </a:prstGeom>
              <a:solidFill>
                <a:srgbClr val="9486B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5" name="Rectangle 3808"/>
              <p:cNvSpPr/>
              <p:nvPr/>
            </p:nvSpPr>
            <p:spPr>
              <a:xfrm>
                <a:off x="5084" y="586"/>
                <a:ext cx="10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6" name="Rectangle 3809"/>
              <p:cNvSpPr/>
              <p:nvPr/>
            </p:nvSpPr>
            <p:spPr>
              <a:xfrm>
                <a:off x="5089" y="586"/>
                <a:ext cx="1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7" name="Rectangle 3810"/>
              <p:cNvSpPr/>
              <p:nvPr/>
            </p:nvSpPr>
            <p:spPr>
              <a:xfrm>
                <a:off x="5058" y="586"/>
                <a:ext cx="31" cy="66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8" name="Rectangle 3811"/>
              <p:cNvSpPr/>
              <p:nvPr/>
            </p:nvSpPr>
            <p:spPr>
              <a:xfrm>
                <a:off x="5043" y="586"/>
                <a:ext cx="5" cy="31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99" name="Rectangle 3812"/>
              <p:cNvSpPr/>
              <p:nvPr/>
            </p:nvSpPr>
            <p:spPr>
              <a:xfrm>
                <a:off x="5043" y="586"/>
                <a:ext cx="10" cy="31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0" name="Rectangle 3813"/>
              <p:cNvSpPr/>
              <p:nvPr/>
            </p:nvSpPr>
            <p:spPr>
              <a:xfrm>
                <a:off x="5048" y="586"/>
                <a:ext cx="10" cy="31"/>
              </a:xfrm>
              <a:prstGeom prst="rect">
                <a:avLst/>
              </a:prstGeom>
              <a:solidFill>
                <a:srgbClr val="4B318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1" name="Rectangle 3814"/>
              <p:cNvSpPr/>
              <p:nvPr/>
            </p:nvSpPr>
            <p:spPr>
              <a:xfrm>
                <a:off x="5053" y="586"/>
                <a:ext cx="10" cy="31"/>
              </a:xfrm>
              <a:prstGeom prst="rect">
                <a:avLst/>
              </a:prstGeom>
              <a:solidFill>
                <a:srgbClr val="644E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2" name="Rectangle 3815"/>
              <p:cNvSpPr/>
              <p:nvPr/>
            </p:nvSpPr>
            <p:spPr>
              <a:xfrm>
                <a:off x="5058" y="586"/>
                <a:ext cx="11" cy="31"/>
              </a:xfrm>
              <a:prstGeom prst="rect">
                <a:avLst/>
              </a:prstGeom>
              <a:solidFill>
                <a:srgbClr val="7F6EA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3" name="Rectangle 3816"/>
              <p:cNvSpPr/>
              <p:nvPr/>
            </p:nvSpPr>
            <p:spPr>
              <a:xfrm>
                <a:off x="5063" y="586"/>
                <a:ext cx="11" cy="31"/>
              </a:xfrm>
              <a:prstGeom prst="rect">
                <a:avLst/>
              </a:prstGeom>
              <a:solidFill>
                <a:srgbClr val="9788B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4" name="Rectangle 3817"/>
              <p:cNvSpPr/>
              <p:nvPr/>
            </p:nvSpPr>
            <p:spPr>
              <a:xfrm>
                <a:off x="5069" y="586"/>
                <a:ext cx="10" cy="31"/>
              </a:xfrm>
              <a:prstGeom prst="rect">
                <a:avLst/>
              </a:prstGeom>
              <a:solidFill>
                <a:srgbClr val="BCB1D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5" name="Rectangle 3818"/>
              <p:cNvSpPr/>
              <p:nvPr/>
            </p:nvSpPr>
            <p:spPr>
              <a:xfrm>
                <a:off x="5074" y="586"/>
                <a:ext cx="10" cy="31"/>
              </a:xfrm>
              <a:prstGeom prst="rect">
                <a:avLst/>
              </a:prstGeom>
              <a:solidFill>
                <a:srgbClr val="F9F8F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6" name="Rectangle 3819"/>
              <p:cNvSpPr/>
              <p:nvPr/>
            </p:nvSpPr>
            <p:spPr>
              <a:xfrm>
                <a:off x="5079" y="586"/>
                <a:ext cx="10" cy="31"/>
              </a:xfrm>
              <a:prstGeom prst="rect">
                <a:avLst/>
              </a:prstGeom>
              <a:solidFill>
                <a:srgbClr val="CBC1D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7" name="Rectangle 3820"/>
              <p:cNvSpPr/>
              <p:nvPr/>
            </p:nvSpPr>
            <p:spPr>
              <a:xfrm>
                <a:off x="5084" y="586"/>
                <a:ext cx="10" cy="31"/>
              </a:xfrm>
              <a:prstGeom prst="rect">
                <a:avLst/>
              </a:prstGeom>
              <a:solidFill>
                <a:srgbClr val="A598C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8" name="Rectangle 3821"/>
              <p:cNvSpPr/>
              <p:nvPr/>
            </p:nvSpPr>
            <p:spPr>
              <a:xfrm>
                <a:off x="5089" y="586"/>
                <a:ext cx="10" cy="31"/>
              </a:xfrm>
              <a:prstGeom prst="rect">
                <a:avLst/>
              </a:prstGeom>
              <a:solidFill>
                <a:srgbClr val="8B7BB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09" name="Rectangle 3822"/>
              <p:cNvSpPr/>
              <p:nvPr/>
            </p:nvSpPr>
            <p:spPr>
              <a:xfrm>
                <a:off x="5094" y="586"/>
                <a:ext cx="10" cy="31"/>
              </a:xfrm>
              <a:prstGeom prst="rect">
                <a:avLst/>
              </a:prstGeom>
              <a:solidFill>
                <a:srgbClr val="7764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0" name="Rectangle 3823"/>
              <p:cNvSpPr/>
              <p:nvPr/>
            </p:nvSpPr>
            <p:spPr>
              <a:xfrm>
                <a:off x="5099" y="586"/>
                <a:ext cx="10" cy="31"/>
              </a:xfrm>
              <a:prstGeom prst="rect">
                <a:avLst/>
              </a:prstGeom>
              <a:solidFill>
                <a:srgbClr val="624C9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1" name="Rectangle 3824"/>
              <p:cNvSpPr/>
              <p:nvPr/>
            </p:nvSpPr>
            <p:spPr>
              <a:xfrm>
                <a:off x="5104" y="586"/>
                <a:ext cx="11" cy="31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2" name="Rectangle 3825"/>
              <p:cNvSpPr/>
              <p:nvPr/>
            </p:nvSpPr>
            <p:spPr>
              <a:xfrm>
                <a:off x="5109" y="586"/>
                <a:ext cx="1" cy="31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3" name="Rectangle 3826"/>
              <p:cNvSpPr/>
              <p:nvPr/>
            </p:nvSpPr>
            <p:spPr>
              <a:xfrm>
                <a:off x="5043" y="586"/>
                <a:ext cx="66" cy="31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4" name="Freeform 3827"/>
              <p:cNvSpPr/>
              <p:nvPr/>
            </p:nvSpPr>
            <p:spPr>
              <a:xfrm>
                <a:off x="4961" y="531"/>
                <a:ext cx="108" cy="15"/>
              </a:xfrm>
              <a:custGeom>
                <a:avLst/>
                <a:gdLst>
                  <a:gd name="txL" fmla="*/ 0 w 108"/>
                  <a:gd name="txT" fmla="*/ 0 h 15"/>
                  <a:gd name="txR" fmla="*/ 108 w 108"/>
                  <a:gd name="txB" fmla="*/ 15 h 15"/>
                </a:gdLst>
                <a:ahLst/>
                <a:cxnLst>
                  <a:cxn ang="0">
                    <a:pos x="108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8" y="5"/>
                  </a:cxn>
                  <a:cxn ang="0">
                    <a:pos x="108" y="15"/>
                  </a:cxn>
                </a:cxnLst>
                <a:rect l="txL" t="txT" r="txR" b="txB"/>
                <a:pathLst>
                  <a:path w="108" h="15">
                    <a:moveTo>
                      <a:pt x="108" y="1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8" y="5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340D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15" name="Freeform 3828"/>
              <p:cNvSpPr/>
              <p:nvPr/>
            </p:nvSpPr>
            <p:spPr>
              <a:xfrm>
                <a:off x="4961" y="526"/>
                <a:ext cx="108" cy="15"/>
              </a:xfrm>
              <a:custGeom>
                <a:avLst/>
                <a:gdLst>
                  <a:gd name="txL" fmla="*/ 0 w 108"/>
                  <a:gd name="txT" fmla="*/ 0 h 15"/>
                  <a:gd name="txR" fmla="*/ 108 w 108"/>
                  <a:gd name="txB" fmla="*/ 15 h 15"/>
                </a:gdLst>
                <a:ahLst/>
                <a:cxnLst>
                  <a:cxn ang="0">
                    <a:pos x="108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15"/>
                  </a:cxn>
                </a:cxnLst>
                <a:rect l="txL" t="txT" r="txR" b="txB"/>
                <a:pathLst>
                  <a:path w="108" h="15">
                    <a:moveTo>
                      <a:pt x="108" y="1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7461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16" name="Freeform 3829"/>
              <p:cNvSpPr/>
              <p:nvPr/>
            </p:nvSpPr>
            <p:spPr>
              <a:xfrm>
                <a:off x="4961" y="521"/>
                <a:ext cx="108" cy="15"/>
              </a:xfrm>
              <a:custGeom>
                <a:avLst/>
                <a:gdLst>
                  <a:gd name="txL" fmla="*/ 0 w 108"/>
                  <a:gd name="txT" fmla="*/ 0 h 15"/>
                  <a:gd name="txR" fmla="*/ 108 w 108"/>
                  <a:gd name="txB" fmla="*/ 15 h 15"/>
                </a:gdLst>
                <a:ahLst/>
                <a:cxnLst>
                  <a:cxn ang="0">
                    <a:pos x="108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8" y="0"/>
                  </a:cxn>
                  <a:cxn ang="0">
                    <a:pos x="108" y="15"/>
                  </a:cxn>
                </a:cxnLst>
                <a:rect l="txL" t="txT" r="txR" b="txB"/>
                <a:pathLst>
                  <a:path w="108" h="15">
                    <a:moveTo>
                      <a:pt x="108" y="1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C9BE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17" name="Rectangle 3830"/>
              <p:cNvSpPr/>
              <p:nvPr/>
            </p:nvSpPr>
            <p:spPr>
              <a:xfrm>
                <a:off x="4961" y="516"/>
                <a:ext cx="108" cy="10"/>
              </a:xfrm>
              <a:prstGeom prst="rect">
                <a:avLst/>
              </a:prstGeom>
              <a:solidFill>
                <a:srgbClr val="AA9DC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8" name="Rectangle 3831"/>
              <p:cNvSpPr/>
              <p:nvPr/>
            </p:nvSpPr>
            <p:spPr>
              <a:xfrm>
                <a:off x="4961" y="511"/>
                <a:ext cx="108" cy="1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19" name="Freeform 3832"/>
              <p:cNvSpPr/>
              <p:nvPr/>
            </p:nvSpPr>
            <p:spPr>
              <a:xfrm>
                <a:off x="4961" y="516"/>
                <a:ext cx="108" cy="25"/>
              </a:xfrm>
              <a:custGeom>
                <a:avLst/>
                <a:gdLst>
                  <a:gd name="txL" fmla="*/ 0 w 21"/>
                  <a:gd name="txT" fmla="*/ 0 h 5"/>
                  <a:gd name="txR" fmla="*/ 21 w 21"/>
                  <a:gd name="txB" fmla="*/ 5 h 5"/>
                </a:gdLst>
                <a:ahLst/>
                <a:cxnLst>
                  <a:cxn ang="0">
                    <a:pos x="0" y="625"/>
                  </a:cxn>
                  <a:cxn ang="0">
                    <a:pos x="0" y="0"/>
                  </a:cxn>
                  <a:cxn ang="0">
                    <a:pos x="2854" y="125"/>
                  </a:cxn>
                  <a:cxn ang="0">
                    <a:pos x="2854" y="625"/>
                  </a:cxn>
                  <a:cxn ang="0">
                    <a:pos x="0" y="625"/>
                  </a:cxn>
                </a:cxnLst>
                <a:rect l="txL" t="txT" r="txR" b="txB"/>
                <a:pathLst>
                  <a:path w="21" h="5">
                    <a:moveTo>
                      <a:pt x="0" y="5"/>
                    </a:moveTo>
                    <a:lnTo>
                      <a:pt x="0" y="0"/>
                    </a:lnTo>
                    <a:lnTo>
                      <a:pt x="21" y="1"/>
                    </a:lnTo>
                    <a:lnTo>
                      <a:pt x="21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20" name="Rectangle 3833"/>
              <p:cNvSpPr/>
              <p:nvPr/>
            </p:nvSpPr>
            <p:spPr>
              <a:xfrm>
                <a:off x="4961" y="546"/>
                <a:ext cx="46" cy="1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1" name="Rectangle 3834"/>
              <p:cNvSpPr/>
              <p:nvPr/>
            </p:nvSpPr>
            <p:spPr>
              <a:xfrm>
                <a:off x="4961" y="541"/>
                <a:ext cx="46" cy="10"/>
              </a:xfrm>
              <a:prstGeom prst="rect">
                <a:avLst/>
              </a:prstGeom>
              <a:solidFill>
                <a:srgbClr val="563F8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2" name="Freeform 3835"/>
              <p:cNvSpPr/>
              <p:nvPr/>
            </p:nvSpPr>
            <p:spPr>
              <a:xfrm>
                <a:off x="4961" y="536"/>
                <a:ext cx="51" cy="10"/>
              </a:xfrm>
              <a:custGeom>
                <a:avLst/>
                <a:gdLst>
                  <a:gd name="txL" fmla="*/ 0 w 51"/>
                  <a:gd name="txT" fmla="*/ 0 h 10"/>
                  <a:gd name="txR" fmla="*/ 51 w 51"/>
                  <a:gd name="txB" fmla="*/ 10 h 10"/>
                </a:gdLst>
                <a:ahLst/>
                <a:cxnLst>
                  <a:cxn ang="0">
                    <a:pos x="46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46" y="10"/>
                  </a:cxn>
                </a:cxnLst>
                <a:rect l="txL" t="txT" r="txR" b="txB"/>
                <a:pathLst>
                  <a:path w="51" h="10">
                    <a:moveTo>
                      <a:pt x="46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7461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23" name="Freeform 3836"/>
              <p:cNvSpPr/>
              <p:nvPr/>
            </p:nvSpPr>
            <p:spPr>
              <a:xfrm>
                <a:off x="4961" y="531"/>
                <a:ext cx="51" cy="10"/>
              </a:xfrm>
              <a:custGeom>
                <a:avLst/>
                <a:gdLst>
                  <a:gd name="txL" fmla="*/ 0 w 51"/>
                  <a:gd name="txT" fmla="*/ 0 h 10"/>
                  <a:gd name="txR" fmla="*/ 51 w 51"/>
                  <a:gd name="txB" fmla="*/ 10 h 10"/>
                </a:gdLst>
                <a:ahLst/>
                <a:cxnLst>
                  <a:cxn ang="0">
                    <a:pos x="46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46" y="10"/>
                  </a:cxn>
                </a:cxnLst>
                <a:rect l="txL" t="txT" r="txR" b="txB"/>
                <a:pathLst>
                  <a:path w="51" h="10">
                    <a:moveTo>
                      <a:pt x="46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9788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24" name="Rectangle 3837"/>
              <p:cNvSpPr/>
              <p:nvPr/>
            </p:nvSpPr>
            <p:spPr>
              <a:xfrm>
                <a:off x="4961" y="526"/>
                <a:ext cx="51" cy="10"/>
              </a:xfrm>
              <a:prstGeom prst="rect">
                <a:avLst/>
              </a:prstGeom>
              <a:solidFill>
                <a:srgbClr val="C9BEDE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5" name="Rectangle 3838"/>
              <p:cNvSpPr/>
              <p:nvPr/>
            </p:nvSpPr>
            <p:spPr>
              <a:xfrm>
                <a:off x="4961" y="521"/>
                <a:ext cx="51" cy="10"/>
              </a:xfrm>
              <a:prstGeom prst="rect">
                <a:avLst/>
              </a:prstGeom>
              <a:solidFill>
                <a:srgbClr val="DFDA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6" name="Rectangle 3839"/>
              <p:cNvSpPr/>
              <p:nvPr/>
            </p:nvSpPr>
            <p:spPr>
              <a:xfrm>
                <a:off x="4961" y="516"/>
                <a:ext cx="51" cy="10"/>
              </a:xfrm>
              <a:prstGeom prst="rect">
                <a:avLst/>
              </a:prstGeom>
              <a:solidFill>
                <a:srgbClr val="AA9DC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7" name="Rectangle 3840"/>
              <p:cNvSpPr/>
              <p:nvPr/>
            </p:nvSpPr>
            <p:spPr>
              <a:xfrm>
                <a:off x="4961" y="511"/>
                <a:ext cx="51" cy="10"/>
              </a:xfrm>
              <a:prstGeom prst="rect">
                <a:avLst/>
              </a:prstGeom>
              <a:solidFill>
                <a:srgbClr val="8878A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8" name="Rectangle 3841"/>
              <p:cNvSpPr/>
              <p:nvPr/>
            </p:nvSpPr>
            <p:spPr>
              <a:xfrm>
                <a:off x="4961" y="506"/>
                <a:ext cx="51" cy="10"/>
              </a:xfrm>
              <a:prstGeom prst="rect">
                <a:avLst/>
              </a:prstGeom>
              <a:solidFill>
                <a:srgbClr val="6C599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29" name="Rectangle 3842"/>
              <p:cNvSpPr/>
              <p:nvPr/>
            </p:nvSpPr>
            <p:spPr>
              <a:xfrm>
                <a:off x="4961" y="501"/>
                <a:ext cx="51" cy="1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30" name="Freeform 3843"/>
              <p:cNvSpPr/>
              <p:nvPr/>
            </p:nvSpPr>
            <p:spPr>
              <a:xfrm>
                <a:off x="4961" y="506"/>
                <a:ext cx="51" cy="5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0" y="1250"/>
                  </a:cxn>
                  <a:cxn ang="0">
                    <a:pos x="0" y="0"/>
                  </a:cxn>
                  <a:cxn ang="0">
                    <a:pos x="1326" y="0"/>
                  </a:cxn>
                  <a:cxn ang="0">
                    <a:pos x="1199" y="1250"/>
                  </a:cxn>
                  <a:cxn ang="0">
                    <a:pos x="0" y="1250"/>
                  </a:cxn>
                </a:cxnLst>
                <a:rect l="txL" t="txT" r="txR" b="tx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9" y="10"/>
                    </a:lnTo>
                    <a:lnTo>
                      <a:pt x="0" y="10"/>
                    </a:lnTo>
                  </a:path>
                </a:pathLst>
              </a:custGeom>
              <a:noFill/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1" name="Freeform 3844"/>
              <p:cNvSpPr/>
              <p:nvPr/>
            </p:nvSpPr>
            <p:spPr>
              <a:xfrm>
                <a:off x="4987" y="632"/>
                <a:ext cx="107" cy="35"/>
              </a:xfrm>
              <a:custGeom>
                <a:avLst/>
                <a:gdLst>
                  <a:gd name="txL" fmla="*/ 0 w 107"/>
                  <a:gd name="txT" fmla="*/ 0 h 35"/>
                  <a:gd name="txR" fmla="*/ 107 w 107"/>
                  <a:gd name="txB" fmla="*/ 35 h 35"/>
                </a:gdLst>
                <a:ahLst/>
                <a:cxnLst>
                  <a:cxn ang="0">
                    <a:pos x="107" y="10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102" y="0"/>
                  </a:cxn>
                  <a:cxn ang="0">
                    <a:pos x="107" y="10"/>
                  </a:cxn>
                </a:cxnLst>
                <a:rect l="txL" t="txT" r="txR" b="txB"/>
                <a:pathLst>
                  <a:path w="107" h="35">
                    <a:moveTo>
                      <a:pt x="107" y="10"/>
                    </a:moveTo>
                    <a:lnTo>
                      <a:pt x="0" y="35"/>
                    </a:lnTo>
                    <a:lnTo>
                      <a:pt x="0" y="25"/>
                    </a:lnTo>
                    <a:lnTo>
                      <a:pt x="102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8E7F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2" name="Freeform 3845"/>
              <p:cNvSpPr/>
              <p:nvPr/>
            </p:nvSpPr>
            <p:spPr>
              <a:xfrm>
                <a:off x="4982" y="627"/>
                <a:ext cx="112" cy="35"/>
              </a:xfrm>
              <a:custGeom>
                <a:avLst/>
                <a:gdLst>
                  <a:gd name="txL" fmla="*/ 0 w 112"/>
                  <a:gd name="txT" fmla="*/ 0 h 35"/>
                  <a:gd name="txR" fmla="*/ 112 w 112"/>
                  <a:gd name="txB" fmla="*/ 35 h 35"/>
                </a:gdLst>
                <a:ahLst/>
                <a:cxnLst>
                  <a:cxn ang="0">
                    <a:pos x="112" y="1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107" y="0"/>
                  </a:cxn>
                  <a:cxn ang="0">
                    <a:pos x="112" y="10"/>
                  </a:cxn>
                </a:cxnLst>
                <a:rect l="txL" t="txT" r="txR" b="txB"/>
                <a:pathLst>
                  <a:path w="112" h="35">
                    <a:moveTo>
                      <a:pt x="112" y="10"/>
                    </a:moveTo>
                    <a:lnTo>
                      <a:pt x="5" y="35"/>
                    </a:lnTo>
                    <a:lnTo>
                      <a:pt x="0" y="25"/>
                    </a:lnTo>
                    <a:lnTo>
                      <a:pt x="107" y="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ADA1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3" name="Freeform 3846"/>
              <p:cNvSpPr/>
              <p:nvPr/>
            </p:nvSpPr>
            <p:spPr>
              <a:xfrm>
                <a:off x="4982" y="622"/>
                <a:ext cx="107" cy="35"/>
              </a:xfrm>
              <a:custGeom>
                <a:avLst/>
                <a:gdLst>
                  <a:gd name="txL" fmla="*/ 0 w 107"/>
                  <a:gd name="txT" fmla="*/ 0 h 35"/>
                  <a:gd name="txR" fmla="*/ 107 w 107"/>
                  <a:gd name="txB" fmla="*/ 35 h 35"/>
                </a:gdLst>
                <a:ahLst/>
                <a:cxnLst>
                  <a:cxn ang="0">
                    <a:pos x="107" y="1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107" y="0"/>
                  </a:cxn>
                  <a:cxn ang="0">
                    <a:pos x="107" y="10"/>
                  </a:cxn>
                </a:cxnLst>
                <a:rect l="txL" t="txT" r="txR" b="txB"/>
                <a:pathLst>
                  <a:path w="107" h="35">
                    <a:moveTo>
                      <a:pt x="107" y="10"/>
                    </a:moveTo>
                    <a:lnTo>
                      <a:pt x="5" y="35"/>
                    </a:lnTo>
                    <a:lnTo>
                      <a:pt x="0" y="25"/>
                    </a:lnTo>
                    <a:lnTo>
                      <a:pt x="107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D8D0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4" name="Freeform 3847"/>
              <p:cNvSpPr/>
              <p:nvPr/>
            </p:nvSpPr>
            <p:spPr>
              <a:xfrm>
                <a:off x="4982" y="617"/>
                <a:ext cx="107" cy="35"/>
              </a:xfrm>
              <a:custGeom>
                <a:avLst/>
                <a:gdLst>
                  <a:gd name="txL" fmla="*/ 0 w 107"/>
                  <a:gd name="txT" fmla="*/ 0 h 35"/>
                  <a:gd name="txR" fmla="*/ 107 w 107"/>
                  <a:gd name="txB" fmla="*/ 35 h 35"/>
                </a:gdLst>
                <a:ahLst/>
                <a:cxnLst>
                  <a:cxn ang="0">
                    <a:pos x="107" y="10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107" y="0"/>
                  </a:cxn>
                  <a:cxn ang="0">
                    <a:pos x="107" y="10"/>
                  </a:cxn>
                </a:cxnLst>
                <a:rect l="txL" t="txT" r="txR" b="txB"/>
                <a:pathLst>
                  <a:path w="107" h="35">
                    <a:moveTo>
                      <a:pt x="107" y="10"/>
                    </a:moveTo>
                    <a:lnTo>
                      <a:pt x="0" y="35"/>
                    </a:lnTo>
                    <a:lnTo>
                      <a:pt x="0" y="25"/>
                    </a:lnTo>
                    <a:lnTo>
                      <a:pt x="107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DFDA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5" name="Freeform 3848"/>
              <p:cNvSpPr/>
              <p:nvPr/>
            </p:nvSpPr>
            <p:spPr>
              <a:xfrm>
                <a:off x="4982" y="612"/>
                <a:ext cx="107" cy="35"/>
              </a:xfrm>
              <a:custGeom>
                <a:avLst/>
                <a:gdLst>
                  <a:gd name="txL" fmla="*/ 0 w 107"/>
                  <a:gd name="txT" fmla="*/ 0 h 35"/>
                  <a:gd name="txR" fmla="*/ 107 w 107"/>
                  <a:gd name="txB" fmla="*/ 35 h 35"/>
                </a:gdLst>
                <a:ahLst/>
                <a:cxnLst>
                  <a:cxn ang="0">
                    <a:pos x="107" y="10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102" y="0"/>
                  </a:cxn>
                  <a:cxn ang="0">
                    <a:pos x="107" y="10"/>
                  </a:cxn>
                </a:cxnLst>
                <a:rect l="txL" t="txT" r="txR" b="txB"/>
                <a:pathLst>
                  <a:path w="107" h="35">
                    <a:moveTo>
                      <a:pt x="107" y="10"/>
                    </a:moveTo>
                    <a:lnTo>
                      <a:pt x="0" y="35"/>
                    </a:lnTo>
                    <a:lnTo>
                      <a:pt x="0" y="25"/>
                    </a:lnTo>
                    <a:lnTo>
                      <a:pt x="102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B9AE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6" name="Freeform 3849"/>
              <p:cNvSpPr/>
              <p:nvPr/>
            </p:nvSpPr>
            <p:spPr>
              <a:xfrm>
                <a:off x="4977" y="607"/>
                <a:ext cx="112" cy="35"/>
              </a:xfrm>
              <a:custGeom>
                <a:avLst/>
                <a:gdLst>
                  <a:gd name="txL" fmla="*/ 0 w 112"/>
                  <a:gd name="txT" fmla="*/ 0 h 35"/>
                  <a:gd name="txR" fmla="*/ 112 w 112"/>
                  <a:gd name="txB" fmla="*/ 35 h 35"/>
                </a:gdLst>
                <a:ahLst/>
                <a:cxnLst>
                  <a:cxn ang="0">
                    <a:pos x="112" y="1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107" y="0"/>
                  </a:cxn>
                  <a:cxn ang="0">
                    <a:pos x="112" y="10"/>
                  </a:cxn>
                </a:cxnLst>
                <a:rect l="txL" t="txT" r="txR" b="txB"/>
                <a:pathLst>
                  <a:path w="112" h="35">
                    <a:moveTo>
                      <a:pt x="112" y="10"/>
                    </a:moveTo>
                    <a:lnTo>
                      <a:pt x="5" y="35"/>
                    </a:lnTo>
                    <a:lnTo>
                      <a:pt x="0" y="25"/>
                    </a:lnTo>
                    <a:lnTo>
                      <a:pt x="107" y="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9C8E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7" name="Freeform 3850"/>
              <p:cNvSpPr/>
              <p:nvPr/>
            </p:nvSpPr>
            <p:spPr>
              <a:xfrm>
                <a:off x="4982" y="617"/>
                <a:ext cx="112" cy="45"/>
              </a:xfrm>
              <a:custGeom>
                <a:avLst/>
                <a:gdLst>
                  <a:gd name="txL" fmla="*/ 0 w 22"/>
                  <a:gd name="txT" fmla="*/ 0 h 9"/>
                  <a:gd name="txR" fmla="*/ 22 w 22"/>
                  <a:gd name="txB" fmla="*/ 9 h 9"/>
                </a:gdLst>
                <a:ahLst/>
                <a:cxnLst>
                  <a:cxn ang="0">
                    <a:pos x="127" y="1125"/>
                  </a:cxn>
                  <a:cxn ang="0">
                    <a:pos x="0" y="625"/>
                  </a:cxn>
                  <a:cxn ang="0">
                    <a:pos x="2775" y="0"/>
                  </a:cxn>
                  <a:cxn ang="0">
                    <a:pos x="2902" y="500"/>
                  </a:cxn>
                  <a:cxn ang="0">
                    <a:pos x="127" y="1125"/>
                  </a:cxn>
                </a:cxnLst>
                <a:rect l="txL" t="txT" r="txR" b="txB"/>
                <a:pathLst>
                  <a:path w="22" h="9">
                    <a:moveTo>
                      <a:pt x="1" y="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1" y="9"/>
                    </a:lnTo>
                  </a:path>
                </a:pathLst>
              </a:custGeom>
              <a:noFill/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8" name="Freeform 3851"/>
              <p:cNvSpPr/>
              <p:nvPr/>
            </p:nvSpPr>
            <p:spPr>
              <a:xfrm>
                <a:off x="4987" y="657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614A9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39" name="Freeform 3852"/>
              <p:cNvSpPr/>
              <p:nvPr/>
            </p:nvSpPr>
            <p:spPr>
              <a:xfrm>
                <a:off x="4987" y="652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7764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0" name="Freeform 3853"/>
              <p:cNvSpPr/>
              <p:nvPr/>
            </p:nvSpPr>
            <p:spPr>
              <a:xfrm>
                <a:off x="4987" y="647"/>
                <a:ext cx="46" cy="20"/>
              </a:xfrm>
              <a:custGeom>
                <a:avLst/>
                <a:gdLst>
                  <a:gd name="txL" fmla="*/ 0 w 46"/>
                  <a:gd name="txT" fmla="*/ 0 h 20"/>
                  <a:gd name="txR" fmla="*/ 46 w 46"/>
                  <a:gd name="txB" fmla="*/ 20 h 20"/>
                </a:gdLst>
                <a:ahLst/>
                <a:cxnLst>
                  <a:cxn ang="0">
                    <a:pos x="46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46" y="10"/>
                  </a:cxn>
                </a:cxnLst>
                <a:rect l="txL" t="txT" r="txR" b="txB"/>
                <a:pathLst>
                  <a:path w="46" h="20">
                    <a:moveTo>
                      <a:pt x="46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8E7F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1" name="Freeform 3854"/>
              <p:cNvSpPr/>
              <p:nvPr/>
            </p:nvSpPr>
            <p:spPr>
              <a:xfrm>
                <a:off x="4982" y="642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5" y="20"/>
                  </a:cxn>
                  <a:cxn ang="0">
                    <a:pos x="0" y="10"/>
                  </a:cxn>
                  <a:cxn ang="0">
                    <a:pos x="51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5" y="20"/>
                    </a:lnTo>
                    <a:lnTo>
                      <a:pt x="0" y="10"/>
                    </a:lnTo>
                    <a:lnTo>
                      <a:pt x="5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ADA1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2" name="Freeform 3855"/>
              <p:cNvSpPr/>
              <p:nvPr/>
            </p:nvSpPr>
            <p:spPr>
              <a:xfrm>
                <a:off x="4982" y="637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5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5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D8D0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3" name="Freeform 3856"/>
              <p:cNvSpPr/>
              <p:nvPr/>
            </p:nvSpPr>
            <p:spPr>
              <a:xfrm>
                <a:off x="4982" y="632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DFDA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4" name="Freeform 3857"/>
              <p:cNvSpPr/>
              <p:nvPr/>
            </p:nvSpPr>
            <p:spPr>
              <a:xfrm>
                <a:off x="4982" y="627"/>
                <a:ext cx="46" cy="20"/>
              </a:xfrm>
              <a:custGeom>
                <a:avLst/>
                <a:gdLst>
                  <a:gd name="txL" fmla="*/ 0 w 46"/>
                  <a:gd name="txT" fmla="*/ 0 h 20"/>
                  <a:gd name="txR" fmla="*/ 46 w 46"/>
                  <a:gd name="txB" fmla="*/ 20 h 20"/>
                </a:gdLst>
                <a:ahLst/>
                <a:cxnLst>
                  <a:cxn ang="0">
                    <a:pos x="46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46" y="10"/>
                  </a:cxn>
                </a:cxnLst>
                <a:rect l="txL" t="txT" r="txR" b="txB"/>
                <a:pathLst>
                  <a:path w="46" h="20">
                    <a:moveTo>
                      <a:pt x="46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9AE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5" name="Freeform 3858"/>
              <p:cNvSpPr/>
              <p:nvPr/>
            </p:nvSpPr>
            <p:spPr>
              <a:xfrm>
                <a:off x="4977" y="622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5" y="20"/>
                  </a:cxn>
                  <a:cxn ang="0">
                    <a:pos x="0" y="10"/>
                  </a:cxn>
                  <a:cxn ang="0">
                    <a:pos x="51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5" y="20"/>
                    </a:lnTo>
                    <a:lnTo>
                      <a:pt x="0" y="10"/>
                    </a:lnTo>
                    <a:lnTo>
                      <a:pt x="5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9C8E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6" name="Freeform 3859"/>
              <p:cNvSpPr/>
              <p:nvPr/>
            </p:nvSpPr>
            <p:spPr>
              <a:xfrm>
                <a:off x="4977" y="617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5" y="20"/>
                  </a:cxn>
                  <a:cxn ang="0">
                    <a:pos x="0" y="10"/>
                  </a:cxn>
                  <a:cxn ang="0">
                    <a:pos x="51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5" y="20"/>
                    </a:lnTo>
                    <a:lnTo>
                      <a:pt x="0" y="10"/>
                    </a:lnTo>
                    <a:lnTo>
                      <a:pt x="5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8574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7" name="Freeform 3860"/>
              <p:cNvSpPr/>
              <p:nvPr/>
            </p:nvSpPr>
            <p:spPr>
              <a:xfrm>
                <a:off x="4977" y="612"/>
                <a:ext cx="51" cy="20"/>
              </a:xfrm>
              <a:custGeom>
                <a:avLst/>
                <a:gdLst>
                  <a:gd name="txL" fmla="*/ 0 w 51"/>
                  <a:gd name="txT" fmla="*/ 0 h 20"/>
                  <a:gd name="txR" fmla="*/ 51 w 51"/>
                  <a:gd name="txB" fmla="*/ 20 h 20"/>
                </a:gdLst>
                <a:ahLst/>
                <a:cxnLst>
                  <a:cxn ang="0">
                    <a:pos x="51" y="10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46" y="0"/>
                  </a:cxn>
                  <a:cxn ang="0">
                    <a:pos x="51" y="10"/>
                  </a:cxn>
                </a:cxnLst>
                <a:rect l="txL" t="txT" r="txR" b="txB"/>
                <a:pathLst>
                  <a:path w="51" h="20">
                    <a:moveTo>
                      <a:pt x="51" y="1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715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8" name="Freeform 3861"/>
              <p:cNvSpPr/>
              <p:nvPr/>
            </p:nvSpPr>
            <p:spPr>
              <a:xfrm>
                <a:off x="4977" y="617"/>
                <a:ext cx="61" cy="60"/>
              </a:xfrm>
              <a:custGeom>
                <a:avLst/>
                <a:gdLst>
                  <a:gd name="txL" fmla="*/ 0 w 12"/>
                  <a:gd name="txT" fmla="*/ 0 h 12"/>
                  <a:gd name="txR" fmla="*/ 12 w 12"/>
                  <a:gd name="txB" fmla="*/ 12 h 12"/>
                </a:gdLst>
                <a:ahLst/>
                <a:cxnLst>
                  <a:cxn ang="0">
                    <a:pos x="259" y="1500"/>
                  </a:cxn>
                  <a:cxn ang="0">
                    <a:pos x="0" y="250"/>
                  </a:cxn>
                  <a:cxn ang="0">
                    <a:pos x="1317" y="0"/>
                  </a:cxn>
                  <a:cxn ang="0">
                    <a:pos x="1576" y="1125"/>
                  </a:cxn>
                  <a:cxn ang="0">
                    <a:pos x="259" y="1500"/>
                  </a:cxn>
                </a:cxnLst>
                <a:rect l="txL" t="txT" r="txR" b="txB"/>
                <a:pathLst>
                  <a:path w="12" h="12">
                    <a:moveTo>
                      <a:pt x="2" y="12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2" y="9"/>
                    </a:lnTo>
                    <a:lnTo>
                      <a:pt x="2" y="12"/>
                    </a:lnTo>
                  </a:path>
                </a:pathLst>
              </a:custGeom>
              <a:noFill/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649" name="Rectangle 3862"/>
              <p:cNvSpPr/>
              <p:nvPr/>
            </p:nvSpPr>
            <p:spPr>
              <a:xfrm>
                <a:off x="4941" y="693"/>
                <a:ext cx="204" cy="45"/>
              </a:xfrm>
              <a:prstGeom prst="rect">
                <a:avLst/>
              </a:prstGeom>
              <a:solidFill>
                <a:srgbClr val="FDFA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0" name="Rectangle 3863"/>
              <p:cNvSpPr/>
              <p:nvPr/>
            </p:nvSpPr>
            <p:spPr>
              <a:xfrm>
                <a:off x="4941" y="440"/>
                <a:ext cx="204" cy="263"/>
              </a:xfrm>
              <a:prstGeom prst="rect">
                <a:avLst/>
              </a:prstGeom>
              <a:solidFill>
                <a:srgbClr val="FDFA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1" name="Rectangle 3864"/>
              <p:cNvSpPr/>
              <p:nvPr/>
            </p:nvSpPr>
            <p:spPr>
              <a:xfrm>
                <a:off x="4956" y="460"/>
                <a:ext cx="174" cy="228"/>
              </a:xfrm>
              <a:prstGeom prst="rect">
                <a:avLst/>
              </a:prstGeom>
              <a:solidFill>
                <a:srgbClr val="FDFA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2" name="Rectangle 3865"/>
              <p:cNvSpPr/>
              <p:nvPr/>
            </p:nvSpPr>
            <p:spPr>
              <a:xfrm>
                <a:off x="5002" y="551"/>
                <a:ext cx="5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3" name="Rectangle 3866"/>
              <p:cNvSpPr/>
              <p:nvPr/>
            </p:nvSpPr>
            <p:spPr>
              <a:xfrm>
                <a:off x="5002" y="551"/>
                <a:ext cx="10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4" name="Rectangle 3867"/>
              <p:cNvSpPr/>
              <p:nvPr/>
            </p:nvSpPr>
            <p:spPr>
              <a:xfrm>
                <a:off x="5007" y="551"/>
                <a:ext cx="11" cy="66"/>
              </a:xfrm>
              <a:prstGeom prst="rect">
                <a:avLst/>
              </a:prstGeom>
              <a:solidFill>
                <a:srgbClr val="69549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5" name="Rectangle 3868"/>
              <p:cNvSpPr/>
              <p:nvPr/>
            </p:nvSpPr>
            <p:spPr>
              <a:xfrm>
                <a:off x="5012" y="551"/>
                <a:ext cx="11" cy="66"/>
              </a:xfrm>
              <a:prstGeom prst="rect">
                <a:avLst/>
              </a:prstGeom>
              <a:solidFill>
                <a:srgbClr val="A395C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6" name="Rectangle 3869"/>
              <p:cNvSpPr/>
              <p:nvPr/>
            </p:nvSpPr>
            <p:spPr>
              <a:xfrm>
                <a:off x="5018" y="551"/>
                <a:ext cx="10" cy="66"/>
              </a:xfrm>
              <a:prstGeom prst="rect">
                <a:avLst/>
              </a:prstGeom>
              <a:solidFill>
                <a:srgbClr val="DFDA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7" name="Rectangle 3870"/>
              <p:cNvSpPr/>
              <p:nvPr/>
            </p:nvSpPr>
            <p:spPr>
              <a:xfrm>
                <a:off x="5023" y="551"/>
                <a:ext cx="10" cy="66"/>
              </a:xfrm>
              <a:prstGeom prst="rect">
                <a:avLst/>
              </a:prstGeom>
              <a:solidFill>
                <a:srgbClr val="9486B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8" name="Rectangle 3871"/>
              <p:cNvSpPr/>
              <p:nvPr/>
            </p:nvSpPr>
            <p:spPr>
              <a:xfrm>
                <a:off x="5028" y="551"/>
                <a:ext cx="10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59" name="Rectangle 3872"/>
              <p:cNvSpPr/>
              <p:nvPr/>
            </p:nvSpPr>
            <p:spPr>
              <a:xfrm>
                <a:off x="5033" y="551"/>
                <a:ext cx="1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0" name="Rectangle 3873"/>
              <p:cNvSpPr/>
              <p:nvPr/>
            </p:nvSpPr>
            <p:spPr>
              <a:xfrm>
                <a:off x="5002" y="551"/>
                <a:ext cx="31" cy="66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1" name="Rectangle 3874"/>
              <p:cNvSpPr/>
              <p:nvPr/>
            </p:nvSpPr>
            <p:spPr>
              <a:xfrm>
                <a:off x="4982" y="551"/>
                <a:ext cx="5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2" name="Rectangle 3875"/>
              <p:cNvSpPr/>
              <p:nvPr/>
            </p:nvSpPr>
            <p:spPr>
              <a:xfrm>
                <a:off x="4982" y="551"/>
                <a:ext cx="10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3" name="Rectangle 3876"/>
              <p:cNvSpPr/>
              <p:nvPr/>
            </p:nvSpPr>
            <p:spPr>
              <a:xfrm>
                <a:off x="4987" y="551"/>
                <a:ext cx="10" cy="30"/>
              </a:xfrm>
              <a:prstGeom prst="rect">
                <a:avLst/>
              </a:prstGeom>
              <a:solidFill>
                <a:srgbClr val="4B318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4" name="Rectangle 3877"/>
              <p:cNvSpPr/>
              <p:nvPr/>
            </p:nvSpPr>
            <p:spPr>
              <a:xfrm>
                <a:off x="4992" y="551"/>
                <a:ext cx="10" cy="30"/>
              </a:xfrm>
              <a:prstGeom prst="rect">
                <a:avLst/>
              </a:prstGeom>
              <a:solidFill>
                <a:srgbClr val="644E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5" name="Rectangle 3878"/>
              <p:cNvSpPr/>
              <p:nvPr/>
            </p:nvSpPr>
            <p:spPr>
              <a:xfrm>
                <a:off x="4997" y="551"/>
                <a:ext cx="10" cy="30"/>
              </a:xfrm>
              <a:prstGeom prst="rect">
                <a:avLst/>
              </a:prstGeom>
              <a:solidFill>
                <a:srgbClr val="7F6EA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6" name="Rectangle 3879"/>
              <p:cNvSpPr/>
              <p:nvPr/>
            </p:nvSpPr>
            <p:spPr>
              <a:xfrm>
                <a:off x="5002" y="551"/>
                <a:ext cx="10" cy="30"/>
              </a:xfrm>
              <a:prstGeom prst="rect">
                <a:avLst/>
              </a:prstGeom>
              <a:solidFill>
                <a:srgbClr val="9788B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7" name="Rectangle 3880"/>
              <p:cNvSpPr/>
              <p:nvPr/>
            </p:nvSpPr>
            <p:spPr>
              <a:xfrm>
                <a:off x="5007" y="551"/>
                <a:ext cx="11" cy="30"/>
              </a:xfrm>
              <a:prstGeom prst="rect">
                <a:avLst/>
              </a:prstGeom>
              <a:solidFill>
                <a:srgbClr val="BCB1D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8" name="Rectangle 3881"/>
              <p:cNvSpPr/>
              <p:nvPr/>
            </p:nvSpPr>
            <p:spPr>
              <a:xfrm>
                <a:off x="5012" y="551"/>
                <a:ext cx="11" cy="30"/>
              </a:xfrm>
              <a:prstGeom prst="rect">
                <a:avLst/>
              </a:prstGeom>
              <a:solidFill>
                <a:srgbClr val="F9F8F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69" name="Rectangle 3882"/>
              <p:cNvSpPr/>
              <p:nvPr/>
            </p:nvSpPr>
            <p:spPr>
              <a:xfrm>
                <a:off x="5018" y="551"/>
                <a:ext cx="10" cy="30"/>
              </a:xfrm>
              <a:prstGeom prst="rect">
                <a:avLst/>
              </a:prstGeom>
              <a:solidFill>
                <a:srgbClr val="CBC1D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0" name="Rectangle 3883"/>
              <p:cNvSpPr/>
              <p:nvPr/>
            </p:nvSpPr>
            <p:spPr>
              <a:xfrm>
                <a:off x="5023" y="551"/>
                <a:ext cx="10" cy="30"/>
              </a:xfrm>
              <a:prstGeom prst="rect">
                <a:avLst/>
              </a:prstGeom>
              <a:solidFill>
                <a:srgbClr val="A598C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1" name="Rectangle 3884"/>
              <p:cNvSpPr/>
              <p:nvPr/>
            </p:nvSpPr>
            <p:spPr>
              <a:xfrm>
                <a:off x="5028" y="551"/>
                <a:ext cx="10" cy="30"/>
              </a:xfrm>
              <a:prstGeom prst="rect">
                <a:avLst/>
              </a:prstGeom>
              <a:solidFill>
                <a:srgbClr val="8B7BB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2" name="Rectangle 3885"/>
              <p:cNvSpPr/>
              <p:nvPr/>
            </p:nvSpPr>
            <p:spPr>
              <a:xfrm>
                <a:off x="5033" y="551"/>
                <a:ext cx="10" cy="30"/>
              </a:xfrm>
              <a:prstGeom prst="rect">
                <a:avLst/>
              </a:prstGeom>
              <a:solidFill>
                <a:srgbClr val="7764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3" name="Rectangle 3886"/>
              <p:cNvSpPr/>
              <p:nvPr/>
            </p:nvSpPr>
            <p:spPr>
              <a:xfrm>
                <a:off x="5038" y="551"/>
                <a:ext cx="10" cy="30"/>
              </a:xfrm>
              <a:prstGeom prst="rect">
                <a:avLst/>
              </a:prstGeom>
              <a:solidFill>
                <a:srgbClr val="624C9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4" name="Rectangle 3887"/>
              <p:cNvSpPr/>
              <p:nvPr/>
            </p:nvSpPr>
            <p:spPr>
              <a:xfrm>
                <a:off x="5043" y="551"/>
                <a:ext cx="10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5" name="Rectangle 3888"/>
              <p:cNvSpPr/>
              <p:nvPr/>
            </p:nvSpPr>
            <p:spPr>
              <a:xfrm>
                <a:off x="5048" y="551"/>
                <a:ext cx="1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6" name="Rectangle 3889"/>
              <p:cNvSpPr/>
              <p:nvPr/>
            </p:nvSpPr>
            <p:spPr>
              <a:xfrm>
                <a:off x="4982" y="551"/>
                <a:ext cx="66" cy="30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7" name="Rectangle 3908"/>
              <p:cNvSpPr/>
              <p:nvPr/>
            </p:nvSpPr>
            <p:spPr>
              <a:xfrm>
                <a:off x="5079" y="564"/>
                <a:ext cx="5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8" name="Rectangle 3909"/>
              <p:cNvSpPr/>
              <p:nvPr/>
            </p:nvSpPr>
            <p:spPr>
              <a:xfrm>
                <a:off x="5079" y="564"/>
                <a:ext cx="10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79" name="Rectangle 3910"/>
              <p:cNvSpPr/>
              <p:nvPr/>
            </p:nvSpPr>
            <p:spPr>
              <a:xfrm>
                <a:off x="5084" y="564"/>
                <a:ext cx="11" cy="66"/>
              </a:xfrm>
              <a:prstGeom prst="rect">
                <a:avLst/>
              </a:prstGeom>
              <a:solidFill>
                <a:srgbClr val="69549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0" name="Rectangle 3911"/>
              <p:cNvSpPr/>
              <p:nvPr/>
            </p:nvSpPr>
            <p:spPr>
              <a:xfrm>
                <a:off x="5089" y="564"/>
                <a:ext cx="11" cy="66"/>
              </a:xfrm>
              <a:prstGeom prst="rect">
                <a:avLst/>
              </a:prstGeom>
              <a:solidFill>
                <a:srgbClr val="A395C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1" name="Rectangle 3912"/>
              <p:cNvSpPr/>
              <p:nvPr/>
            </p:nvSpPr>
            <p:spPr>
              <a:xfrm>
                <a:off x="5095" y="564"/>
                <a:ext cx="10" cy="66"/>
              </a:xfrm>
              <a:prstGeom prst="rect">
                <a:avLst/>
              </a:prstGeom>
              <a:solidFill>
                <a:srgbClr val="DFDA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2" name="Rectangle 3913"/>
              <p:cNvSpPr/>
              <p:nvPr/>
            </p:nvSpPr>
            <p:spPr>
              <a:xfrm>
                <a:off x="5100" y="564"/>
                <a:ext cx="10" cy="66"/>
              </a:xfrm>
              <a:prstGeom prst="rect">
                <a:avLst/>
              </a:prstGeom>
              <a:solidFill>
                <a:srgbClr val="9486B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3" name="Rectangle 3914"/>
              <p:cNvSpPr/>
              <p:nvPr/>
            </p:nvSpPr>
            <p:spPr>
              <a:xfrm>
                <a:off x="5105" y="564"/>
                <a:ext cx="10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4" name="Rectangle 3915"/>
              <p:cNvSpPr/>
              <p:nvPr/>
            </p:nvSpPr>
            <p:spPr>
              <a:xfrm>
                <a:off x="5110" y="564"/>
                <a:ext cx="1" cy="66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5" name="Rectangle 3916"/>
              <p:cNvSpPr/>
              <p:nvPr/>
            </p:nvSpPr>
            <p:spPr>
              <a:xfrm>
                <a:off x="5079" y="564"/>
                <a:ext cx="31" cy="66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6" name="Rectangle 3917"/>
              <p:cNvSpPr/>
              <p:nvPr/>
            </p:nvSpPr>
            <p:spPr>
              <a:xfrm>
                <a:off x="5059" y="564"/>
                <a:ext cx="5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7" name="Rectangle 3918"/>
              <p:cNvSpPr/>
              <p:nvPr/>
            </p:nvSpPr>
            <p:spPr>
              <a:xfrm>
                <a:off x="5059" y="564"/>
                <a:ext cx="10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8" name="Rectangle 3919"/>
              <p:cNvSpPr/>
              <p:nvPr/>
            </p:nvSpPr>
            <p:spPr>
              <a:xfrm>
                <a:off x="5064" y="564"/>
                <a:ext cx="10" cy="30"/>
              </a:xfrm>
              <a:prstGeom prst="rect">
                <a:avLst/>
              </a:prstGeom>
              <a:solidFill>
                <a:srgbClr val="4B318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89" name="Rectangle 3920"/>
              <p:cNvSpPr/>
              <p:nvPr/>
            </p:nvSpPr>
            <p:spPr>
              <a:xfrm>
                <a:off x="5069" y="564"/>
                <a:ext cx="10" cy="30"/>
              </a:xfrm>
              <a:prstGeom prst="rect">
                <a:avLst/>
              </a:prstGeom>
              <a:solidFill>
                <a:srgbClr val="644E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0" name="Rectangle 3921"/>
              <p:cNvSpPr/>
              <p:nvPr/>
            </p:nvSpPr>
            <p:spPr>
              <a:xfrm>
                <a:off x="5074" y="564"/>
                <a:ext cx="10" cy="30"/>
              </a:xfrm>
              <a:prstGeom prst="rect">
                <a:avLst/>
              </a:prstGeom>
              <a:solidFill>
                <a:srgbClr val="7F6EA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1" name="Rectangle 3922"/>
              <p:cNvSpPr/>
              <p:nvPr/>
            </p:nvSpPr>
            <p:spPr>
              <a:xfrm>
                <a:off x="5079" y="564"/>
                <a:ext cx="10" cy="30"/>
              </a:xfrm>
              <a:prstGeom prst="rect">
                <a:avLst/>
              </a:prstGeom>
              <a:solidFill>
                <a:srgbClr val="9788B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2" name="Rectangle 3923"/>
              <p:cNvSpPr/>
              <p:nvPr/>
            </p:nvSpPr>
            <p:spPr>
              <a:xfrm>
                <a:off x="5084" y="564"/>
                <a:ext cx="11" cy="30"/>
              </a:xfrm>
              <a:prstGeom prst="rect">
                <a:avLst/>
              </a:prstGeom>
              <a:solidFill>
                <a:srgbClr val="BCB1D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3" name="Rectangle 3924"/>
              <p:cNvSpPr/>
              <p:nvPr/>
            </p:nvSpPr>
            <p:spPr>
              <a:xfrm>
                <a:off x="5089" y="564"/>
                <a:ext cx="11" cy="30"/>
              </a:xfrm>
              <a:prstGeom prst="rect">
                <a:avLst/>
              </a:prstGeom>
              <a:solidFill>
                <a:srgbClr val="F9F8F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4" name="Rectangle 3925"/>
              <p:cNvSpPr/>
              <p:nvPr/>
            </p:nvSpPr>
            <p:spPr>
              <a:xfrm>
                <a:off x="5095" y="564"/>
                <a:ext cx="10" cy="30"/>
              </a:xfrm>
              <a:prstGeom prst="rect">
                <a:avLst/>
              </a:prstGeom>
              <a:solidFill>
                <a:srgbClr val="CBC1D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5" name="Rectangle 3926"/>
              <p:cNvSpPr/>
              <p:nvPr/>
            </p:nvSpPr>
            <p:spPr>
              <a:xfrm>
                <a:off x="5100" y="564"/>
                <a:ext cx="10" cy="30"/>
              </a:xfrm>
              <a:prstGeom prst="rect">
                <a:avLst/>
              </a:prstGeom>
              <a:solidFill>
                <a:srgbClr val="A598C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6" name="Rectangle 3927"/>
              <p:cNvSpPr/>
              <p:nvPr/>
            </p:nvSpPr>
            <p:spPr>
              <a:xfrm>
                <a:off x="5105" y="564"/>
                <a:ext cx="10" cy="30"/>
              </a:xfrm>
              <a:prstGeom prst="rect">
                <a:avLst/>
              </a:prstGeom>
              <a:solidFill>
                <a:srgbClr val="8B7BB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7" name="Rectangle 3928"/>
              <p:cNvSpPr/>
              <p:nvPr/>
            </p:nvSpPr>
            <p:spPr>
              <a:xfrm>
                <a:off x="5110" y="564"/>
                <a:ext cx="10" cy="30"/>
              </a:xfrm>
              <a:prstGeom prst="rect">
                <a:avLst/>
              </a:prstGeom>
              <a:solidFill>
                <a:srgbClr val="7764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8" name="Rectangle 3929"/>
              <p:cNvSpPr/>
              <p:nvPr/>
            </p:nvSpPr>
            <p:spPr>
              <a:xfrm>
                <a:off x="5115" y="564"/>
                <a:ext cx="10" cy="30"/>
              </a:xfrm>
              <a:prstGeom prst="rect">
                <a:avLst/>
              </a:prstGeom>
              <a:solidFill>
                <a:srgbClr val="624C9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699" name="Rectangle 3930"/>
              <p:cNvSpPr/>
              <p:nvPr/>
            </p:nvSpPr>
            <p:spPr>
              <a:xfrm>
                <a:off x="5120" y="564"/>
                <a:ext cx="10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00" name="Rectangle 3931"/>
              <p:cNvSpPr/>
              <p:nvPr/>
            </p:nvSpPr>
            <p:spPr>
              <a:xfrm>
                <a:off x="5125" y="564"/>
                <a:ext cx="1" cy="30"/>
              </a:xfrm>
              <a:prstGeom prst="rect">
                <a:avLst/>
              </a:prstGeom>
              <a:solidFill>
                <a:srgbClr val="340D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01" name="Rectangle 3932"/>
              <p:cNvSpPr/>
              <p:nvPr/>
            </p:nvSpPr>
            <p:spPr>
              <a:xfrm>
                <a:off x="5059" y="564"/>
                <a:ext cx="66" cy="30"/>
              </a:xfrm>
              <a:prstGeom prst="rect">
                <a:avLst/>
              </a:prstGeom>
              <a:noFill/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548" name="Group 3945"/>
            <p:cNvGrpSpPr/>
            <p:nvPr/>
          </p:nvGrpSpPr>
          <p:grpSpPr>
            <a:xfrm>
              <a:off x="5505" y="2187"/>
              <a:ext cx="331" cy="364"/>
              <a:chOff x="5467" y="647"/>
              <a:chExt cx="331" cy="364"/>
            </a:xfrm>
          </p:grpSpPr>
          <p:sp>
            <p:nvSpPr>
              <p:cNvPr id="9579" name="Freeform 3934"/>
              <p:cNvSpPr/>
              <p:nvPr/>
            </p:nvSpPr>
            <p:spPr>
              <a:xfrm>
                <a:off x="5467" y="869"/>
                <a:ext cx="204" cy="142"/>
              </a:xfrm>
              <a:custGeom>
                <a:avLst/>
                <a:gdLst>
                  <a:gd name="txL" fmla="*/ 0 w 40"/>
                  <a:gd name="txT" fmla="*/ 0 h 28"/>
                  <a:gd name="txR" fmla="*/ 40 w 40"/>
                  <a:gd name="txB" fmla="*/ 28 h 28"/>
                </a:gdLst>
                <a:ahLst/>
                <a:cxnLst>
                  <a:cxn ang="0">
                    <a:pos x="678" y="0"/>
                  </a:cxn>
                  <a:cxn ang="0">
                    <a:pos x="5304" y="2597"/>
                  </a:cxn>
                  <a:cxn ang="0">
                    <a:pos x="4656" y="3651"/>
                  </a:cxn>
                  <a:cxn ang="0">
                    <a:pos x="0" y="1055"/>
                  </a:cxn>
                  <a:cxn ang="0">
                    <a:pos x="678" y="0"/>
                  </a:cxn>
                </a:cxnLst>
                <a:rect l="txL" t="txT" r="txR" b="txB"/>
                <a:pathLst>
                  <a:path w="40" h="28">
                    <a:moveTo>
                      <a:pt x="5" y="0"/>
                    </a:moveTo>
                    <a:lnTo>
                      <a:pt x="40" y="20"/>
                    </a:lnTo>
                    <a:lnTo>
                      <a:pt x="35" y="28"/>
                    </a:lnTo>
                    <a:lnTo>
                      <a:pt x="0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0" name="Freeform 3935"/>
              <p:cNvSpPr/>
              <p:nvPr/>
            </p:nvSpPr>
            <p:spPr>
              <a:xfrm>
                <a:off x="5487" y="647"/>
                <a:ext cx="311" cy="333"/>
              </a:xfrm>
              <a:custGeom>
                <a:avLst/>
                <a:gdLst>
                  <a:gd name="txL" fmla="*/ 0 w 61"/>
                  <a:gd name="txT" fmla="*/ 0 h 66"/>
                  <a:gd name="txR" fmla="*/ 61 w 61"/>
                  <a:gd name="txB" fmla="*/ 66 h 66"/>
                </a:gdLst>
                <a:ahLst/>
                <a:cxnLst>
                  <a:cxn ang="0">
                    <a:pos x="3457" y="0"/>
                  </a:cxn>
                  <a:cxn ang="0">
                    <a:pos x="8086" y="2699"/>
                  </a:cxn>
                  <a:cxn ang="0">
                    <a:pos x="4629" y="8476"/>
                  </a:cxn>
                  <a:cxn ang="0">
                    <a:pos x="0" y="5908"/>
                  </a:cxn>
                  <a:cxn ang="0">
                    <a:pos x="3457" y="0"/>
                  </a:cxn>
                </a:cxnLst>
                <a:rect l="txL" t="txT" r="txR" b="txB"/>
                <a:pathLst>
                  <a:path w="61" h="66">
                    <a:moveTo>
                      <a:pt x="26" y="0"/>
                    </a:moveTo>
                    <a:lnTo>
                      <a:pt x="61" y="21"/>
                    </a:lnTo>
                    <a:lnTo>
                      <a:pt x="35" y="66"/>
                    </a:lnTo>
                    <a:lnTo>
                      <a:pt x="0" y="46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1" name="Freeform 3936"/>
              <p:cNvSpPr/>
              <p:nvPr/>
            </p:nvSpPr>
            <p:spPr>
              <a:xfrm>
                <a:off x="5507" y="677"/>
                <a:ext cx="266" cy="283"/>
              </a:xfrm>
              <a:custGeom>
                <a:avLst/>
                <a:gdLst>
                  <a:gd name="txL" fmla="*/ 0 w 52"/>
                  <a:gd name="txT" fmla="*/ 0 h 56"/>
                  <a:gd name="txR" fmla="*/ 52 w 52"/>
                  <a:gd name="txB" fmla="*/ 56 h 56"/>
                </a:gdLst>
                <a:ahLst/>
                <a:cxnLst>
                  <a:cxn ang="0">
                    <a:pos x="2957" y="0"/>
                  </a:cxn>
                  <a:cxn ang="0">
                    <a:pos x="6962" y="2198"/>
                  </a:cxn>
                  <a:cxn ang="0">
                    <a:pos x="4005" y="7227"/>
                  </a:cxn>
                  <a:cxn ang="0">
                    <a:pos x="0" y="5033"/>
                  </a:cxn>
                  <a:cxn ang="0">
                    <a:pos x="2957" y="0"/>
                  </a:cxn>
                </a:cxnLst>
                <a:rect l="txL" t="txT" r="txR" b="txB"/>
                <a:pathLst>
                  <a:path w="52" h="56">
                    <a:moveTo>
                      <a:pt x="22" y="0"/>
                    </a:moveTo>
                    <a:lnTo>
                      <a:pt x="52" y="17"/>
                    </a:lnTo>
                    <a:lnTo>
                      <a:pt x="30" y="56"/>
                    </a:lnTo>
                    <a:lnTo>
                      <a:pt x="0" y="39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2" name="Freeform 3937"/>
              <p:cNvSpPr/>
              <p:nvPr/>
            </p:nvSpPr>
            <p:spPr>
              <a:xfrm>
                <a:off x="5558" y="703"/>
                <a:ext cx="77" cy="121"/>
              </a:xfrm>
              <a:custGeom>
                <a:avLst/>
                <a:gdLst>
                  <a:gd name="txL" fmla="*/ 0 w 15"/>
                  <a:gd name="txT" fmla="*/ 0 h 24"/>
                  <a:gd name="txR" fmla="*/ 15 w 15"/>
                  <a:gd name="txB" fmla="*/ 24 h 24"/>
                </a:gdLst>
                <a:ahLst/>
                <a:cxnLst>
                  <a:cxn ang="0">
                    <a:pos x="1766" y="0"/>
                  </a:cxn>
                  <a:cxn ang="0">
                    <a:pos x="2028" y="252"/>
                  </a:cxn>
                  <a:cxn ang="0">
                    <a:pos x="262" y="3075"/>
                  </a:cxn>
                  <a:cxn ang="0">
                    <a:pos x="0" y="2949"/>
                  </a:cxn>
                  <a:cxn ang="0">
                    <a:pos x="1766" y="0"/>
                  </a:cxn>
                </a:cxnLst>
                <a:rect l="txL" t="txT" r="txR" b="txB"/>
                <a:pathLst>
                  <a:path w="15" h="24">
                    <a:moveTo>
                      <a:pt x="13" y="0"/>
                    </a:moveTo>
                    <a:lnTo>
                      <a:pt x="15" y="2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3" name="Freeform 3938"/>
              <p:cNvSpPr/>
              <p:nvPr/>
            </p:nvSpPr>
            <p:spPr>
              <a:xfrm>
                <a:off x="5579" y="758"/>
                <a:ext cx="81" cy="121"/>
              </a:xfrm>
              <a:custGeom>
                <a:avLst/>
                <a:gdLst>
                  <a:gd name="txL" fmla="*/ 0 w 16"/>
                  <a:gd name="txT" fmla="*/ 0 h 24"/>
                  <a:gd name="txR" fmla="*/ 16 w 16"/>
                  <a:gd name="txB" fmla="*/ 24 h 24"/>
                </a:gdLst>
                <a:ahLst/>
                <a:cxnLst>
                  <a:cxn ang="0">
                    <a:pos x="1691" y="0"/>
                  </a:cxn>
                  <a:cxn ang="0">
                    <a:pos x="2076" y="252"/>
                  </a:cxn>
                  <a:cxn ang="0">
                    <a:pos x="385" y="3075"/>
                  </a:cxn>
                  <a:cxn ang="0">
                    <a:pos x="0" y="2949"/>
                  </a:cxn>
                  <a:cxn ang="0">
                    <a:pos x="1691" y="0"/>
                  </a:cxn>
                </a:cxnLst>
                <a:rect l="txL" t="txT" r="txR" b="txB"/>
                <a:pathLst>
                  <a:path w="16" h="24">
                    <a:moveTo>
                      <a:pt x="13" y="0"/>
                    </a:moveTo>
                    <a:lnTo>
                      <a:pt x="16" y="2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4" name="Freeform 3939"/>
              <p:cNvSpPr/>
              <p:nvPr/>
            </p:nvSpPr>
            <p:spPr>
              <a:xfrm>
                <a:off x="5569" y="733"/>
                <a:ext cx="81" cy="121"/>
              </a:xfrm>
              <a:custGeom>
                <a:avLst/>
                <a:gdLst>
                  <a:gd name="txL" fmla="*/ 0 w 16"/>
                  <a:gd name="txT" fmla="*/ 0 h 24"/>
                  <a:gd name="txR" fmla="*/ 16 w 16"/>
                  <a:gd name="txB" fmla="*/ 24 h 24"/>
                </a:gdLst>
                <a:ahLst/>
                <a:cxnLst>
                  <a:cxn ang="0">
                    <a:pos x="1691" y="0"/>
                  </a:cxn>
                  <a:cxn ang="0">
                    <a:pos x="2076" y="252"/>
                  </a:cxn>
                  <a:cxn ang="0">
                    <a:pos x="385" y="3075"/>
                  </a:cxn>
                  <a:cxn ang="0">
                    <a:pos x="0" y="2949"/>
                  </a:cxn>
                  <a:cxn ang="0">
                    <a:pos x="1691" y="0"/>
                  </a:cxn>
                </a:cxnLst>
                <a:rect l="txL" t="txT" r="txR" b="txB"/>
                <a:pathLst>
                  <a:path w="16" h="24">
                    <a:moveTo>
                      <a:pt x="13" y="0"/>
                    </a:moveTo>
                    <a:lnTo>
                      <a:pt x="16" y="2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5" name="Freeform 3940"/>
              <p:cNvSpPr/>
              <p:nvPr/>
            </p:nvSpPr>
            <p:spPr>
              <a:xfrm>
                <a:off x="5604" y="773"/>
                <a:ext cx="77" cy="122"/>
              </a:xfrm>
              <a:custGeom>
                <a:avLst/>
                <a:gdLst>
                  <a:gd name="txL" fmla="*/ 0 w 15"/>
                  <a:gd name="txT" fmla="*/ 0 h 24"/>
                  <a:gd name="txR" fmla="*/ 15 w 15"/>
                  <a:gd name="txB" fmla="*/ 24 h 24"/>
                </a:gdLst>
                <a:ahLst/>
                <a:cxnLst>
                  <a:cxn ang="0">
                    <a:pos x="1766" y="0"/>
                  </a:cxn>
                  <a:cxn ang="0">
                    <a:pos x="2028" y="127"/>
                  </a:cxn>
                  <a:cxn ang="0">
                    <a:pos x="262" y="3152"/>
                  </a:cxn>
                  <a:cxn ang="0">
                    <a:pos x="0" y="2892"/>
                  </a:cxn>
                  <a:cxn ang="0">
                    <a:pos x="1766" y="0"/>
                  </a:cxn>
                </a:cxnLst>
                <a:rect l="txL" t="txT" r="txR" b="txB"/>
                <a:pathLst>
                  <a:path w="15" h="24">
                    <a:moveTo>
                      <a:pt x="13" y="0"/>
                    </a:moveTo>
                    <a:lnTo>
                      <a:pt x="15" y="1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6" name="Freeform 3941"/>
              <p:cNvSpPr/>
              <p:nvPr/>
            </p:nvSpPr>
            <p:spPr>
              <a:xfrm>
                <a:off x="5599" y="738"/>
                <a:ext cx="82" cy="121"/>
              </a:xfrm>
              <a:custGeom>
                <a:avLst/>
                <a:gdLst>
                  <a:gd name="txL" fmla="*/ 0 w 16"/>
                  <a:gd name="txT" fmla="*/ 0 h 24"/>
                  <a:gd name="txR" fmla="*/ 16 w 16"/>
                  <a:gd name="txB" fmla="*/ 24 h 24"/>
                </a:gdLst>
                <a:ahLst/>
                <a:cxnLst>
                  <a:cxn ang="0">
                    <a:pos x="1758" y="0"/>
                  </a:cxn>
                  <a:cxn ang="0">
                    <a:pos x="2153" y="252"/>
                  </a:cxn>
                  <a:cxn ang="0">
                    <a:pos x="395" y="3075"/>
                  </a:cxn>
                  <a:cxn ang="0">
                    <a:pos x="0" y="2949"/>
                  </a:cxn>
                  <a:cxn ang="0">
                    <a:pos x="1758" y="0"/>
                  </a:cxn>
                </a:cxnLst>
                <a:rect l="txL" t="txT" r="txR" b="txB"/>
                <a:pathLst>
                  <a:path w="16" h="24">
                    <a:moveTo>
                      <a:pt x="13" y="0"/>
                    </a:moveTo>
                    <a:lnTo>
                      <a:pt x="16" y="2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7" name="Freeform 3942"/>
              <p:cNvSpPr/>
              <p:nvPr/>
            </p:nvSpPr>
            <p:spPr>
              <a:xfrm>
                <a:off x="5625" y="783"/>
                <a:ext cx="81" cy="127"/>
              </a:xfrm>
              <a:custGeom>
                <a:avLst/>
                <a:gdLst>
                  <a:gd name="txL" fmla="*/ 0 w 16"/>
                  <a:gd name="txT" fmla="*/ 0 h 25"/>
                  <a:gd name="txR" fmla="*/ 16 w 16"/>
                  <a:gd name="txB" fmla="*/ 25 h 25"/>
                </a:gdLst>
                <a:ahLst/>
                <a:cxnLst>
                  <a:cxn ang="0">
                    <a:pos x="1691" y="0"/>
                  </a:cxn>
                  <a:cxn ang="0">
                    <a:pos x="2076" y="259"/>
                  </a:cxn>
                  <a:cxn ang="0">
                    <a:pos x="385" y="3277"/>
                  </a:cxn>
                  <a:cxn ang="0">
                    <a:pos x="0" y="3018"/>
                  </a:cxn>
                  <a:cxn ang="0">
                    <a:pos x="1691" y="0"/>
                  </a:cxn>
                </a:cxnLst>
                <a:rect l="txL" t="txT" r="txR" b="txB"/>
                <a:pathLst>
                  <a:path w="16" h="25">
                    <a:moveTo>
                      <a:pt x="13" y="0"/>
                    </a:moveTo>
                    <a:lnTo>
                      <a:pt x="16" y="2"/>
                    </a:lnTo>
                    <a:lnTo>
                      <a:pt x="3" y="25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8" name="Freeform 3943"/>
              <p:cNvSpPr/>
              <p:nvPr/>
            </p:nvSpPr>
            <p:spPr>
              <a:xfrm>
                <a:off x="5625" y="758"/>
                <a:ext cx="81" cy="121"/>
              </a:xfrm>
              <a:custGeom>
                <a:avLst/>
                <a:gdLst>
                  <a:gd name="txL" fmla="*/ 0 w 16"/>
                  <a:gd name="txT" fmla="*/ 0 h 24"/>
                  <a:gd name="txR" fmla="*/ 16 w 16"/>
                  <a:gd name="txB" fmla="*/ 24 h 24"/>
                </a:gdLst>
                <a:ahLst/>
                <a:cxnLst>
                  <a:cxn ang="0">
                    <a:pos x="1817" y="0"/>
                  </a:cxn>
                  <a:cxn ang="0">
                    <a:pos x="2076" y="252"/>
                  </a:cxn>
                  <a:cxn ang="0">
                    <a:pos x="385" y="3075"/>
                  </a:cxn>
                  <a:cxn ang="0">
                    <a:pos x="0" y="2949"/>
                  </a:cxn>
                  <a:cxn ang="0">
                    <a:pos x="1817" y="0"/>
                  </a:cxn>
                </a:cxnLst>
                <a:rect l="txL" t="txT" r="txR" b="txB"/>
                <a:pathLst>
                  <a:path w="16" h="24">
                    <a:moveTo>
                      <a:pt x="14" y="0"/>
                    </a:moveTo>
                    <a:lnTo>
                      <a:pt x="16" y="2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72706F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89" name="Freeform 3944"/>
              <p:cNvSpPr/>
              <p:nvPr/>
            </p:nvSpPr>
            <p:spPr>
              <a:xfrm>
                <a:off x="5650" y="799"/>
                <a:ext cx="77" cy="121"/>
              </a:xfrm>
              <a:custGeom>
                <a:avLst/>
                <a:gdLst>
                  <a:gd name="txL" fmla="*/ 0 w 15"/>
                  <a:gd name="txT" fmla="*/ 0 h 24"/>
                  <a:gd name="txR" fmla="*/ 15 w 15"/>
                  <a:gd name="txB" fmla="*/ 24 h 24"/>
                </a:gdLst>
                <a:ahLst/>
                <a:cxnLst>
                  <a:cxn ang="0">
                    <a:pos x="1766" y="0"/>
                  </a:cxn>
                  <a:cxn ang="0">
                    <a:pos x="2028" y="252"/>
                  </a:cxn>
                  <a:cxn ang="0">
                    <a:pos x="262" y="3075"/>
                  </a:cxn>
                  <a:cxn ang="0">
                    <a:pos x="0" y="2949"/>
                  </a:cxn>
                  <a:cxn ang="0">
                    <a:pos x="1766" y="0"/>
                  </a:cxn>
                </a:cxnLst>
                <a:rect l="txL" t="txT" r="txR" b="txB"/>
                <a:pathLst>
                  <a:path w="15" h="24">
                    <a:moveTo>
                      <a:pt x="13" y="0"/>
                    </a:moveTo>
                    <a:lnTo>
                      <a:pt x="15" y="2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2C1C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549" name="Group 3953"/>
            <p:cNvGrpSpPr/>
            <p:nvPr/>
          </p:nvGrpSpPr>
          <p:grpSpPr>
            <a:xfrm>
              <a:off x="5220" y="2070"/>
              <a:ext cx="281" cy="344"/>
              <a:chOff x="5100" y="919"/>
              <a:chExt cx="281" cy="344"/>
            </a:xfrm>
          </p:grpSpPr>
          <p:sp>
            <p:nvSpPr>
              <p:cNvPr id="9572" name="Freeform 3946"/>
              <p:cNvSpPr/>
              <p:nvPr/>
            </p:nvSpPr>
            <p:spPr>
              <a:xfrm>
                <a:off x="5100" y="1167"/>
                <a:ext cx="215" cy="96"/>
              </a:xfrm>
              <a:custGeom>
                <a:avLst/>
                <a:gdLst>
                  <a:gd name="txL" fmla="*/ 0 w 42"/>
                  <a:gd name="txT" fmla="*/ 0 h 19"/>
                  <a:gd name="txR" fmla="*/ 42 w 42"/>
                  <a:gd name="txB" fmla="*/ 19 h 19"/>
                </a:gdLst>
                <a:ahLst/>
                <a:cxnLst>
                  <a:cxn ang="0">
                    <a:pos x="394" y="0"/>
                  </a:cxn>
                  <a:cxn ang="0">
                    <a:pos x="5636" y="1304"/>
                  </a:cxn>
                  <a:cxn ang="0">
                    <a:pos x="5370" y="2451"/>
                  </a:cxn>
                  <a:cxn ang="0">
                    <a:pos x="0" y="1147"/>
                  </a:cxn>
                  <a:cxn ang="0">
                    <a:pos x="394" y="0"/>
                  </a:cxn>
                </a:cxnLst>
                <a:rect l="txL" t="txT" r="txR" b="txB"/>
                <a:pathLst>
                  <a:path w="42" h="19">
                    <a:moveTo>
                      <a:pt x="3" y="0"/>
                    </a:moveTo>
                    <a:lnTo>
                      <a:pt x="42" y="10"/>
                    </a:lnTo>
                    <a:lnTo>
                      <a:pt x="40" y="1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3" name="Freeform 3947"/>
              <p:cNvSpPr/>
              <p:nvPr/>
            </p:nvSpPr>
            <p:spPr>
              <a:xfrm>
                <a:off x="5111" y="919"/>
                <a:ext cx="270" cy="308"/>
              </a:xfrm>
              <a:custGeom>
                <a:avLst/>
                <a:gdLst>
                  <a:gd name="txL" fmla="*/ 0 w 53"/>
                  <a:gd name="txT" fmla="*/ 0 h 61"/>
                  <a:gd name="txR" fmla="*/ 53 w 53"/>
                  <a:gd name="txB" fmla="*/ 61 h 61"/>
                </a:gdLst>
                <a:ahLst/>
                <a:cxnLst>
                  <a:cxn ang="0">
                    <a:pos x="1844" y="0"/>
                  </a:cxn>
                  <a:cxn ang="0">
                    <a:pos x="7005" y="1429"/>
                  </a:cxn>
                  <a:cxn ang="0">
                    <a:pos x="5293" y="7851"/>
                  </a:cxn>
                  <a:cxn ang="0">
                    <a:pos x="0" y="6579"/>
                  </a:cxn>
                  <a:cxn ang="0">
                    <a:pos x="1844" y="0"/>
                  </a:cxn>
                </a:cxnLst>
                <a:rect l="txL" t="txT" r="txR" b="txB"/>
                <a:pathLst>
                  <a:path w="53" h="61">
                    <a:moveTo>
                      <a:pt x="14" y="0"/>
                    </a:moveTo>
                    <a:lnTo>
                      <a:pt x="53" y="11"/>
                    </a:lnTo>
                    <a:lnTo>
                      <a:pt x="40" y="61"/>
                    </a:lnTo>
                    <a:lnTo>
                      <a:pt x="0" y="51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4" name="Freeform 3948"/>
              <p:cNvSpPr/>
              <p:nvPr/>
            </p:nvSpPr>
            <p:spPr>
              <a:xfrm>
                <a:off x="5131" y="944"/>
                <a:ext cx="230" cy="263"/>
              </a:xfrm>
              <a:custGeom>
                <a:avLst/>
                <a:gdLst>
                  <a:gd name="txL" fmla="*/ 0 w 45"/>
                  <a:gd name="txT" fmla="*/ 0 h 52"/>
                  <a:gd name="txR" fmla="*/ 45 w 45"/>
                  <a:gd name="txB" fmla="*/ 52 h 52"/>
                </a:gdLst>
                <a:ahLst/>
                <a:cxnLst>
                  <a:cxn ang="0">
                    <a:pos x="1595" y="0"/>
                  </a:cxn>
                  <a:cxn ang="0">
                    <a:pos x="6011" y="1178"/>
                  </a:cxn>
                  <a:cxn ang="0">
                    <a:pos x="4416" y="6727"/>
                  </a:cxn>
                  <a:cxn ang="0">
                    <a:pos x="0" y="5553"/>
                  </a:cxn>
                  <a:cxn ang="0">
                    <a:pos x="1595" y="0"/>
                  </a:cxn>
                </a:cxnLst>
                <a:rect l="txL" t="txT" r="txR" b="txB"/>
                <a:pathLst>
                  <a:path w="45" h="52">
                    <a:moveTo>
                      <a:pt x="12" y="0"/>
                    </a:moveTo>
                    <a:lnTo>
                      <a:pt x="45" y="9"/>
                    </a:lnTo>
                    <a:lnTo>
                      <a:pt x="33" y="52"/>
                    </a:lnTo>
                    <a:lnTo>
                      <a:pt x="0" y="43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B3D00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5" name="Freeform 3949"/>
              <p:cNvSpPr/>
              <p:nvPr/>
            </p:nvSpPr>
            <p:spPr>
              <a:xfrm>
                <a:off x="5167" y="985"/>
                <a:ext cx="61" cy="161"/>
              </a:xfrm>
              <a:custGeom>
                <a:avLst/>
                <a:gdLst>
                  <a:gd name="txL" fmla="*/ 0 w 12"/>
                  <a:gd name="txT" fmla="*/ 0 h 32"/>
                  <a:gd name="txR" fmla="*/ 12 w 12"/>
                  <a:gd name="txB" fmla="*/ 32 h 32"/>
                </a:gdLst>
                <a:ahLst/>
                <a:cxnLst>
                  <a:cxn ang="0">
                    <a:pos x="1057" y="0"/>
                  </a:cxn>
                  <a:cxn ang="0">
                    <a:pos x="1576" y="126"/>
                  </a:cxn>
                  <a:cxn ang="0">
                    <a:pos x="386" y="4075"/>
                  </a:cxn>
                  <a:cxn ang="0">
                    <a:pos x="0" y="3950"/>
                  </a:cxn>
                  <a:cxn ang="0">
                    <a:pos x="1057" y="0"/>
                  </a:cxn>
                </a:cxnLst>
                <a:rect l="txL" t="txT" r="txR" b="txB"/>
                <a:pathLst>
                  <a:path w="12" h="32">
                    <a:moveTo>
                      <a:pt x="8" y="0"/>
                    </a:moveTo>
                    <a:lnTo>
                      <a:pt x="12" y="1"/>
                    </a:lnTo>
                    <a:lnTo>
                      <a:pt x="3" y="32"/>
                    </a:lnTo>
                    <a:lnTo>
                      <a:pt x="0" y="3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83818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6" name="Freeform 3950"/>
              <p:cNvSpPr/>
              <p:nvPr/>
            </p:nvSpPr>
            <p:spPr>
              <a:xfrm>
                <a:off x="5197" y="990"/>
                <a:ext cx="62" cy="167"/>
              </a:xfrm>
              <a:custGeom>
                <a:avLst/>
                <a:gdLst>
                  <a:gd name="txL" fmla="*/ 0 w 12"/>
                  <a:gd name="txT" fmla="*/ 0 h 33"/>
                  <a:gd name="txR" fmla="*/ 12 w 12"/>
                  <a:gd name="txB" fmla="*/ 33 h 33"/>
                </a:gdLst>
                <a:ahLst/>
                <a:cxnLst>
                  <a:cxn ang="0">
                    <a:pos x="1095" y="0"/>
                  </a:cxn>
                  <a:cxn ang="0">
                    <a:pos x="1653" y="127"/>
                  </a:cxn>
                  <a:cxn ang="0">
                    <a:pos x="429" y="4276"/>
                  </a:cxn>
                  <a:cxn ang="0">
                    <a:pos x="0" y="4150"/>
                  </a:cxn>
                  <a:cxn ang="0">
                    <a:pos x="1095" y="0"/>
                  </a:cxn>
                </a:cxnLst>
                <a:rect l="txL" t="txT" r="txR" b="txB"/>
                <a:pathLst>
                  <a:path w="12" h="33">
                    <a:moveTo>
                      <a:pt x="8" y="0"/>
                    </a:moveTo>
                    <a:lnTo>
                      <a:pt x="12" y="1"/>
                    </a:lnTo>
                    <a:lnTo>
                      <a:pt x="3" y="33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83818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7" name="Freeform 3951"/>
              <p:cNvSpPr/>
              <p:nvPr/>
            </p:nvSpPr>
            <p:spPr>
              <a:xfrm>
                <a:off x="5228" y="1000"/>
                <a:ext cx="61" cy="167"/>
              </a:xfrm>
              <a:custGeom>
                <a:avLst/>
                <a:gdLst>
                  <a:gd name="txL" fmla="*/ 0 w 12"/>
                  <a:gd name="txT" fmla="*/ 0 h 33"/>
                  <a:gd name="txR" fmla="*/ 12 w 12"/>
                  <a:gd name="txB" fmla="*/ 33 h 33"/>
                </a:gdLst>
                <a:ahLst/>
                <a:cxnLst>
                  <a:cxn ang="0">
                    <a:pos x="1190" y="0"/>
                  </a:cxn>
                  <a:cxn ang="0">
                    <a:pos x="1576" y="127"/>
                  </a:cxn>
                  <a:cxn ang="0">
                    <a:pos x="519" y="4276"/>
                  </a:cxn>
                  <a:cxn ang="0">
                    <a:pos x="0" y="4150"/>
                  </a:cxn>
                  <a:cxn ang="0">
                    <a:pos x="1190" y="0"/>
                  </a:cxn>
                </a:cxnLst>
                <a:rect l="txL" t="txT" r="txR" b="txB"/>
                <a:pathLst>
                  <a:path w="12" h="33">
                    <a:moveTo>
                      <a:pt x="9" y="0"/>
                    </a:moveTo>
                    <a:lnTo>
                      <a:pt x="12" y="1"/>
                    </a:lnTo>
                    <a:lnTo>
                      <a:pt x="4" y="33"/>
                    </a:lnTo>
                    <a:lnTo>
                      <a:pt x="0" y="3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3818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8" name="Freeform 3952"/>
              <p:cNvSpPr/>
              <p:nvPr/>
            </p:nvSpPr>
            <p:spPr>
              <a:xfrm>
                <a:off x="5259" y="1010"/>
                <a:ext cx="61" cy="162"/>
              </a:xfrm>
              <a:custGeom>
                <a:avLst/>
                <a:gdLst>
                  <a:gd name="txL" fmla="*/ 0 w 12"/>
                  <a:gd name="txT" fmla="*/ 0 h 32"/>
                  <a:gd name="txR" fmla="*/ 12 w 12"/>
                  <a:gd name="txB" fmla="*/ 32 h 32"/>
                </a:gdLst>
                <a:ahLst/>
                <a:cxnLst>
                  <a:cxn ang="0">
                    <a:pos x="1190" y="0"/>
                  </a:cxn>
                  <a:cxn ang="0">
                    <a:pos x="1576" y="127"/>
                  </a:cxn>
                  <a:cxn ang="0">
                    <a:pos x="519" y="4151"/>
                  </a:cxn>
                  <a:cxn ang="0">
                    <a:pos x="0" y="4025"/>
                  </a:cxn>
                  <a:cxn ang="0">
                    <a:pos x="1190" y="0"/>
                  </a:cxn>
                </a:cxnLst>
                <a:rect l="txL" t="txT" r="txR" b="txB"/>
                <a:pathLst>
                  <a:path w="12" h="32">
                    <a:moveTo>
                      <a:pt x="9" y="0"/>
                    </a:moveTo>
                    <a:lnTo>
                      <a:pt x="12" y="1"/>
                    </a:lnTo>
                    <a:lnTo>
                      <a:pt x="4" y="32"/>
                    </a:lnTo>
                    <a:lnTo>
                      <a:pt x="0" y="31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838181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9550" name="Group 3973"/>
            <p:cNvGrpSpPr/>
            <p:nvPr/>
          </p:nvGrpSpPr>
          <p:grpSpPr>
            <a:xfrm>
              <a:off x="4920" y="2056"/>
              <a:ext cx="204" cy="298"/>
              <a:chOff x="6166" y="1827"/>
              <a:chExt cx="204" cy="298"/>
            </a:xfrm>
          </p:grpSpPr>
          <p:sp>
            <p:nvSpPr>
              <p:cNvPr id="9553" name="Rectangle 3954"/>
              <p:cNvSpPr/>
              <p:nvPr/>
            </p:nvSpPr>
            <p:spPr>
              <a:xfrm>
                <a:off x="6166" y="2080"/>
                <a:ext cx="204" cy="45"/>
              </a:xfrm>
              <a:prstGeom prst="rect">
                <a:avLst/>
              </a:prstGeom>
              <a:solidFill>
                <a:srgbClr val="EB3D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4" name="Rectangle 3955"/>
              <p:cNvSpPr/>
              <p:nvPr/>
            </p:nvSpPr>
            <p:spPr>
              <a:xfrm>
                <a:off x="6166" y="1827"/>
                <a:ext cx="204" cy="263"/>
              </a:xfrm>
              <a:prstGeom prst="rect">
                <a:avLst/>
              </a:prstGeom>
              <a:solidFill>
                <a:srgbClr val="EB3D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5" name="Rectangle 3956"/>
              <p:cNvSpPr/>
              <p:nvPr/>
            </p:nvSpPr>
            <p:spPr>
              <a:xfrm>
                <a:off x="6181" y="1847"/>
                <a:ext cx="174" cy="228"/>
              </a:xfrm>
              <a:prstGeom prst="rect">
                <a:avLst/>
              </a:prstGeom>
              <a:solidFill>
                <a:srgbClr val="EB3D00"/>
              </a:solidFill>
              <a:ln w="0" cap="flat" cmpd="sng">
                <a:solidFill>
                  <a:srgbClr val="340D7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6" name="Rectangle 3957"/>
              <p:cNvSpPr/>
              <p:nvPr/>
            </p:nvSpPr>
            <p:spPr>
              <a:xfrm>
                <a:off x="6227" y="1958"/>
                <a:ext cx="26" cy="15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7" name="Rectangle 3958"/>
              <p:cNvSpPr/>
              <p:nvPr/>
            </p:nvSpPr>
            <p:spPr>
              <a:xfrm>
                <a:off x="6253" y="1918"/>
                <a:ext cx="31" cy="20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8" name="Rectangle 3959"/>
              <p:cNvSpPr/>
              <p:nvPr/>
            </p:nvSpPr>
            <p:spPr>
              <a:xfrm>
                <a:off x="6258" y="1898"/>
                <a:ext cx="26" cy="15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59" name="Rectangle 3960"/>
              <p:cNvSpPr/>
              <p:nvPr/>
            </p:nvSpPr>
            <p:spPr>
              <a:xfrm>
                <a:off x="6294" y="1888"/>
                <a:ext cx="25" cy="15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60" name="Freeform 3961"/>
              <p:cNvSpPr/>
              <p:nvPr/>
            </p:nvSpPr>
            <p:spPr>
              <a:xfrm>
                <a:off x="6289" y="1979"/>
                <a:ext cx="35" cy="30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375" y="0"/>
                  </a:cxn>
                  <a:cxn ang="0">
                    <a:pos x="875" y="500"/>
                  </a:cxn>
                  <a:cxn ang="0">
                    <a:pos x="500" y="750"/>
                  </a:cxn>
                  <a:cxn ang="0">
                    <a:pos x="0" y="250"/>
                  </a:cxn>
                  <a:cxn ang="0">
                    <a:pos x="375" y="0"/>
                  </a:cxn>
                </a:cxnLst>
                <a:rect l="txL" t="txT" r="txR" b="txB"/>
                <a:pathLst>
                  <a:path w="7" h="6">
                    <a:moveTo>
                      <a:pt x="3" y="0"/>
                    </a:moveTo>
                    <a:lnTo>
                      <a:pt x="7" y="4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1" name="Freeform 3962"/>
              <p:cNvSpPr/>
              <p:nvPr/>
            </p:nvSpPr>
            <p:spPr>
              <a:xfrm>
                <a:off x="6319" y="1938"/>
                <a:ext cx="31" cy="35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429" y="0"/>
                  </a:cxn>
                  <a:cxn ang="0">
                    <a:pos x="827" y="500"/>
                  </a:cxn>
                  <a:cxn ang="0">
                    <a:pos x="563" y="875"/>
                  </a:cxn>
                  <a:cxn ang="0">
                    <a:pos x="0" y="375"/>
                  </a:cxn>
                  <a:cxn ang="0">
                    <a:pos x="429" y="0"/>
                  </a:cxn>
                </a:cxnLst>
                <a:rect l="txL" t="txT" r="txR" b="txB"/>
                <a:pathLst>
                  <a:path w="6" h="7">
                    <a:moveTo>
                      <a:pt x="3" y="0"/>
                    </a:moveTo>
                    <a:lnTo>
                      <a:pt x="6" y="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2" name="Freeform 3963"/>
              <p:cNvSpPr/>
              <p:nvPr/>
            </p:nvSpPr>
            <p:spPr>
              <a:xfrm>
                <a:off x="6187" y="1883"/>
                <a:ext cx="35" cy="35"/>
              </a:xfrm>
              <a:custGeom>
                <a:avLst/>
                <a:gdLst>
                  <a:gd name="txL" fmla="*/ 0 w 7"/>
                  <a:gd name="txT" fmla="*/ 0 h 7"/>
                  <a:gd name="txR" fmla="*/ 7 w 7"/>
                  <a:gd name="txB" fmla="*/ 7 h 7"/>
                </a:gdLst>
                <a:ahLst/>
                <a:cxnLst>
                  <a:cxn ang="0">
                    <a:pos x="375" y="0"/>
                  </a:cxn>
                  <a:cxn ang="0">
                    <a:pos x="875" y="500"/>
                  </a:cxn>
                  <a:cxn ang="0">
                    <a:pos x="500" y="875"/>
                  </a:cxn>
                  <a:cxn ang="0">
                    <a:pos x="0" y="375"/>
                  </a:cxn>
                  <a:cxn ang="0">
                    <a:pos x="375" y="0"/>
                  </a:cxn>
                </a:cxnLst>
                <a:rect l="txL" t="txT" r="txR" b="txB"/>
                <a:pathLst>
                  <a:path w="7" h="7">
                    <a:moveTo>
                      <a:pt x="3" y="0"/>
                    </a:moveTo>
                    <a:lnTo>
                      <a:pt x="7" y="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3" name="Freeform 3964"/>
              <p:cNvSpPr/>
              <p:nvPr/>
            </p:nvSpPr>
            <p:spPr>
              <a:xfrm>
                <a:off x="6222" y="1862"/>
                <a:ext cx="36" cy="31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396" y="0"/>
                  </a:cxn>
                  <a:cxn ang="0">
                    <a:pos x="951" y="563"/>
                  </a:cxn>
                  <a:cxn ang="0">
                    <a:pos x="555" y="827"/>
                  </a:cxn>
                  <a:cxn ang="0">
                    <a:pos x="0" y="269"/>
                  </a:cxn>
                  <a:cxn ang="0">
                    <a:pos x="396" y="0"/>
                  </a:cxn>
                </a:cxnLst>
                <a:rect l="txL" t="txT" r="txR" b="txB"/>
                <a:pathLst>
                  <a:path w="7" h="6">
                    <a:moveTo>
                      <a:pt x="3" y="0"/>
                    </a:moveTo>
                    <a:lnTo>
                      <a:pt x="7" y="4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4" name="Freeform 3965"/>
              <p:cNvSpPr/>
              <p:nvPr/>
            </p:nvSpPr>
            <p:spPr>
              <a:xfrm>
                <a:off x="6238" y="1973"/>
                <a:ext cx="30" cy="36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0" y="555"/>
                  </a:cxn>
                  <a:cxn ang="0">
                    <a:pos x="500" y="0"/>
                  </a:cxn>
                  <a:cxn ang="0">
                    <a:pos x="750" y="396"/>
                  </a:cxn>
                  <a:cxn ang="0">
                    <a:pos x="250" y="951"/>
                  </a:cxn>
                  <a:cxn ang="0">
                    <a:pos x="0" y="555"/>
                  </a:cxn>
                </a:cxnLst>
                <a:rect l="txL" t="txT" r="txR" b="txB"/>
                <a:pathLst>
                  <a:path w="6" h="7">
                    <a:moveTo>
                      <a:pt x="0" y="4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5" name="Freeform 3966"/>
              <p:cNvSpPr/>
              <p:nvPr/>
            </p:nvSpPr>
            <p:spPr>
              <a:xfrm>
                <a:off x="6263" y="1938"/>
                <a:ext cx="36" cy="30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0" y="375"/>
                  </a:cxn>
                  <a:cxn ang="0">
                    <a:pos x="555" y="0"/>
                  </a:cxn>
                  <a:cxn ang="0">
                    <a:pos x="951" y="250"/>
                  </a:cxn>
                  <a:cxn ang="0">
                    <a:pos x="262" y="750"/>
                  </a:cxn>
                  <a:cxn ang="0">
                    <a:pos x="0" y="375"/>
                  </a:cxn>
                </a:cxnLst>
                <a:rect l="txL" t="txT" r="txR" b="txB"/>
                <a:pathLst>
                  <a:path w="7" h="6">
                    <a:moveTo>
                      <a:pt x="0" y="3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6" name="Rectangle 3967"/>
              <p:cNvSpPr/>
              <p:nvPr/>
            </p:nvSpPr>
            <p:spPr>
              <a:xfrm>
                <a:off x="6278" y="1948"/>
                <a:ext cx="26" cy="20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67" name="Rectangle 3968"/>
              <p:cNvSpPr/>
              <p:nvPr/>
            </p:nvSpPr>
            <p:spPr>
              <a:xfrm>
                <a:off x="6304" y="1913"/>
                <a:ext cx="31" cy="15"/>
              </a:xfrm>
              <a:prstGeom prst="rect">
                <a:avLst/>
              </a:prstGeom>
              <a:solidFill>
                <a:srgbClr val="DEDEDE"/>
              </a:solidFill>
              <a:ln w="0" cap="flat" cmpd="sng">
                <a:solidFill>
                  <a:srgbClr val="25221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68" name="Freeform 3969"/>
              <p:cNvSpPr/>
              <p:nvPr/>
            </p:nvSpPr>
            <p:spPr>
              <a:xfrm>
                <a:off x="6284" y="2004"/>
                <a:ext cx="30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250" y="0"/>
                  </a:cxn>
                  <a:cxn ang="0">
                    <a:pos x="750" y="500"/>
                  </a:cxn>
                  <a:cxn ang="0">
                    <a:pos x="375" y="750"/>
                  </a:cxn>
                  <a:cxn ang="0">
                    <a:pos x="0" y="250"/>
                  </a:cxn>
                  <a:cxn ang="0">
                    <a:pos x="250" y="0"/>
                  </a:cxn>
                </a:cxnLst>
                <a:rect l="txL" t="txT" r="txR" b="txB"/>
                <a:pathLst>
                  <a:path w="6" h="6">
                    <a:moveTo>
                      <a:pt x="2" y="0"/>
                    </a:moveTo>
                    <a:lnTo>
                      <a:pt x="6" y="4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69" name="Freeform 3970"/>
              <p:cNvSpPr/>
              <p:nvPr/>
            </p:nvSpPr>
            <p:spPr>
              <a:xfrm>
                <a:off x="6309" y="1963"/>
                <a:ext cx="31" cy="36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429" y="0"/>
                  </a:cxn>
                  <a:cxn ang="0">
                    <a:pos x="827" y="555"/>
                  </a:cxn>
                  <a:cxn ang="0">
                    <a:pos x="563" y="951"/>
                  </a:cxn>
                  <a:cxn ang="0">
                    <a:pos x="0" y="396"/>
                  </a:cxn>
                  <a:cxn ang="0">
                    <a:pos x="429" y="0"/>
                  </a:cxn>
                </a:cxnLst>
                <a:rect l="txL" t="txT" r="txR" b="txB"/>
                <a:pathLst>
                  <a:path w="6" h="7">
                    <a:moveTo>
                      <a:pt x="3" y="0"/>
                    </a:moveTo>
                    <a:lnTo>
                      <a:pt x="6" y="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0" name="Freeform 3971"/>
              <p:cNvSpPr/>
              <p:nvPr/>
            </p:nvSpPr>
            <p:spPr>
              <a:xfrm>
                <a:off x="6187" y="1923"/>
                <a:ext cx="30" cy="35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375" y="0"/>
                  </a:cxn>
                  <a:cxn ang="0">
                    <a:pos x="750" y="500"/>
                  </a:cxn>
                  <a:cxn ang="0">
                    <a:pos x="500" y="875"/>
                  </a:cxn>
                  <a:cxn ang="0">
                    <a:pos x="0" y="375"/>
                  </a:cxn>
                  <a:cxn ang="0">
                    <a:pos x="375" y="0"/>
                  </a:cxn>
                </a:cxnLst>
                <a:rect l="txL" t="txT" r="txR" b="txB"/>
                <a:pathLst>
                  <a:path w="6" h="7">
                    <a:moveTo>
                      <a:pt x="3" y="0"/>
                    </a:moveTo>
                    <a:lnTo>
                      <a:pt x="6" y="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571" name="Freeform 3972"/>
              <p:cNvSpPr/>
              <p:nvPr/>
            </p:nvSpPr>
            <p:spPr>
              <a:xfrm>
                <a:off x="6217" y="1888"/>
                <a:ext cx="31" cy="30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269" y="0"/>
                  </a:cxn>
                  <a:cxn ang="0">
                    <a:pos x="827" y="500"/>
                  </a:cxn>
                  <a:cxn ang="0">
                    <a:pos x="429" y="750"/>
                  </a:cxn>
                  <a:cxn ang="0">
                    <a:pos x="0" y="250"/>
                  </a:cxn>
                  <a:cxn ang="0">
                    <a:pos x="269" y="0"/>
                  </a:cxn>
                </a:cxnLst>
                <a:rect l="txL" t="txT" r="txR" b="txB"/>
                <a:pathLst>
                  <a:path w="6" h="6">
                    <a:moveTo>
                      <a:pt x="2" y="0"/>
                    </a:moveTo>
                    <a:lnTo>
                      <a:pt x="6" y="4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DEDEDE">
                  <a:alpha val="100000"/>
                </a:srgbClr>
              </a:solidFill>
              <a:ln w="0" cap="flat" cmpd="sng">
                <a:solidFill>
                  <a:srgbClr val="25221E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551" name="Text Box 3975"/>
            <p:cNvSpPr txBox="1"/>
            <p:nvPr/>
          </p:nvSpPr>
          <p:spPr>
            <a:xfrm>
              <a:off x="4723" y="2652"/>
              <a:ext cx="297" cy="2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700" dirty="0">
                  <a:latin typeface="Calibri" panose="020F0502020204030204" pitchFamily="34" charset="0"/>
                </a:rPr>
                <a:t>Waste</a:t>
              </a:r>
              <a:endParaRPr lang="pt-PT" altLang="zh-CN" sz="700" dirty="0">
                <a:latin typeface="Calibri" panose="020F0502020204030204" pitchFamily="34" charset="0"/>
              </a:endParaRPr>
            </a:p>
            <a:p>
              <a:r>
                <a:rPr lang="pt-PT" altLang="zh-CN" sz="700" dirty="0">
                  <a:latin typeface="Calibri" panose="020F0502020204030204" pitchFamily="34" charset="0"/>
                </a:rPr>
                <a:t>Hole</a:t>
              </a:r>
              <a:endParaRPr lang="en-GB" altLang="zh-CN" sz="700">
                <a:latin typeface="Calibri" panose="020F0502020204030204" pitchFamily="34" charset="0"/>
              </a:endParaRPr>
            </a:p>
          </p:txBody>
        </p:sp>
        <p:sp>
          <p:nvSpPr>
            <p:cNvPr id="9552" name="Rectangle 3982"/>
            <p:cNvSpPr/>
            <p:nvPr/>
          </p:nvSpPr>
          <p:spPr>
            <a:xfrm>
              <a:off x="3784" y="611"/>
              <a:ext cx="2264" cy="9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所有零部件作业员触手可及；</a:t>
              </a:r>
              <a:endParaRPr lang="en-GB" altLang="zh-CN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小容器的双盒供应系统</a:t>
              </a:r>
              <a:r>
                <a:rPr lang="en-GB" altLang="zh-CN">
                  <a:solidFill>
                    <a:srgbClr val="3F3F5D"/>
                  </a:solidFill>
                  <a:latin typeface="Calibri" panose="020F0502020204030204" pitchFamily="34" charset="0"/>
                </a:rPr>
                <a:t>;</a:t>
              </a:r>
              <a:endParaRPr lang="en-GB" altLang="zh-CN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双盒拉动系统</a:t>
              </a:r>
              <a:r>
                <a:rPr lang="pt-PT" altLang="zh-CN" dirty="0">
                  <a:solidFill>
                    <a:srgbClr val="3F3F5D"/>
                  </a:solidFill>
                  <a:latin typeface="Calibri" panose="020F0502020204030204" pitchFamily="34" charset="0"/>
                </a:rPr>
                <a:t>;</a:t>
              </a:r>
              <a:endParaRPr lang="en-GB" altLang="zh-CN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en-GB" altLang="zh-CN">
                  <a:solidFill>
                    <a:srgbClr val="3F3F5D"/>
                  </a:solidFill>
                  <a:latin typeface="Calibri" panose="020F0502020204030204" pitchFamily="34" charset="0"/>
                </a:rPr>
                <a:t>5 S.</a:t>
              </a:r>
              <a:endParaRPr lang="en-GB" altLang="zh-CN">
                <a:solidFill>
                  <a:srgbClr val="3F3F5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6" name="Group 3985"/>
          <p:cNvGrpSpPr/>
          <p:nvPr/>
        </p:nvGrpSpPr>
        <p:grpSpPr>
          <a:xfrm>
            <a:off x="722313" y="1108075"/>
            <a:ext cx="3273425" cy="5181600"/>
            <a:chOff x="512" y="602"/>
            <a:chExt cx="2320" cy="3446"/>
          </a:xfrm>
        </p:grpSpPr>
        <p:grpSp>
          <p:nvGrpSpPr>
            <p:cNvPr id="8197" name="Group 3980"/>
            <p:cNvGrpSpPr/>
            <p:nvPr/>
          </p:nvGrpSpPr>
          <p:grpSpPr>
            <a:xfrm>
              <a:off x="512" y="1790"/>
              <a:ext cx="2184" cy="2258"/>
              <a:chOff x="601" y="1296"/>
              <a:chExt cx="2184" cy="2258"/>
            </a:xfrm>
          </p:grpSpPr>
          <p:grpSp>
            <p:nvGrpSpPr>
              <p:cNvPr id="8199" name="Group 2208"/>
              <p:cNvGrpSpPr/>
              <p:nvPr/>
            </p:nvGrpSpPr>
            <p:grpSpPr>
              <a:xfrm>
                <a:off x="601" y="1296"/>
                <a:ext cx="2184" cy="2258"/>
                <a:chOff x="601" y="1296"/>
                <a:chExt cx="2184" cy="2258"/>
              </a:xfrm>
            </p:grpSpPr>
            <p:sp>
              <p:nvSpPr>
                <p:cNvPr id="8399" name="Rectangle 1422"/>
                <p:cNvSpPr/>
                <p:nvPr/>
              </p:nvSpPr>
              <p:spPr>
                <a:xfrm>
                  <a:off x="612" y="1301"/>
                  <a:ext cx="2173" cy="2253"/>
                </a:xfrm>
                <a:prstGeom prst="rect">
                  <a:avLst/>
                </a:prstGeom>
                <a:solidFill>
                  <a:srgbClr val="340D71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0" name="Rectangle 1423"/>
                <p:cNvSpPr/>
                <p:nvPr/>
              </p:nvSpPr>
              <p:spPr>
                <a:xfrm>
                  <a:off x="601" y="1296"/>
                  <a:ext cx="2179" cy="2248"/>
                </a:xfrm>
                <a:prstGeom prst="rect">
                  <a:avLst/>
                </a:prstGeom>
                <a:solidFill>
                  <a:srgbClr val="FFFFFF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1" name="Rectangle 1424"/>
                <p:cNvSpPr/>
                <p:nvPr/>
              </p:nvSpPr>
              <p:spPr>
                <a:xfrm>
                  <a:off x="872" y="1458"/>
                  <a:ext cx="1648" cy="1510"/>
                </a:xfrm>
                <a:prstGeom prst="rect">
                  <a:avLst/>
                </a:prstGeom>
                <a:solidFill>
                  <a:srgbClr val="DEDEDE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2" name="Rectangle 1425"/>
                <p:cNvSpPr/>
                <p:nvPr/>
              </p:nvSpPr>
              <p:spPr>
                <a:xfrm>
                  <a:off x="959" y="1978"/>
                  <a:ext cx="209" cy="5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3" name="Rectangle 1426"/>
                <p:cNvSpPr/>
                <p:nvPr/>
              </p:nvSpPr>
              <p:spPr>
                <a:xfrm>
                  <a:off x="959" y="1973"/>
                  <a:ext cx="209" cy="10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4" name="Rectangle 1427"/>
                <p:cNvSpPr/>
                <p:nvPr/>
              </p:nvSpPr>
              <p:spPr>
                <a:xfrm>
                  <a:off x="959" y="1968"/>
                  <a:ext cx="209" cy="10"/>
                </a:xfrm>
                <a:prstGeom prst="rect">
                  <a:avLst/>
                </a:prstGeom>
                <a:solidFill>
                  <a:srgbClr val="8B8A8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5" name="Rectangle 1428"/>
                <p:cNvSpPr/>
                <p:nvPr/>
              </p:nvSpPr>
              <p:spPr>
                <a:xfrm>
                  <a:off x="959" y="1963"/>
                  <a:ext cx="209" cy="10"/>
                </a:xfrm>
                <a:prstGeom prst="rect">
                  <a:avLst/>
                </a:prstGeom>
                <a:solidFill>
                  <a:srgbClr val="9594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6" name="Rectangle 1429"/>
                <p:cNvSpPr/>
                <p:nvPr/>
              </p:nvSpPr>
              <p:spPr>
                <a:xfrm>
                  <a:off x="959" y="1958"/>
                  <a:ext cx="209" cy="10"/>
                </a:xfrm>
                <a:prstGeom prst="rect">
                  <a:avLst/>
                </a:prstGeom>
                <a:solidFill>
                  <a:srgbClr val="A09F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7" name="Rectangle 1430"/>
                <p:cNvSpPr/>
                <p:nvPr/>
              </p:nvSpPr>
              <p:spPr>
                <a:xfrm>
                  <a:off x="959" y="1953"/>
                  <a:ext cx="209" cy="10"/>
                </a:xfrm>
                <a:prstGeom prst="rect">
                  <a:avLst/>
                </a:prstGeom>
                <a:solidFill>
                  <a:srgbClr val="A9A8A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8" name="Rectangle 1431"/>
                <p:cNvSpPr/>
                <p:nvPr/>
              </p:nvSpPr>
              <p:spPr>
                <a:xfrm>
                  <a:off x="959" y="1948"/>
                  <a:ext cx="209" cy="10"/>
                </a:xfrm>
                <a:prstGeom prst="rect">
                  <a:avLst/>
                </a:prstGeom>
                <a:solidFill>
                  <a:srgbClr val="B5B4B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09" name="Rectangle 1432"/>
                <p:cNvSpPr/>
                <p:nvPr/>
              </p:nvSpPr>
              <p:spPr>
                <a:xfrm>
                  <a:off x="959" y="1943"/>
                  <a:ext cx="209" cy="10"/>
                </a:xfrm>
                <a:prstGeom prst="rect">
                  <a:avLst/>
                </a:prstGeom>
                <a:solidFill>
                  <a:srgbClr val="C2C1C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0" name="Rectangle 1433"/>
                <p:cNvSpPr/>
                <p:nvPr/>
              </p:nvSpPr>
              <p:spPr>
                <a:xfrm>
                  <a:off x="959" y="1937"/>
                  <a:ext cx="209" cy="11"/>
                </a:xfrm>
                <a:prstGeom prst="rect">
                  <a:avLst/>
                </a:prstGeom>
                <a:solidFill>
                  <a:srgbClr val="CECDC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1" name="Rectangle 1434"/>
                <p:cNvSpPr/>
                <p:nvPr/>
              </p:nvSpPr>
              <p:spPr>
                <a:xfrm>
                  <a:off x="959" y="1932"/>
                  <a:ext cx="209" cy="1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2" name="Rectangle 1435"/>
                <p:cNvSpPr/>
                <p:nvPr/>
              </p:nvSpPr>
              <p:spPr>
                <a:xfrm>
                  <a:off x="959" y="1937"/>
                  <a:ext cx="209" cy="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3" name="Rectangle 1436"/>
                <p:cNvSpPr/>
                <p:nvPr/>
              </p:nvSpPr>
              <p:spPr>
                <a:xfrm>
                  <a:off x="959" y="1937"/>
                  <a:ext cx="209" cy="46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4" name="Rectangle 1437"/>
                <p:cNvSpPr/>
                <p:nvPr/>
              </p:nvSpPr>
              <p:spPr>
                <a:xfrm>
                  <a:off x="959" y="1680"/>
                  <a:ext cx="209" cy="268"/>
                </a:xfrm>
                <a:prstGeom prst="rect">
                  <a:avLst/>
                </a:prstGeom>
                <a:solidFill>
                  <a:srgbClr val="959493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15" name="Freeform 1438"/>
                <p:cNvSpPr>
                  <a:spLocks noEditPoints="1"/>
                </p:cNvSpPr>
                <p:nvPr/>
              </p:nvSpPr>
              <p:spPr>
                <a:xfrm>
                  <a:off x="918" y="1675"/>
                  <a:ext cx="291" cy="283"/>
                </a:xfrm>
                <a:custGeom>
                  <a:avLst/>
                  <a:gdLst>
                    <a:gd name="txL" fmla="*/ 0 w 57"/>
                    <a:gd name="txT" fmla="*/ 0 h 56"/>
                    <a:gd name="txR" fmla="*/ 57 w 57"/>
                    <a:gd name="txB" fmla="*/ 56 h 56"/>
                  </a:gdLst>
                  <a:ahLst/>
                  <a:cxnLst>
                    <a:cxn ang="0">
                      <a:pos x="7586" y="3628"/>
                    </a:cxn>
                    <a:cxn ang="0">
                      <a:pos x="3727" y="0"/>
                    </a:cxn>
                    <a:cxn ang="0">
                      <a:pos x="0" y="3628"/>
                    </a:cxn>
                    <a:cxn ang="0">
                      <a:pos x="3727" y="7227"/>
                    </a:cxn>
                    <a:cxn ang="0">
                      <a:pos x="7586" y="3628"/>
                    </a:cxn>
                    <a:cxn ang="0">
                      <a:pos x="7326" y="3628"/>
                    </a:cxn>
                    <a:cxn ang="0">
                      <a:pos x="3727" y="6974"/>
                    </a:cxn>
                    <a:cxn ang="0">
                      <a:pos x="260" y="3628"/>
                    </a:cxn>
                    <a:cxn ang="0">
                      <a:pos x="3727" y="258"/>
                    </a:cxn>
                    <a:cxn ang="0">
                      <a:pos x="7326" y="3628"/>
                    </a:cxn>
                  </a:cxnLst>
                  <a:rect l="txL" t="txT" r="txR" b="txB"/>
                  <a:pathLst>
                    <a:path w="57" h="56">
                      <a:moveTo>
                        <a:pt x="57" y="28"/>
                      </a:moveTo>
                      <a:cubicBezTo>
                        <a:pt x="57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6"/>
                        <a:pt x="28" y="56"/>
                      </a:cubicBezTo>
                      <a:cubicBezTo>
                        <a:pt x="44" y="56"/>
                        <a:pt x="57" y="44"/>
                        <a:pt x="57" y="28"/>
                      </a:cubicBezTo>
                      <a:moveTo>
                        <a:pt x="55" y="28"/>
                      </a:moveTo>
                      <a:cubicBezTo>
                        <a:pt x="55" y="43"/>
                        <a:pt x="43" y="54"/>
                        <a:pt x="28" y="54"/>
                      </a:cubicBezTo>
                      <a:cubicBezTo>
                        <a:pt x="14" y="54"/>
                        <a:pt x="2" y="43"/>
                        <a:pt x="2" y="28"/>
                      </a:cubicBezTo>
                      <a:cubicBezTo>
                        <a:pt x="2" y="14"/>
                        <a:pt x="14" y="2"/>
                        <a:pt x="28" y="2"/>
                      </a:cubicBezTo>
                      <a:cubicBezTo>
                        <a:pt x="43" y="2"/>
                        <a:pt x="55" y="14"/>
                        <a:pt x="55" y="28"/>
                      </a:cubicBezTo>
                    </a:path>
                  </a:pathLst>
                </a:custGeom>
                <a:solidFill>
                  <a:srgbClr val="95949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16" name="Freeform 1439"/>
                <p:cNvSpPr>
                  <a:spLocks noEditPoints="1"/>
                </p:cNvSpPr>
                <p:nvPr/>
              </p:nvSpPr>
              <p:spPr>
                <a:xfrm>
                  <a:off x="923" y="1680"/>
                  <a:ext cx="280" cy="273"/>
                </a:xfrm>
                <a:custGeom>
                  <a:avLst/>
                  <a:gdLst>
                    <a:gd name="txL" fmla="*/ 0 w 55"/>
                    <a:gd name="txT" fmla="*/ 0 h 54"/>
                    <a:gd name="txR" fmla="*/ 55 w 55"/>
                    <a:gd name="txB" fmla="*/ 54 h 54"/>
                  </a:gdLst>
                  <a:ahLst/>
                  <a:cxnLst>
                    <a:cxn ang="0">
                      <a:pos x="7255" y="3504"/>
                    </a:cxn>
                    <a:cxn ang="0">
                      <a:pos x="3548" y="0"/>
                    </a:cxn>
                    <a:cxn ang="0">
                      <a:pos x="0" y="3504"/>
                    </a:cxn>
                    <a:cxn ang="0">
                      <a:pos x="3548" y="6977"/>
                    </a:cxn>
                    <a:cxn ang="0">
                      <a:pos x="7255" y="3504"/>
                    </a:cxn>
                    <a:cxn ang="0">
                      <a:pos x="7000" y="3504"/>
                    </a:cxn>
                    <a:cxn ang="0">
                      <a:pos x="3548" y="6724"/>
                    </a:cxn>
                    <a:cxn ang="0">
                      <a:pos x="260" y="3504"/>
                    </a:cxn>
                    <a:cxn ang="0">
                      <a:pos x="3548" y="258"/>
                    </a:cxn>
                    <a:cxn ang="0">
                      <a:pos x="7000" y="3504"/>
                    </a:cxn>
                  </a:cxnLst>
                  <a:rect l="txL" t="txT" r="txR" b="txB"/>
                  <a:pathLst>
                    <a:path w="55" h="54">
                      <a:moveTo>
                        <a:pt x="55" y="27"/>
                      </a:move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7" y="54"/>
                      </a:cubicBezTo>
                      <a:cubicBezTo>
                        <a:pt x="42" y="54"/>
                        <a:pt x="55" y="42"/>
                        <a:pt x="55" y="27"/>
                      </a:cubicBezTo>
                      <a:moveTo>
                        <a:pt x="53" y="27"/>
                      </a:moveTo>
                      <a:cubicBezTo>
                        <a:pt x="53" y="41"/>
                        <a:pt x="41" y="52"/>
                        <a:pt x="27" y="52"/>
                      </a:cubicBezTo>
                      <a:cubicBezTo>
                        <a:pt x="13" y="52"/>
                        <a:pt x="2" y="41"/>
                        <a:pt x="2" y="27"/>
                      </a:cubicBezTo>
                      <a:cubicBezTo>
                        <a:pt x="2" y="13"/>
                        <a:pt x="13" y="2"/>
                        <a:pt x="27" y="2"/>
                      </a:cubicBezTo>
                      <a:cubicBezTo>
                        <a:pt x="41" y="2"/>
                        <a:pt x="53" y="13"/>
                        <a:pt x="53" y="27"/>
                      </a:cubicBezTo>
                    </a:path>
                  </a:pathLst>
                </a:custGeom>
                <a:solidFill>
                  <a:srgbClr val="98979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17" name="Freeform 1440"/>
                <p:cNvSpPr>
                  <a:spLocks noEditPoints="1"/>
                </p:cNvSpPr>
                <p:nvPr/>
              </p:nvSpPr>
              <p:spPr>
                <a:xfrm>
                  <a:off x="928" y="1685"/>
                  <a:ext cx="270" cy="263"/>
                </a:xfrm>
                <a:custGeom>
                  <a:avLst/>
                  <a:gdLst>
                    <a:gd name="txL" fmla="*/ 0 w 53"/>
                    <a:gd name="txT" fmla="*/ 0 h 52"/>
                    <a:gd name="txR" fmla="*/ 53 w 53"/>
                    <a:gd name="txB" fmla="*/ 52 h 52"/>
                  </a:gdLst>
                  <a:ahLst/>
                  <a:cxnLst>
                    <a:cxn ang="0">
                      <a:pos x="7005" y="3379"/>
                    </a:cxn>
                    <a:cxn ang="0">
                      <a:pos x="3423" y="0"/>
                    </a:cxn>
                    <a:cxn ang="0">
                      <a:pos x="0" y="3379"/>
                    </a:cxn>
                    <a:cxn ang="0">
                      <a:pos x="3423" y="6727"/>
                    </a:cxn>
                    <a:cxn ang="0">
                      <a:pos x="7005" y="3379"/>
                    </a:cxn>
                    <a:cxn ang="0">
                      <a:pos x="6618" y="3379"/>
                    </a:cxn>
                    <a:cxn ang="0">
                      <a:pos x="3423" y="6474"/>
                    </a:cxn>
                    <a:cxn ang="0">
                      <a:pos x="260" y="3379"/>
                    </a:cxn>
                    <a:cxn ang="0">
                      <a:pos x="3423" y="258"/>
                    </a:cxn>
                    <a:cxn ang="0">
                      <a:pos x="6618" y="3379"/>
                    </a:cxn>
                  </a:cxnLst>
                  <a:rect l="txL" t="txT" r="txR" b="txB"/>
                  <a:pathLst>
                    <a:path w="53" h="52">
                      <a:moveTo>
                        <a:pt x="53" y="26"/>
                      </a:moveTo>
                      <a:cubicBezTo>
                        <a:pt x="53" y="12"/>
                        <a:pt x="41" y="0"/>
                        <a:pt x="26" y="0"/>
                      </a:cubicBez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1"/>
                        <a:pt x="12" y="52"/>
                        <a:pt x="26" y="52"/>
                      </a:cubicBezTo>
                      <a:cubicBezTo>
                        <a:pt x="41" y="52"/>
                        <a:pt x="53" y="41"/>
                        <a:pt x="53" y="26"/>
                      </a:cubicBezTo>
                      <a:moveTo>
                        <a:pt x="50" y="26"/>
                      </a:moveTo>
                      <a:cubicBezTo>
                        <a:pt x="50" y="39"/>
                        <a:pt x="40" y="50"/>
                        <a:pt x="26" y="50"/>
                      </a:cubicBezTo>
                      <a:cubicBezTo>
                        <a:pt x="13" y="50"/>
                        <a:pt x="2" y="39"/>
                        <a:pt x="2" y="26"/>
                      </a:cubicBezTo>
                      <a:cubicBezTo>
                        <a:pt x="2" y="13"/>
                        <a:pt x="13" y="2"/>
                        <a:pt x="26" y="2"/>
                      </a:cubicBezTo>
                      <a:cubicBezTo>
                        <a:pt x="40" y="2"/>
                        <a:pt x="50" y="13"/>
                        <a:pt x="50" y="26"/>
                      </a:cubicBezTo>
                    </a:path>
                  </a:pathLst>
                </a:custGeom>
                <a:solidFill>
                  <a:srgbClr val="99989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18" name="Freeform 1441"/>
                <p:cNvSpPr>
                  <a:spLocks noEditPoints="1"/>
                </p:cNvSpPr>
                <p:nvPr/>
              </p:nvSpPr>
              <p:spPr>
                <a:xfrm>
                  <a:off x="933" y="1690"/>
                  <a:ext cx="260" cy="253"/>
                </a:xfrm>
                <a:custGeom>
                  <a:avLst/>
                  <a:gdLst>
                    <a:gd name="txL" fmla="*/ 0 w 51"/>
                    <a:gd name="txT" fmla="*/ 0 h 50"/>
                    <a:gd name="txR" fmla="*/ 51 w 51"/>
                    <a:gd name="txB" fmla="*/ 50 h 50"/>
                  </a:gdLst>
                  <a:ahLst/>
                  <a:cxnLst>
                    <a:cxn ang="0">
                      <a:pos x="6755" y="3228"/>
                    </a:cxn>
                    <a:cxn ang="0">
                      <a:pos x="3298" y="0"/>
                    </a:cxn>
                    <a:cxn ang="0">
                      <a:pos x="0" y="3228"/>
                    </a:cxn>
                    <a:cxn ang="0">
                      <a:pos x="3298" y="6477"/>
                    </a:cxn>
                    <a:cxn ang="0">
                      <a:pos x="6755" y="3228"/>
                    </a:cxn>
                    <a:cxn ang="0">
                      <a:pos x="6367" y="3228"/>
                    </a:cxn>
                    <a:cxn ang="0">
                      <a:pos x="3298" y="6224"/>
                    </a:cxn>
                    <a:cxn ang="0">
                      <a:pos x="260" y="3228"/>
                    </a:cxn>
                    <a:cxn ang="0">
                      <a:pos x="3298" y="258"/>
                    </a:cxn>
                    <a:cxn ang="0">
                      <a:pos x="6367" y="3228"/>
                    </a:cxn>
                  </a:cxnLst>
                  <a:rect l="txL" t="txT" r="txR" b="txB"/>
                  <a:pathLst>
                    <a:path w="51" h="50">
                      <a:moveTo>
                        <a:pt x="51" y="25"/>
                      </a:moveTo>
                      <a:cubicBezTo>
                        <a:pt x="51" y="11"/>
                        <a:pt x="39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9"/>
                        <a:pt x="11" y="50"/>
                        <a:pt x="25" y="50"/>
                      </a:cubicBezTo>
                      <a:cubicBezTo>
                        <a:pt x="39" y="50"/>
                        <a:pt x="51" y="39"/>
                        <a:pt x="51" y="25"/>
                      </a:cubicBezTo>
                      <a:moveTo>
                        <a:pt x="48" y="25"/>
                      </a:moveTo>
                      <a:cubicBezTo>
                        <a:pt x="48" y="38"/>
                        <a:pt x="38" y="48"/>
                        <a:pt x="25" y="48"/>
                      </a:cubicBezTo>
                      <a:cubicBezTo>
                        <a:pt x="13" y="48"/>
                        <a:pt x="2" y="38"/>
                        <a:pt x="2" y="25"/>
                      </a:cubicBezTo>
                      <a:cubicBezTo>
                        <a:pt x="2" y="12"/>
                        <a:pt x="13" y="2"/>
                        <a:pt x="25" y="2"/>
                      </a:cubicBezTo>
                      <a:cubicBezTo>
                        <a:pt x="38" y="2"/>
                        <a:pt x="48" y="12"/>
                        <a:pt x="48" y="25"/>
                      </a:cubicBezTo>
                    </a:path>
                  </a:pathLst>
                </a:custGeom>
                <a:solidFill>
                  <a:srgbClr val="9C9B9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19" name="Freeform 1442"/>
                <p:cNvSpPr>
                  <a:spLocks noEditPoints="1"/>
                </p:cNvSpPr>
                <p:nvPr/>
              </p:nvSpPr>
              <p:spPr>
                <a:xfrm>
                  <a:off x="938" y="1695"/>
                  <a:ext cx="245" cy="242"/>
                </a:xfrm>
                <a:custGeom>
                  <a:avLst/>
                  <a:gdLst>
                    <a:gd name="txL" fmla="*/ 0 w 48"/>
                    <a:gd name="txT" fmla="*/ 0 h 48"/>
                    <a:gd name="txR" fmla="*/ 48 w 48"/>
                    <a:gd name="txB" fmla="*/ 48 h 48"/>
                  </a:gdLst>
                  <a:ahLst/>
                  <a:cxnLst>
                    <a:cxn ang="0">
                      <a:pos x="6385" y="3075"/>
                    </a:cxn>
                    <a:cxn ang="0">
                      <a:pos x="3180" y="0"/>
                    </a:cxn>
                    <a:cxn ang="0">
                      <a:pos x="0" y="3075"/>
                    </a:cxn>
                    <a:cxn ang="0">
                      <a:pos x="3180" y="6151"/>
                    </a:cxn>
                    <a:cxn ang="0">
                      <a:pos x="6385" y="3075"/>
                    </a:cxn>
                    <a:cxn ang="0">
                      <a:pos x="6120" y="3075"/>
                    </a:cxn>
                    <a:cxn ang="0">
                      <a:pos x="3180" y="5899"/>
                    </a:cxn>
                    <a:cxn ang="0">
                      <a:pos x="260" y="3075"/>
                    </a:cxn>
                    <a:cxn ang="0">
                      <a:pos x="3180" y="252"/>
                    </a:cxn>
                    <a:cxn ang="0">
                      <a:pos x="6120" y="3075"/>
                    </a:cxn>
                  </a:cxnLst>
                  <a:rect l="txL" t="txT" r="txR" b="txB"/>
                  <a:pathLst>
                    <a:path w="48" h="48">
                      <a:moveTo>
                        <a:pt x="48" y="24"/>
                      </a:moveTo>
                      <a:cubicBezTo>
                        <a:pt x="48" y="11"/>
                        <a:pt x="38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ubicBezTo>
                        <a:pt x="38" y="48"/>
                        <a:pt x="48" y="37"/>
                        <a:pt x="48" y="24"/>
                      </a:cubicBezTo>
                      <a:moveTo>
                        <a:pt x="46" y="24"/>
                      </a:moveTo>
                      <a:cubicBezTo>
                        <a:pt x="46" y="36"/>
                        <a:pt x="37" y="46"/>
                        <a:pt x="24" y="46"/>
                      </a:cubicBezTo>
                      <a:cubicBezTo>
                        <a:pt x="12" y="46"/>
                        <a:pt x="2" y="36"/>
                        <a:pt x="2" y="24"/>
                      </a:cubicBezTo>
                      <a:cubicBezTo>
                        <a:pt x="2" y="12"/>
                        <a:pt x="12" y="2"/>
                        <a:pt x="24" y="2"/>
                      </a:cubicBezTo>
                      <a:cubicBezTo>
                        <a:pt x="37" y="2"/>
                        <a:pt x="46" y="12"/>
                        <a:pt x="46" y="24"/>
                      </a:cubicBezTo>
                    </a:path>
                  </a:pathLst>
                </a:custGeom>
                <a:solidFill>
                  <a:srgbClr val="9D9C9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0" name="Freeform 1443"/>
                <p:cNvSpPr>
                  <a:spLocks noEditPoints="1"/>
                </p:cNvSpPr>
                <p:nvPr/>
              </p:nvSpPr>
              <p:spPr>
                <a:xfrm>
                  <a:off x="943" y="1700"/>
                  <a:ext cx="235" cy="232"/>
                </a:xfrm>
                <a:custGeom>
                  <a:avLst/>
                  <a:gdLst>
                    <a:gd name="txL" fmla="*/ 0 w 46"/>
                    <a:gd name="txT" fmla="*/ 0 h 46"/>
                    <a:gd name="txR" fmla="*/ 46 w 46"/>
                    <a:gd name="txB" fmla="*/ 46 h 46"/>
                  </a:gdLst>
                  <a:ahLst/>
                  <a:cxnLst>
                    <a:cxn ang="0">
                      <a:pos x="6136" y="2950"/>
                    </a:cxn>
                    <a:cxn ang="0">
                      <a:pos x="3055" y="0"/>
                    </a:cxn>
                    <a:cxn ang="0">
                      <a:pos x="0" y="2950"/>
                    </a:cxn>
                    <a:cxn ang="0">
                      <a:pos x="3055" y="5901"/>
                    </a:cxn>
                    <a:cxn ang="0">
                      <a:pos x="6136" y="2950"/>
                    </a:cxn>
                    <a:cxn ang="0">
                      <a:pos x="5870" y="2950"/>
                    </a:cxn>
                    <a:cxn ang="0">
                      <a:pos x="3055" y="5649"/>
                    </a:cxn>
                    <a:cxn ang="0">
                      <a:pos x="261" y="2950"/>
                    </a:cxn>
                    <a:cxn ang="0">
                      <a:pos x="3055" y="252"/>
                    </a:cxn>
                    <a:cxn ang="0">
                      <a:pos x="5870" y="2950"/>
                    </a:cxn>
                  </a:cxnLst>
                  <a:rect l="txL" t="txT" r="txR" b="txB"/>
                  <a:pathLst>
                    <a:path w="46" h="46">
                      <a:moveTo>
                        <a:pt x="46" y="23"/>
                      </a:moveTo>
                      <a:cubicBezTo>
                        <a:pt x="46" y="10"/>
                        <a:pt x="36" y="0"/>
                        <a:pt x="23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36"/>
                        <a:pt x="11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moveTo>
                        <a:pt x="44" y="23"/>
                      </a:moveTo>
                      <a:cubicBezTo>
                        <a:pt x="44" y="35"/>
                        <a:pt x="35" y="44"/>
                        <a:pt x="23" y="44"/>
                      </a:cubicBezTo>
                      <a:cubicBezTo>
                        <a:pt x="12" y="44"/>
                        <a:pt x="2" y="35"/>
                        <a:pt x="2" y="23"/>
                      </a:cubicBezTo>
                      <a:cubicBezTo>
                        <a:pt x="2" y="11"/>
                        <a:pt x="12" y="2"/>
                        <a:pt x="23" y="2"/>
                      </a:cubicBezTo>
                      <a:cubicBezTo>
                        <a:pt x="35" y="2"/>
                        <a:pt x="44" y="11"/>
                        <a:pt x="44" y="23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1" name="Freeform 1444"/>
                <p:cNvSpPr>
                  <a:spLocks noEditPoints="1"/>
                </p:cNvSpPr>
                <p:nvPr/>
              </p:nvSpPr>
              <p:spPr>
                <a:xfrm>
                  <a:off x="948" y="1705"/>
                  <a:ext cx="225" cy="222"/>
                </a:xfrm>
                <a:custGeom>
                  <a:avLst/>
                  <a:gdLst>
                    <a:gd name="txL" fmla="*/ 0 w 44"/>
                    <a:gd name="txT" fmla="*/ 0 h 44"/>
                    <a:gd name="txR" fmla="*/ 44 w 44"/>
                    <a:gd name="txB" fmla="*/ 44 h 44"/>
                  </a:gdLst>
                  <a:ahLst/>
                  <a:cxnLst>
                    <a:cxn ang="0">
                      <a:pos x="5886" y="2825"/>
                    </a:cxn>
                    <a:cxn ang="0">
                      <a:pos x="2956" y="0"/>
                    </a:cxn>
                    <a:cxn ang="0">
                      <a:pos x="0" y="2825"/>
                    </a:cxn>
                    <a:cxn ang="0">
                      <a:pos x="2956" y="5651"/>
                    </a:cxn>
                    <a:cxn ang="0">
                      <a:pos x="5886" y="2825"/>
                    </a:cxn>
                    <a:cxn ang="0">
                      <a:pos x="5620" y="2825"/>
                    </a:cxn>
                    <a:cxn ang="0">
                      <a:pos x="2956" y="5399"/>
                    </a:cxn>
                    <a:cxn ang="0">
                      <a:pos x="261" y="2825"/>
                    </a:cxn>
                    <a:cxn ang="0">
                      <a:pos x="2956" y="252"/>
                    </a:cxn>
                    <a:cxn ang="0">
                      <a:pos x="5620" y="2825"/>
                    </a:cxn>
                  </a:cxnLst>
                  <a:rect l="txL" t="txT" r="txR" b="txB"/>
                  <a:pathLst>
                    <a:path w="44" h="44">
                      <a:moveTo>
                        <a:pt x="44" y="22"/>
                      </a:moveTo>
                      <a:cubicBezTo>
                        <a:pt x="44" y="10"/>
                        <a:pt x="35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5" y="44"/>
                        <a:pt x="44" y="34"/>
                        <a:pt x="44" y="22"/>
                      </a:cubicBezTo>
                      <a:moveTo>
                        <a:pt x="42" y="22"/>
                      </a:moveTo>
                      <a:cubicBezTo>
                        <a:pt x="42" y="33"/>
                        <a:pt x="33" y="42"/>
                        <a:pt x="22" y="42"/>
                      </a:cubicBezTo>
                      <a:cubicBezTo>
                        <a:pt x="11" y="42"/>
                        <a:pt x="2" y="33"/>
                        <a:pt x="2" y="22"/>
                      </a:cubicBezTo>
                      <a:cubicBezTo>
                        <a:pt x="2" y="11"/>
                        <a:pt x="11" y="2"/>
                        <a:pt x="22" y="2"/>
                      </a:cubicBezTo>
                      <a:cubicBezTo>
                        <a:pt x="33" y="2"/>
                        <a:pt x="42" y="11"/>
                        <a:pt x="42" y="22"/>
                      </a:cubicBezTo>
                    </a:path>
                  </a:pathLst>
                </a:custGeom>
                <a:solidFill>
                  <a:srgbClr val="A1A0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2" name="Freeform 1445"/>
                <p:cNvSpPr>
                  <a:spLocks noEditPoints="1"/>
                </p:cNvSpPr>
                <p:nvPr/>
              </p:nvSpPr>
              <p:spPr>
                <a:xfrm>
                  <a:off x="953" y="1710"/>
                  <a:ext cx="215" cy="212"/>
                </a:xfrm>
                <a:custGeom>
                  <a:avLst/>
                  <a:gdLst>
                    <a:gd name="txL" fmla="*/ 0 w 42"/>
                    <a:gd name="txT" fmla="*/ 0 h 42"/>
                    <a:gd name="txR" fmla="*/ 42 w 42"/>
                    <a:gd name="txB" fmla="*/ 42 h 42"/>
                  </a:gdLst>
                  <a:ahLst/>
                  <a:cxnLst>
                    <a:cxn ang="0">
                      <a:pos x="5636" y="2700"/>
                    </a:cxn>
                    <a:cxn ang="0">
                      <a:pos x="2831" y="0"/>
                    </a:cxn>
                    <a:cxn ang="0">
                      <a:pos x="0" y="2700"/>
                    </a:cxn>
                    <a:cxn ang="0">
                      <a:pos x="2831" y="5401"/>
                    </a:cxn>
                    <a:cxn ang="0">
                      <a:pos x="5636" y="2700"/>
                    </a:cxn>
                    <a:cxn ang="0">
                      <a:pos x="5370" y="2700"/>
                    </a:cxn>
                    <a:cxn ang="0">
                      <a:pos x="2831" y="5149"/>
                    </a:cxn>
                    <a:cxn ang="0">
                      <a:pos x="261" y="2700"/>
                    </a:cxn>
                    <a:cxn ang="0">
                      <a:pos x="2831" y="252"/>
                    </a:cxn>
                    <a:cxn ang="0">
                      <a:pos x="5370" y="2700"/>
                    </a:cxn>
                  </a:cxnLst>
                  <a:rect l="txL" t="txT" r="txR" b="txB"/>
                  <a:pathLst>
                    <a:path w="42" h="42">
                      <a:moveTo>
                        <a:pt x="42" y="21"/>
                      </a:move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3"/>
                        <a:pt x="10" y="42"/>
                        <a:pt x="21" y="42"/>
                      </a:cubicBezTo>
                      <a:cubicBezTo>
                        <a:pt x="33" y="42"/>
                        <a:pt x="42" y="33"/>
                        <a:pt x="42" y="21"/>
                      </a:cubicBezTo>
                      <a:moveTo>
                        <a:pt x="40" y="21"/>
                      </a:moveTo>
                      <a:cubicBezTo>
                        <a:pt x="40" y="32"/>
                        <a:pt x="32" y="40"/>
                        <a:pt x="21" y="40"/>
                      </a:cubicBezTo>
                      <a:cubicBezTo>
                        <a:pt x="11" y="40"/>
                        <a:pt x="2" y="32"/>
                        <a:pt x="2" y="21"/>
                      </a:cubicBezTo>
                      <a:cubicBezTo>
                        <a:pt x="2" y="11"/>
                        <a:pt x="11" y="2"/>
                        <a:pt x="21" y="2"/>
                      </a:cubicBezTo>
                      <a:cubicBezTo>
                        <a:pt x="32" y="2"/>
                        <a:pt x="40" y="11"/>
                        <a:pt x="40" y="21"/>
                      </a:cubicBezTo>
                    </a:path>
                  </a:pathLst>
                </a:custGeom>
                <a:solidFill>
                  <a:srgbClr val="A3A2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3" name="Freeform 1446"/>
                <p:cNvSpPr>
                  <a:spLocks noEditPoints="1"/>
                </p:cNvSpPr>
                <p:nvPr/>
              </p:nvSpPr>
              <p:spPr>
                <a:xfrm>
                  <a:off x="959" y="1715"/>
                  <a:ext cx="204" cy="202"/>
                </a:xfrm>
                <a:custGeom>
                  <a:avLst/>
                  <a:gdLst>
                    <a:gd name="txL" fmla="*/ 0 w 40"/>
                    <a:gd name="txT" fmla="*/ 0 h 40"/>
                    <a:gd name="txR" fmla="*/ 40 w 40"/>
                    <a:gd name="txB" fmla="*/ 40 h 40"/>
                  </a:gdLst>
                  <a:ahLst/>
                  <a:cxnLst>
                    <a:cxn ang="0">
                      <a:pos x="5304" y="2576"/>
                    </a:cxn>
                    <a:cxn ang="0">
                      <a:pos x="2652" y="0"/>
                    </a:cxn>
                    <a:cxn ang="0">
                      <a:pos x="0" y="2576"/>
                    </a:cxn>
                    <a:cxn ang="0">
                      <a:pos x="2652" y="5151"/>
                    </a:cxn>
                    <a:cxn ang="0">
                      <a:pos x="5304" y="2576"/>
                    </a:cxn>
                    <a:cxn ang="0">
                      <a:pos x="5044" y="2576"/>
                    </a:cxn>
                    <a:cxn ang="0">
                      <a:pos x="2652" y="4899"/>
                    </a:cxn>
                    <a:cxn ang="0">
                      <a:pos x="260" y="2576"/>
                    </a:cxn>
                    <a:cxn ang="0">
                      <a:pos x="2652" y="258"/>
                    </a:cxn>
                    <a:cxn ang="0">
                      <a:pos x="5044" y="2576"/>
                    </a:cxn>
                  </a:cxnLst>
                  <a:rect l="txL" t="txT" r="txR" b="txB"/>
                  <a:pathLst>
                    <a:path w="40" h="40">
                      <a:moveTo>
                        <a:pt x="40" y="20"/>
                      </a:move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moveTo>
                        <a:pt x="38" y="20"/>
                      </a:moveTo>
                      <a:cubicBezTo>
                        <a:pt x="38" y="30"/>
                        <a:pt x="30" y="38"/>
                        <a:pt x="20" y="38"/>
                      </a:cubicBezTo>
                      <a:cubicBezTo>
                        <a:pt x="10" y="38"/>
                        <a:pt x="2" y="30"/>
                        <a:pt x="2" y="20"/>
                      </a:cubicBezTo>
                      <a:cubicBezTo>
                        <a:pt x="2" y="10"/>
                        <a:pt x="10" y="2"/>
                        <a:pt x="20" y="2"/>
                      </a:cubicBezTo>
                      <a:cubicBezTo>
                        <a:pt x="30" y="2"/>
                        <a:pt x="38" y="10"/>
                        <a:pt x="38" y="20"/>
                      </a:cubicBezTo>
                    </a:path>
                  </a:pathLst>
                </a:custGeom>
                <a:solidFill>
                  <a:srgbClr val="A5A4A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4" name="Freeform 1447"/>
                <p:cNvSpPr>
                  <a:spLocks noEditPoints="1"/>
                </p:cNvSpPr>
                <p:nvPr/>
              </p:nvSpPr>
              <p:spPr>
                <a:xfrm>
                  <a:off x="964" y="1720"/>
                  <a:ext cx="194" cy="192"/>
                </a:xfrm>
                <a:custGeom>
                  <a:avLst/>
                  <a:gdLst>
                    <a:gd name="txL" fmla="*/ 0 w 38"/>
                    <a:gd name="txT" fmla="*/ 0 h 38"/>
                    <a:gd name="txR" fmla="*/ 38 w 38"/>
                    <a:gd name="txB" fmla="*/ 38 h 38"/>
                  </a:gdLst>
                  <a:ahLst/>
                  <a:cxnLst>
                    <a:cxn ang="0">
                      <a:pos x="5054" y="2451"/>
                    </a:cxn>
                    <a:cxn ang="0">
                      <a:pos x="2527" y="0"/>
                    </a:cxn>
                    <a:cxn ang="0">
                      <a:pos x="0" y="2451"/>
                    </a:cxn>
                    <a:cxn ang="0">
                      <a:pos x="2527" y="4901"/>
                    </a:cxn>
                    <a:cxn ang="0">
                      <a:pos x="5054" y="2451"/>
                    </a:cxn>
                    <a:cxn ang="0">
                      <a:pos x="4794" y="2451"/>
                    </a:cxn>
                    <a:cxn ang="0">
                      <a:pos x="2527" y="4648"/>
                    </a:cxn>
                    <a:cxn ang="0">
                      <a:pos x="260" y="2451"/>
                    </a:cxn>
                    <a:cxn ang="0">
                      <a:pos x="2527" y="258"/>
                    </a:cxn>
                    <a:cxn ang="0">
                      <a:pos x="4794" y="2451"/>
                    </a:cxn>
                  </a:cxnLst>
                  <a:rect l="txL" t="txT" r="txR" b="txB"/>
                  <a:pathLst>
                    <a:path w="38" h="38">
                      <a:moveTo>
                        <a:pt x="38" y="19"/>
                      </a:move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8"/>
                        <a:pt x="19" y="38"/>
                      </a:cubicBezTo>
                      <a:cubicBezTo>
                        <a:pt x="30" y="38"/>
                        <a:pt x="38" y="30"/>
                        <a:pt x="38" y="19"/>
                      </a:cubicBezTo>
                      <a:moveTo>
                        <a:pt x="36" y="19"/>
                      </a:moveTo>
                      <a:cubicBezTo>
                        <a:pt x="36" y="29"/>
                        <a:pt x="29" y="36"/>
                        <a:pt x="19" y="36"/>
                      </a:cubicBezTo>
                      <a:cubicBezTo>
                        <a:pt x="10" y="36"/>
                        <a:pt x="2" y="29"/>
                        <a:pt x="2" y="19"/>
                      </a:cubicBezTo>
                      <a:cubicBezTo>
                        <a:pt x="2" y="10"/>
                        <a:pt x="10" y="2"/>
                        <a:pt x="19" y="2"/>
                      </a:cubicBezTo>
                      <a:cubicBezTo>
                        <a:pt x="29" y="2"/>
                        <a:pt x="36" y="10"/>
                        <a:pt x="36" y="19"/>
                      </a:cubicBezTo>
                    </a:path>
                  </a:pathLst>
                </a:custGeom>
                <a:solidFill>
                  <a:srgbClr val="A9A8A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5" name="Freeform 1448"/>
                <p:cNvSpPr>
                  <a:spLocks noEditPoints="1"/>
                </p:cNvSpPr>
                <p:nvPr/>
              </p:nvSpPr>
              <p:spPr>
                <a:xfrm>
                  <a:off x="969" y="1725"/>
                  <a:ext cx="183" cy="182"/>
                </a:xfrm>
                <a:custGeom>
                  <a:avLst/>
                  <a:gdLst>
                    <a:gd name="txL" fmla="*/ 0 w 36"/>
                    <a:gd name="txT" fmla="*/ 0 h 36"/>
                    <a:gd name="txR" fmla="*/ 36 w 36"/>
                    <a:gd name="txB" fmla="*/ 36 h 36"/>
                  </a:gdLst>
                  <a:ahLst/>
                  <a:cxnLst>
                    <a:cxn ang="0">
                      <a:pos x="4728" y="2326"/>
                    </a:cxn>
                    <a:cxn ang="0">
                      <a:pos x="2379" y="0"/>
                    </a:cxn>
                    <a:cxn ang="0">
                      <a:pos x="0" y="2326"/>
                    </a:cxn>
                    <a:cxn ang="0">
                      <a:pos x="2379" y="4651"/>
                    </a:cxn>
                    <a:cxn ang="0">
                      <a:pos x="4728" y="2326"/>
                    </a:cxn>
                    <a:cxn ang="0">
                      <a:pos x="4468" y="2326"/>
                    </a:cxn>
                    <a:cxn ang="0">
                      <a:pos x="2379" y="4398"/>
                    </a:cxn>
                    <a:cxn ang="0">
                      <a:pos x="259" y="2326"/>
                    </a:cxn>
                    <a:cxn ang="0">
                      <a:pos x="2379" y="258"/>
                    </a:cxn>
                    <a:cxn ang="0">
                      <a:pos x="4468" y="2326"/>
                    </a:cxn>
                  </a:cxnLst>
                  <a:rect l="txL" t="txT" r="txR" b="tx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  <a:moveTo>
                        <a:pt x="34" y="18"/>
                      </a:moveTo>
                      <a:cubicBezTo>
                        <a:pt x="34" y="27"/>
                        <a:pt x="27" y="34"/>
                        <a:pt x="18" y="34"/>
                      </a:cubicBezTo>
                      <a:cubicBezTo>
                        <a:pt x="9" y="34"/>
                        <a:pt x="2" y="27"/>
                        <a:pt x="2" y="18"/>
                      </a:cubicBezTo>
                      <a:cubicBezTo>
                        <a:pt x="2" y="9"/>
                        <a:pt x="9" y="2"/>
                        <a:pt x="18" y="2"/>
                      </a:cubicBezTo>
                      <a:cubicBezTo>
                        <a:pt x="27" y="2"/>
                        <a:pt x="34" y="9"/>
                        <a:pt x="34" y="18"/>
                      </a:cubicBezTo>
                    </a:path>
                  </a:pathLst>
                </a:custGeom>
                <a:solidFill>
                  <a:srgbClr val="ABAAA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6" name="Freeform 1449"/>
                <p:cNvSpPr>
                  <a:spLocks noEditPoints="1"/>
                </p:cNvSpPr>
                <p:nvPr/>
              </p:nvSpPr>
              <p:spPr>
                <a:xfrm>
                  <a:off x="974" y="1730"/>
                  <a:ext cx="173" cy="172"/>
                </a:xfrm>
                <a:custGeom>
                  <a:avLst/>
                  <a:gdLst>
                    <a:gd name="txL" fmla="*/ 0 w 34"/>
                    <a:gd name="txT" fmla="*/ 0 h 34"/>
                    <a:gd name="txR" fmla="*/ 34 w 34"/>
                    <a:gd name="txB" fmla="*/ 34 h 34"/>
                  </a:gdLst>
                  <a:ahLst/>
                  <a:cxnLst>
                    <a:cxn ang="0">
                      <a:pos x="4478" y="2201"/>
                    </a:cxn>
                    <a:cxn ang="0">
                      <a:pos x="2254" y="0"/>
                    </a:cxn>
                    <a:cxn ang="0">
                      <a:pos x="0" y="2201"/>
                    </a:cxn>
                    <a:cxn ang="0">
                      <a:pos x="2254" y="4401"/>
                    </a:cxn>
                    <a:cxn ang="0">
                      <a:pos x="4478" y="2201"/>
                    </a:cxn>
                    <a:cxn ang="0">
                      <a:pos x="4218" y="2201"/>
                    </a:cxn>
                    <a:cxn ang="0">
                      <a:pos x="2254" y="4148"/>
                    </a:cxn>
                    <a:cxn ang="0">
                      <a:pos x="260" y="2201"/>
                    </a:cxn>
                    <a:cxn ang="0">
                      <a:pos x="2254" y="258"/>
                    </a:cxn>
                    <a:cxn ang="0">
                      <a:pos x="4218" y="2201"/>
                    </a:cxn>
                  </a:cxnLst>
                  <a:rect l="txL" t="txT" r="txR" b="txB"/>
                  <a:pathLst>
                    <a:path w="34" h="34">
                      <a:moveTo>
                        <a:pt x="34" y="17"/>
                      </a:moveTo>
                      <a:cubicBezTo>
                        <a:pt x="34" y="8"/>
                        <a:pt x="27" y="0"/>
                        <a:pt x="17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27"/>
                        <a:pt x="8" y="34"/>
                        <a:pt x="17" y="34"/>
                      </a:cubicBezTo>
                      <a:cubicBezTo>
                        <a:pt x="27" y="34"/>
                        <a:pt x="34" y="27"/>
                        <a:pt x="34" y="17"/>
                      </a:cubicBezTo>
                      <a:moveTo>
                        <a:pt x="32" y="17"/>
                      </a:moveTo>
                      <a:cubicBezTo>
                        <a:pt x="32" y="25"/>
                        <a:pt x="26" y="32"/>
                        <a:pt x="17" y="32"/>
                      </a:cubicBezTo>
                      <a:cubicBezTo>
                        <a:pt x="9" y="32"/>
                        <a:pt x="2" y="25"/>
                        <a:pt x="2" y="17"/>
                      </a:cubicBezTo>
                      <a:cubicBezTo>
                        <a:pt x="2" y="9"/>
                        <a:pt x="9" y="2"/>
                        <a:pt x="17" y="2"/>
                      </a:cubicBezTo>
                      <a:cubicBezTo>
                        <a:pt x="26" y="2"/>
                        <a:pt x="32" y="9"/>
                        <a:pt x="32" y="17"/>
                      </a:cubicBezTo>
                    </a:path>
                  </a:pathLst>
                </a:custGeom>
                <a:solidFill>
                  <a:srgbClr val="AEADA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7" name="Freeform 1450"/>
                <p:cNvSpPr>
                  <a:spLocks noEditPoints="1"/>
                </p:cNvSpPr>
                <p:nvPr/>
              </p:nvSpPr>
              <p:spPr>
                <a:xfrm>
                  <a:off x="979" y="1735"/>
                  <a:ext cx="163" cy="162"/>
                </a:xfrm>
                <a:custGeom>
                  <a:avLst/>
                  <a:gdLst>
                    <a:gd name="txL" fmla="*/ 0 w 32"/>
                    <a:gd name="txT" fmla="*/ 0 h 32"/>
                    <a:gd name="txR" fmla="*/ 32 w 32"/>
                    <a:gd name="txB" fmla="*/ 32 h 32"/>
                  </a:gdLst>
                  <a:ahLst/>
                  <a:cxnLst>
                    <a:cxn ang="0">
                      <a:pos x="4228" y="2076"/>
                    </a:cxn>
                    <a:cxn ang="0">
                      <a:pos x="2129" y="0"/>
                    </a:cxn>
                    <a:cxn ang="0">
                      <a:pos x="0" y="2076"/>
                    </a:cxn>
                    <a:cxn ang="0">
                      <a:pos x="2129" y="4151"/>
                    </a:cxn>
                    <a:cxn ang="0">
                      <a:pos x="4228" y="2076"/>
                    </a:cxn>
                    <a:cxn ang="0">
                      <a:pos x="3968" y="2076"/>
                    </a:cxn>
                    <a:cxn ang="0">
                      <a:pos x="2129" y="3893"/>
                    </a:cxn>
                    <a:cxn ang="0">
                      <a:pos x="260" y="2076"/>
                    </a:cxn>
                    <a:cxn ang="0">
                      <a:pos x="2129" y="258"/>
                    </a:cxn>
                    <a:cxn ang="0">
                      <a:pos x="3968" y="2076"/>
                    </a:cxn>
                  </a:cxnLst>
                  <a:rect l="txL" t="txT" r="txR" b="txB"/>
                  <a:pathLst>
                    <a:path w="32" h="32">
                      <a:moveTo>
                        <a:pt x="32" y="16"/>
                      </a:move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moveTo>
                        <a:pt x="30" y="16"/>
                      </a:moveTo>
                      <a:cubicBezTo>
                        <a:pt x="30" y="24"/>
                        <a:pt x="24" y="30"/>
                        <a:pt x="16" y="30"/>
                      </a:cubicBezTo>
                      <a:cubicBezTo>
                        <a:pt x="9" y="30"/>
                        <a:pt x="2" y="24"/>
                        <a:pt x="2" y="16"/>
                      </a:cubicBezTo>
                      <a:cubicBezTo>
                        <a:pt x="2" y="8"/>
                        <a:pt x="9" y="2"/>
                        <a:pt x="16" y="2"/>
                      </a:cubicBezTo>
                      <a:cubicBezTo>
                        <a:pt x="24" y="2"/>
                        <a:pt x="30" y="8"/>
                        <a:pt x="30" y="16"/>
                      </a:cubicBezTo>
                    </a:path>
                  </a:pathLst>
                </a:custGeom>
                <a:solidFill>
                  <a:srgbClr val="B0AFA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8" name="Freeform 1451"/>
                <p:cNvSpPr>
                  <a:spLocks noEditPoints="1"/>
                </p:cNvSpPr>
                <p:nvPr/>
              </p:nvSpPr>
              <p:spPr>
                <a:xfrm>
                  <a:off x="984" y="1740"/>
                  <a:ext cx="153" cy="152"/>
                </a:xfrm>
                <a:custGeom>
                  <a:avLst/>
                  <a:gdLst>
                    <a:gd name="txL" fmla="*/ 0 w 30"/>
                    <a:gd name="txT" fmla="*/ 0 h 30"/>
                    <a:gd name="txR" fmla="*/ 30 w 30"/>
                    <a:gd name="txB" fmla="*/ 30 h 30"/>
                  </a:gdLst>
                  <a:ahLst/>
                  <a:cxnLst>
                    <a:cxn ang="0">
                      <a:pos x="3978" y="1951"/>
                    </a:cxn>
                    <a:cxn ang="0">
                      <a:pos x="2004" y="0"/>
                    </a:cxn>
                    <a:cxn ang="0">
                      <a:pos x="0" y="1951"/>
                    </a:cxn>
                    <a:cxn ang="0">
                      <a:pos x="2004" y="3901"/>
                    </a:cxn>
                    <a:cxn ang="0">
                      <a:pos x="3978" y="1951"/>
                    </a:cxn>
                    <a:cxn ang="0">
                      <a:pos x="3718" y="1951"/>
                    </a:cxn>
                    <a:cxn ang="0">
                      <a:pos x="2004" y="3643"/>
                    </a:cxn>
                    <a:cxn ang="0">
                      <a:pos x="260" y="1951"/>
                    </a:cxn>
                    <a:cxn ang="0">
                      <a:pos x="2004" y="258"/>
                    </a:cxn>
                    <a:cxn ang="0">
                      <a:pos x="3718" y="1951"/>
                    </a:cxn>
                  </a:cxnLst>
                  <a:rect l="txL" t="txT" r="txR" b="txB"/>
                  <a:pathLst>
                    <a:path w="30" h="30">
                      <a:moveTo>
                        <a:pt x="30" y="15"/>
                      </a:moveTo>
                      <a:cubicBezTo>
                        <a:pt x="30" y="7"/>
                        <a:pt x="24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24" y="30"/>
                        <a:pt x="30" y="23"/>
                        <a:pt x="30" y="15"/>
                      </a:cubicBezTo>
                      <a:moveTo>
                        <a:pt x="28" y="15"/>
                      </a:moveTo>
                      <a:cubicBezTo>
                        <a:pt x="28" y="22"/>
                        <a:pt x="23" y="28"/>
                        <a:pt x="15" y="28"/>
                      </a:cubicBezTo>
                      <a:cubicBezTo>
                        <a:pt x="8" y="28"/>
                        <a:pt x="2" y="22"/>
                        <a:pt x="2" y="15"/>
                      </a:cubicBezTo>
                      <a:cubicBezTo>
                        <a:pt x="2" y="8"/>
                        <a:pt x="8" y="2"/>
                        <a:pt x="15" y="2"/>
                      </a:cubicBezTo>
                      <a:cubicBezTo>
                        <a:pt x="23" y="2"/>
                        <a:pt x="28" y="8"/>
                        <a:pt x="28" y="15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29" name="Freeform 1452"/>
                <p:cNvSpPr>
                  <a:spLocks noEditPoints="1"/>
                </p:cNvSpPr>
                <p:nvPr/>
              </p:nvSpPr>
              <p:spPr>
                <a:xfrm>
                  <a:off x="989" y="1745"/>
                  <a:ext cx="143" cy="142"/>
                </a:xfrm>
                <a:custGeom>
                  <a:avLst/>
                  <a:gdLst>
                    <a:gd name="txL" fmla="*/ 0 w 28"/>
                    <a:gd name="txT" fmla="*/ 0 h 28"/>
                    <a:gd name="txR" fmla="*/ 28 w 28"/>
                    <a:gd name="txB" fmla="*/ 28 h 28"/>
                  </a:gdLst>
                  <a:ahLst/>
                  <a:cxnLst>
                    <a:cxn ang="0">
                      <a:pos x="3728" y="1826"/>
                    </a:cxn>
                    <a:cxn ang="0">
                      <a:pos x="1879" y="0"/>
                    </a:cxn>
                    <a:cxn ang="0">
                      <a:pos x="0" y="1826"/>
                    </a:cxn>
                    <a:cxn ang="0">
                      <a:pos x="1879" y="3651"/>
                    </a:cxn>
                    <a:cxn ang="0">
                      <a:pos x="3728" y="1826"/>
                    </a:cxn>
                    <a:cxn ang="0">
                      <a:pos x="3468" y="1826"/>
                    </a:cxn>
                    <a:cxn ang="0">
                      <a:pos x="1879" y="3393"/>
                    </a:cxn>
                    <a:cxn ang="0">
                      <a:pos x="260" y="1826"/>
                    </a:cxn>
                    <a:cxn ang="0">
                      <a:pos x="1879" y="259"/>
                    </a:cxn>
                    <a:cxn ang="0">
                      <a:pos x="3468" y="1826"/>
                    </a:cxn>
                  </a:cxnLst>
                  <a:rect l="txL" t="txT" r="txR" b="txB"/>
                  <a:pathLst>
                    <a:path w="28" h="28">
                      <a:moveTo>
                        <a:pt x="28" y="14"/>
                      </a:moveTo>
                      <a:cubicBezTo>
                        <a:pt x="28" y="6"/>
                        <a:pt x="22" y="0"/>
                        <a:pt x="14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2"/>
                        <a:pt x="7" y="28"/>
                        <a:pt x="14" y="28"/>
                      </a:cubicBezTo>
                      <a:cubicBezTo>
                        <a:pt x="22" y="28"/>
                        <a:pt x="28" y="22"/>
                        <a:pt x="28" y="14"/>
                      </a:cubicBezTo>
                      <a:moveTo>
                        <a:pt x="26" y="14"/>
                      </a:moveTo>
                      <a:cubicBezTo>
                        <a:pt x="26" y="21"/>
                        <a:pt x="21" y="26"/>
                        <a:pt x="14" y="26"/>
                      </a:cubicBezTo>
                      <a:cubicBezTo>
                        <a:pt x="8" y="26"/>
                        <a:pt x="2" y="21"/>
                        <a:pt x="2" y="14"/>
                      </a:cubicBezTo>
                      <a:cubicBezTo>
                        <a:pt x="2" y="7"/>
                        <a:pt x="8" y="2"/>
                        <a:pt x="14" y="2"/>
                      </a:cubicBezTo>
                      <a:cubicBezTo>
                        <a:pt x="21" y="2"/>
                        <a:pt x="26" y="7"/>
                        <a:pt x="26" y="14"/>
                      </a:cubicBezTo>
                    </a:path>
                  </a:pathLst>
                </a:custGeom>
                <a:solidFill>
                  <a:srgbClr val="B5B4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0" name="Freeform 1453"/>
                <p:cNvSpPr>
                  <a:spLocks noEditPoints="1"/>
                </p:cNvSpPr>
                <p:nvPr/>
              </p:nvSpPr>
              <p:spPr>
                <a:xfrm>
                  <a:off x="994" y="1751"/>
                  <a:ext cx="133" cy="131"/>
                </a:xfrm>
                <a:custGeom>
                  <a:avLst/>
                  <a:gdLst>
                    <a:gd name="txL" fmla="*/ 0 w 26"/>
                    <a:gd name="txT" fmla="*/ 0 h 26"/>
                    <a:gd name="txR" fmla="*/ 26 w 26"/>
                    <a:gd name="txB" fmla="*/ 26 h 26"/>
                  </a:gdLst>
                  <a:ahLst/>
                  <a:cxnLst>
                    <a:cxn ang="0">
                      <a:pos x="3478" y="1678"/>
                    </a:cxn>
                    <a:cxn ang="0">
                      <a:pos x="1755" y="0"/>
                    </a:cxn>
                    <a:cxn ang="0">
                      <a:pos x="0" y="1678"/>
                    </a:cxn>
                    <a:cxn ang="0">
                      <a:pos x="1755" y="3325"/>
                    </a:cxn>
                    <a:cxn ang="0">
                      <a:pos x="3478" y="1678"/>
                    </a:cxn>
                    <a:cxn ang="0">
                      <a:pos x="3218" y="1678"/>
                    </a:cxn>
                    <a:cxn ang="0">
                      <a:pos x="1755" y="3073"/>
                    </a:cxn>
                    <a:cxn ang="0">
                      <a:pos x="261" y="1678"/>
                    </a:cxn>
                    <a:cxn ang="0">
                      <a:pos x="1755" y="252"/>
                    </a:cxn>
                    <a:cxn ang="0">
                      <a:pos x="3218" y="1678"/>
                    </a:cxn>
                  </a:cxnLst>
                  <a:rect l="txL" t="txT" r="txR" b="txB"/>
                  <a:pathLst>
                    <a:path w="26" h="26">
                      <a:moveTo>
                        <a:pt x="26" y="13"/>
                      </a:moveTo>
                      <a:cubicBezTo>
                        <a:pt x="26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1" y="26"/>
                        <a:pt x="26" y="20"/>
                        <a:pt x="26" y="13"/>
                      </a:cubicBezTo>
                      <a:moveTo>
                        <a:pt x="24" y="13"/>
                      </a:moveTo>
                      <a:cubicBezTo>
                        <a:pt x="24" y="19"/>
                        <a:pt x="19" y="24"/>
                        <a:pt x="13" y="24"/>
                      </a:cubicBezTo>
                      <a:cubicBezTo>
                        <a:pt x="7" y="24"/>
                        <a:pt x="2" y="19"/>
                        <a:pt x="2" y="13"/>
                      </a:cubicBezTo>
                      <a:cubicBezTo>
                        <a:pt x="2" y="7"/>
                        <a:pt x="7" y="2"/>
                        <a:pt x="13" y="2"/>
                      </a:cubicBezTo>
                      <a:cubicBezTo>
                        <a:pt x="19" y="2"/>
                        <a:pt x="24" y="7"/>
                        <a:pt x="24" y="13"/>
                      </a:cubicBezTo>
                    </a:path>
                  </a:pathLst>
                </a:custGeom>
                <a:solidFill>
                  <a:srgbClr val="B8B7B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1" name="Freeform 1454"/>
                <p:cNvSpPr>
                  <a:spLocks noEditPoints="1"/>
                </p:cNvSpPr>
                <p:nvPr/>
              </p:nvSpPr>
              <p:spPr>
                <a:xfrm>
                  <a:off x="999" y="1756"/>
                  <a:ext cx="123" cy="121"/>
                </a:xfrm>
                <a:custGeom>
                  <a:avLst/>
                  <a:gdLst>
                    <a:gd name="txL" fmla="*/ 0 w 24"/>
                    <a:gd name="txT" fmla="*/ 0 h 24"/>
                    <a:gd name="txR" fmla="*/ 24 w 24"/>
                    <a:gd name="txB" fmla="*/ 24 h 24"/>
                  </a:gdLst>
                  <a:ahLst/>
                  <a:cxnLst>
                    <a:cxn ang="0">
                      <a:pos x="3229" y="1553"/>
                    </a:cxn>
                    <a:cxn ang="0">
                      <a:pos x="1630" y="0"/>
                    </a:cxn>
                    <a:cxn ang="0">
                      <a:pos x="0" y="1553"/>
                    </a:cxn>
                    <a:cxn ang="0">
                      <a:pos x="1630" y="3075"/>
                    </a:cxn>
                    <a:cxn ang="0">
                      <a:pos x="3229" y="1553"/>
                    </a:cxn>
                    <a:cxn ang="0">
                      <a:pos x="2967" y="1553"/>
                    </a:cxn>
                    <a:cxn ang="0">
                      <a:pos x="1630" y="2823"/>
                    </a:cxn>
                    <a:cxn ang="0">
                      <a:pos x="261" y="1553"/>
                    </a:cxn>
                    <a:cxn ang="0">
                      <a:pos x="1630" y="252"/>
                    </a:cxn>
                    <a:cxn ang="0">
                      <a:pos x="2967" y="1553"/>
                    </a:cxn>
                  </a:cxnLst>
                  <a:rect l="txL" t="txT" r="txR" b="txB"/>
                  <a:pathLst>
                    <a:path w="24" h="24">
                      <a:moveTo>
                        <a:pt x="24" y="12"/>
                      </a:move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9"/>
                        <a:pt x="6" y="24"/>
                        <a:pt x="12" y="24"/>
                      </a:cubicBezTo>
                      <a:cubicBezTo>
                        <a:pt x="19" y="24"/>
                        <a:pt x="24" y="19"/>
                        <a:pt x="24" y="12"/>
                      </a:cubicBezTo>
                      <a:moveTo>
                        <a:pt x="22" y="12"/>
                      </a:moveTo>
                      <a:cubicBezTo>
                        <a:pt x="22" y="18"/>
                        <a:pt x="18" y="22"/>
                        <a:pt x="12" y="22"/>
                      </a:cubicBezTo>
                      <a:cubicBezTo>
                        <a:pt x="7" y="22"/>
                        <a:pt x="2" y="18"/>
                        <a:pt x="2" y="12"/>
                      </a:cubicBezTo>
                      <a:cubicBezTo>
                        <a:pt x="2" y="7"/>
                        <a:pt x="7" y="2"/>
                        <a:pt x="12" y="2"/>
                      </a:cubicBezTo>
                      <a:cubicBezTo>
                        <a:pt x="18" y="2"/>
                        <a:pt x="22" y="7"/>
                        <a:pt x="22" y="12"/>
                      </a:cubicBezTo>
                    </a:path>
                  </a:pathLst>
                </a:custGeom>
                <a:solidFill>
                  <a:srgbClr val="BAB9B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2" name="Freeform 1455"/>
                <p:cNvSpPr>
                  <a:spLocks noEditPoints="1"/>
                </p:cNvSpPr>
                <p:nvPr/>
              </p:nvSpPr>
              <p:spPr>
                <a:xfrm>
                  <a:off x="1004" y="1761"/>
                  <a:ext cx="113" cy="111"/>
                </a:xfrm>
                <a:custGeom>
                  <a:avLst/>
                  <a:gdLst>
                    <a:gd name="txL" fmla="*/ 0 w 22"/>
                    <a:gd name="txT" fmla="*/ 0 h 22"/>
                    <a:gd name="txR" fmla="*/ 22 w 22"/>
                    <a:gd name="txB" fmla="*/ 22 h 22"/>
                  </a:gdLst>
                  <a:ahLst/>
                  <a:cxnLst>
                    <a:cxn ang="0">
                      <a:pos x="2979" y="1428"/>
                    </a:cxn>
                    <a:cxn ang="0">
                      <a:pos x="1505" y="0"/>
                    </a:cxn>
                    <a:cxn ang="0">
                      <a:pos x="0" y="1428"/>
                    </a:cxn>
                    <a:cxn ang="0">
                      <a:pos x="1505" y="2825"/>
                    </a:cxn>
                    <a:cxn ang="0">
                      <a:pos x="2979" y="1428"/>
                    </a:cxn>
                    <a:cxn ang="0">
                      <a:pos x="2717" y="1428"/>
                    </a:cxn>
                    <a:cxn ang="0">
                      <a:pos x="1505" y="2573"/>
                    </a:cxn>
                    <a:cxn ang="0">
                      <a:pos x="262" y="1428"/>
                    </a:cxn>
                    <a:cxn ang="0">
                      <a:pos x="1505" y="252"/>
                    </a:cxn>
                    <a:cxn ang="0">
                      <a:pos x="2717" y="1428"/>
                    </a:cxn>
                  </a:cxnLst>
                  <a:rect l="txL" t="txT" r="txR" b="txB"/>
                  <a:pathLst>
                    <a:path w="22" h="22">
                      <a:moveTo>
                        <a:pt x="22" y="11"/>
                      </a:moveTo>
                      <a:cubicBezTo>
                        <a:pt x="22" y="5"/>
                        <a:pt x="17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moveTo>
                        <a:pt x="20" y="11"/>
                      </a:moveTo>
                      <a:cubicBezTo>
                        <a:pt x="20" y="16"/>
                        <a:pt x="16" y="20"/>
                        <a:pt x="11" y="20"/>
                      </a:cubicBezTo>
                      <a:cubicBezTo>
                        <a:pt x="6" y="20"/>
                        <a:pt x="2" y="16"/>
                        <a:pt x="2" y="11"/>
                      </a:cubicBezTo>
                      <a:cubicBezTo>
                        <a:pt x="2" y="6"/>
                        <a:pt x="6" y="2"/>
                        <a:pt x="11" y="2"/>
                      </a:cubicBezTo>
                      <a:cubicBezTo>
                        <a:pt x="16" y="2"/>
                        <a:pt x="20" y="6"/>
                        <a:pt x="20" y="11"/>
                      </a:cubicBezTo>
                    </a:path>
                  </a:pathLst>
                </a:custGeom>
                <a:solidFill>
                  <a:srgbClr val="BDBCB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3" name="Freeform 1456"/>
                <p:cNvSpPr>
                  <a:spLocks noEditPoints="1"/>
                </p:cNvSpPr>
                <p:nvPr/>
              </p:nvSpPr>
              <p:spPr>
                <a:xfrm>
                  <a:off x="1010" y="1766"/>
                  <a:ext cx="102" cy="101"/>
                </a:xfrm>
                <a:custGeom>
                  <a:avLst/>
                  <a:gdLst>
                    <a:gd name="txL" fmla="*/ 0 w 20"/>
                    <a:gd name="txT" fmla="*/ 0 h 20"/>
                    <a:gd name="txR" fmla="*/ 20 w 20"/>
                    <a:gd name="txB" fmla="*/ 20 h 20"/>
                  </a:gdLst>
                  <a:ahLst/>
                  <a:cxnLst>
                    <a:cxn ang="0">
                      <a:pos x="2652" y="1303"/>
                    </a:cxn>
                    <a:cxn ang="0">
                      <a:pos x="1326" y="0"/>
                    </a:cxn>
                    <a:cxn ang="0">
                      <a:pos x="0" y="1303"/>
                    </a:cxn>
                    <a:cxn ang="0">
                      <a:pos x="1326" y="2576"/>
                    </a:cxn>
                    <a:cxn ang="0">
                      <a:pos x="2652" y="1303"/>
                    </a:cxn>
                    <a:cxn ang="0">
                      <a:pos x="2392" y="1303"/>
                    </a:cxn>
                    <a:cxn ang="0">
                      <a:pos x="1326" y="2323"/>
                    </a:cxn>
                    <a:cxn ang="0">
                      <a:pos x="260" y="1303"/>
                    </a:cxn>
                    <a:cxn ang="0">
                      <a:pos x="1326" y="258"/>
                    </a:cxn>
                    <a:cxn ang="0">
                      <a:pos x="2392" y="1303"/>
                    </a:cxn>
                  </a:cxnLst>
                  <a:rect l="txL" t="txT" r="txR" b="txB"/>
                  <a:pathLst>
                    <a:path w="20" h="20">
                      <a:moveTo>
                        <a:pt x="20" y="10"/>
                      </a:move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moveTo>
                        <a:pt x="18" y="10"/>
                      </a:moveTo>
                      <a:cubicBezTo>
                        <a:pt x="18" y="15"/>
                        <a:pt x="15" y="18"/>
                        <a:pt x="10" y="18"/>
                      </a:cubicBezTo>
                      <a:cubicBezTo>
                        <a:pt x="6" y="18"/>
                        <a:pt x="2" y="15"/>
                        <a:pt x="2" y="10"/>
                      </a:cubicBezTo>
                      <a:cubicBezTo>
                        <a:pt x="2" y="6"/>
                        <a:pt x="6" y="2"/>
                        <a:pt x="10" y="2"/>
                      </a:cubicBezTo>
                      <a:cubicBezTo>
                        <a:pt x="15" y="2"/>
                        <a:pt x="18" y="6"/>
                        <a:pt x="18" y="10"/>
                      </a:cubicBezTo>
                    </a:path>
                  </a:pathLst>
                </a:custGeom>
                <a:solidFill>
                  <a:srgbClr val="C2C1C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4" name="Freeform 1457"/>
                <p:cNvSpPr>
                  <a:spLocks noEditPoints="1"/>
                </p:cNvSpPr>
                <p:nvPr/>
              </p:nvSpPr>
              <p:spPr>
                <a:xfrm>
                  <a:off x="1015" y="1771"/>
                  <a:ext cx="92" cy="91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2402" y="1178"/>
                    </a:cxn>
                    <a:cxn ang="0">
                      <a:pos x="1201" y="0"/>
                    </a:cxn>
                    <a:cxn ang="0">
                      <a:pos x="0" y="1178"/>
                    </a:cxn>
                    <a:cxn ang="0">
                      <a:pos x="1201" y="2326"/>
                    </a:cxn>
                    <a:cxn ang="0">
                      <a:pos x="2402" y="1178"/>
                    </a:cxn>
                    <a:cxn ang="0">
                      <a:pos x="2142" y="1178"/>
                    </a:cxn>
                    <a:cxn ang="0">
                      <a:pos x="1201" y="2068"/>
                    </a:cxn>
                    <a:cxn ang="0">
                      <a:pos x="261" y="1178"/>
                    </a:cxn>
                    <a:cxn ang="0">
                      <a:pos x="1201" y="258"/>
                    </a:cxn>
                    <a:cxn ang="0">
                      <a:pos x="2142" y="1178"/>
                    </a:cxn>
                  </a:cxnLst>
                  <a:rect l="txL" t="txT" r="txR" b="txB"/>
                  <a:pathLst>
                    <a:path w="18" h="18">
                      <a:moveTo>
                        <a:pt x="18" y="9"/>
                      </a:move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4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moveTo>
                        <a:pt x="16" y="9"/>
                      </a:moveTo>
                      <a:cubicBezTo>
                        <a:pt x="16" y="13"/>
                        <a:pt x="13" y="16"/>
                        <a:pt x="9" y="16"/>
                      </a:cubicBezTo>
                      <a:cubicBezTo>
                        <a:pt x="5" y="16"/>
                        <a:pt x="2" y="13"/>
                        <a:pt x="2" y="9"/>
                      </a:cubicBezTo>
                      <a:cubicBezTo>
                        <a:pt x="2" y="5"/>
                        <a:pt x="5" y="2"/>
                        <a:pt x="9" y="2"/>
                      </a:cubicBezTo>
                      <a:cubicBezTo>
                        <a:pt x="13" y="2"/>
                        <a:pt x="16" y="5"/>
                        <a:pt x="16" y="9"/>
                      </a:cubicBezTo>
                    </a:path>
                  </a:pathLst>
                </a:custGeom>
                <a:solidFill>
                  <a:srgbClr val="C5C4C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5" name="Freeform 1458"/>
                <p:cNvSpPr>
                  <a:spLocks noEditPoints="1"/>
                </p:cNvSpPr>
                <p:nvPr/>
              </p:nvSpPr>
              <p:spPr>
                <a:xfrm>
                  <a:off x="1020" y="1776"/>
                  <a:ext cx="81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076" y="1053"/>
                    </a:cxn>
                    <a:cxn ang="0">
                      <a:pos x="1053" y="0"/>
                    </a:cxn>
                    <a:cxn ang="0">
                      <a:pos x="0" y="1053"/>
                    </a:cxn>
                    <a:cxn ang="0">
                      <a:pos x="1053" y="2076"/>
                    </a:cxn>
                    <a:cxn ang="0">
                      <a:pos x="2076" y="1053"/>
                    </a:cxn>
                    <a:cxn ang="0">
                      <a:pos x="1817" y="1053"/>
                    </a:cxn>
                    <a:cxn ang="0">
                      <a:pos x="1053" y="1817"/>
                    </a:cxn>
                    <a:cxn ang="0">
                      <a:pos x="258" y="1053"/>
                    </a:cxn>
                    <a:cxn ang="0">
                      <a:pos x="1053" y="258"/>
                    </a:cxn>
                    <a:cxn ang="0">
                      <a:pos x="1817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3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13" y="16"/>
                        <a:pt x="16" y="13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2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6" name="Freeform 1459"/>
                <p:cNvSpPr>
                  <a:spLocks noEditPoints="1"/>
                </p:cNvSpPr>
                <p:nvPr/>
              </p:nvSpPr>
              <p:spPr>
                <a:xfrm>
                  <a:off x="1025" y="1781"/>
                  <a:ext cx="71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826" y="928"/>
                    </a:cxn>
                    <a:cxn ang="0">
                      <a:pos x="928" y="0"/>
                    </a:cxn>
                    <a:cxn ang="0">
                      <a:pos x="0" y="928"/>
                    </a:cxn>
                    <a:cxn ang="0">
                      <a:pos x="928" y="1826"/>
                    </a:cxn>
                    <a:cxn ang="0">
                      <a:pos x="1826" y="928"/>
                    </a:cxn>
                    <a:cxn ang="0">
                      <a:pos x="1567" y="928"/>
                    </a:cxn>
                    <a:cxn ang="0">
                      <a:pos x="928" y="1567"/>
                    </a:cxn>
                    <a:cxn ang="0">
                      <a:pos x="259" y="928"/>
                    </a:cxn>
                    <a:cxn ang="0">
                      <a:pos x="928" y="259"/>
                    </a:cxn>
                    <a:cxn ang="0">
                      <a:pos x="1567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5" y="12"/>
                        <a:pt x="2" y="10"/>
                        <a:pt x="2" y="7"/>
                      </a:cubicBezTo>
                      <a:cubicBezTo>
                        <a:pt x="2" y="4"/>
                        <a:pt x="5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C9C9C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7" name="Freeform 1460"/>
                <p:cNvSpPr>
                  <a:spLocks noEditPoints="1"/>
                </p:cNvSpPr>
                <p:nvPr/>
              </p:nvSpPr>
              <p:spPr>
                <a:xfrm>
                  <a:off x="1030" y="1786"/>
                  <a:ext cx="61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803"/>
                    </a:cxn>
                    <a:cxn ang="0">
                      <a:pos x="803" y="0"/>
                    </a:cxn>
                    <a:cxn ang="0">
                      <a:pos x="0" y="803"/>
                    </a:cxn>
                    <a:cxn ang="0">
                      <a:pos x="803" y="1576"/>
                    </a:cxn>
                    <a:cxn ang="0">
                      <a:pos x="1576" y="803"/>
                    </a:cxn>
                    <a:cxn ang="0">
                      <a:pos x="1317" y="803"/>
                    </a:cxn>
                    <a:cxn ang="0">
                      <a:pos x="803" y="1317"/>
                    </a:cxn>
                    <a:cxn ang="0">
                      <a:pos x="259" y="803"/>
                    </a:cxn>
                    <a:cxn ang="0">
                      <a:pos x="803" y="259"/>
                    </a:cxn>
                    <a:cxn ang="0">
                      <a:pos x="1317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9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9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CBCBC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8" name="Freeform 1461"/>
                <p:cNvSpPr>
                  <a:spLocks noEditPoints="1"/>
                </p:cNvSpPr>
                <p:nvPr/>
              </p:nvSpPr>
              <p:spPr>
                <a:xfrm>
                  <a:off x="1035" y="1791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4" y="8"/>
                        <a:pt x="2" y="7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CECDC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39" name="Freeform 1462"/>
                <p:cNvSpPr>
                  <a:spLocks noEditPoints="1"/>
                </p:cNvSpPr>
                <p:nvPr/>
              </p:nvSpPr>
              <p:spPr>
                <a:xfrm>
                  <a:off x="1040" y="1796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7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D0CFC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40" name="Freeform 1463"/>
                <p:cNvSpPr>
                  <a:spLocks noEditPoints="1"/>
                </p:cNvSpPr>
                <p:nvPr/>
              </p:nvSpPr>
              <p:spPr>
                <a:xfrm>
                  <a:off x="1045" y="1801"/>
                  <a:ext cx="31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827" y="375"/>
                    </a:cxn>
                    <a:cxn ang="0">
                      <a:pos x="429" y="0"/>
                    </a:cxn>
                    <a:cxn ang="0">
                      <a:pos x="0" y="375"/>
                    </a:cxn>
                    <a:cxn ang="0">
                      <a:pos x="429" y="750"/>
                    </a:cxn>
                    <a:cxn ang="0">
                      <a:pos x="827" y="375"/>
                    </a:cxn>
                    <a:cxn ang="0">
                      <a:pos x="563" y="375"/>
                    </a:cxn>
                    <a:cxn ang="0">
                      <a:pos x="429" y="500"/>
                    </a:cxn>
                    <a:cxn ang="0">
                      <a:pos x="269" y="375"/>
                    </a:cxn>
                    <a:cxn ang="0">
                      <a:pos x="429" y="250"/>
                    </a:cxn>
                    <a:cxn ang="0">
                      <a:pos x="563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5" y="6"/>
                        <a:pt x="6" y="5"/>
                        <a:pt x="6" y="3"/>
                      </a:cubicBezTo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2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D4D4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41" name="Oval 1464"/>
                <p:cNvSpPr/>
                <p:nvPr/>
              </p:nvSpPr>
              <p:spPr>
                <a:xfrm>
                  <a:off x="1050" y="1806"/>
                  <a:ext cx="21" cy="20"/>
                </a:xfrm>
                <a:prstGeom prst="ellipse">
                  <a:avLst/>
                </a:prstGeom>
                <a:solidFill>
                  <a:srgbClr val="D7D7D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2" name="Oval 1465"/>
                <p:cNvSpPr/>
                <p:nvPr/>
              </p:nvSpPr>
              <p:spPr>
                <a:xfrm>
                  <a:off x="1055" y="1811"/>
                  <a:ext cx="11" cy="10"/>
                </a:xfrm>
                <a:prstGeom prst="ellipse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3" name="Rectangle 1466"/>
                <p:cNvSpPr/>
                <p:nvPr/>
              </p:nvSpPr>
              <p:spPr>
                <a:xfrm>
                  <a:off x="974" y="1705"/>
                  <a:ext cx="173" cy="222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4" name="Rectangle 1467"/>
                <p:cNvSpPr/>
                <p:nvPr/>
              </p:nvSpPr>
              <p:spPr>
                <a:xfrm>
                  <a:off x="1209" y="1978"/>
                  <a:ext cx="209" cy="5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5" name="Rectangle 1468"/>
                <p:cNvSpPr/>
                <p:nvPr/>
              </p:nvSpPr>
              <p:spPr>
                <a:xfrm>
                  <a:off x="1209" y="1973"/>
                  <a:ext cx="209" cy="10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6" name="Rectangle 1469"/>
                <p:cNvSpPr/>
                <p:nvPr/>
              </p:nvSpPr>
              <p:spPr>
                <a:xfrm>
                  <a:off x="1209" y="1968"/>
                  <a:ext cx="209" cy="10"/>
                </a:xfrm>
                <a:prstGeom prst="rect">
                  <a:avLst/>
                </a:prstGeom>
                <a:solidFill>
                  <a:srgbClr val="8B8A8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7" name="Rectangle 1470"/>
                <p:cNvSpPr/>
                <p:nvPr/>
              </p:nvSpPr>
              <p:spPr>
                <a:xfrm>
                  <a:off x="1209" y="1963"/>
                  <a:ext cx="209" cy="10"/>
                </a:xfrm>
                <a:prstGeom prst="rect">
                  <a:avLst/>
                </a:prstGeom>
                <a:solidFill>
                  <a:srgbClr val="9594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8" name="Rectangle 1471"/>
                <p:cNvSpPr/>
                <p:nvPr/>
              </p:nvSpPr>
              <p:spPr>
                <a:xfrm>
                  <a:off x="1209" y="1958"/>
                  <a:ext cx="209" cy="10"/>
                </a:xfrm>
                <a:prstGeom prst="rect">
                  <a:avLst/>
                </a:prstGeom>
                <a:solidFill>
                  <a:srgbClr val="A09F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49" name="Rectangle 1472"/>
                <p:cNvSpPr/>
                <p:nvPr/>
              </p:nvSpPr>
              <p:spPr>
                <a:xfrm>
                  <a:off x="1209" y="1953"/>
                  <a:ext cx="209" cy="10"/>
                </a:xfrm>
                <a:prstGeom prst="rect">
                  <a:avLst/>
                </a:prstGeom>
                <a:solidFill>
                  <a:srgbClr val="A9A8A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0" name="Rectangle 1473"/>
                <p:cNvSpPr/>
                <p:nvPr/>
              </p:nvSpPr>
              <p:spPr>
                <a:xfrm>
                  <a:off x="1209" y="1948"/>
                  <a:ext cx="209" cy="10"/>
                </a:xfrm>
                <a:prstGeom prst="rect">
                  <a:avLst/>
                </a:prstGeom>
                <a:solidFill>
                  <a:srgbClr val="B5B4B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1" name="Rectangle 1474"/>
                <p:cNvSpPr/>
                <p:nvPr/>
              </p:nvSpPr>
              <p:spPr>
                <a:xfrm>
                  <a:off x="1209" y="1943"/>
                  <a:ext cx="209" cy="10"/>
                </a:xfrm>
                <a:prstGeom prst="rect">
                  <a:avLst/>
                </a:prstGeom>
                <a:solidFill>
                  <a:srgbClr val="C2C1C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2" name="Rectangle 1475"/>
                <p:cNvSpPr/>
                <p:nvPr/>
              </p:nvSpPr>
              <p:spPr>
                <a:xfrm>
                  <a:off x="1209" y="1937"/>
                  <a:ext cx="209" cy="11"/>
                </a:xfrm>
                <a:prstGeom prst="rect">
                  <a:avLst/>
                </a:prstGeom>
                <a:solidFill>
                  <a:srgbClr val="CECDC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3" name="Rectangle 1476"/>
                <p:cNvSpPr/>
                <p:nvPr/>
              </p:nvSpPr>
              <p:spPr>
                <a:xfrm>
                  <a:off x="1209" y="1932"/>
                  <a:ext cx="209" cy="1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4" name="Rectangle 1477"/>
                <p:cNvSpPr/>
                <p:nvPr/>
              </p:nvSpPr>
              <p:spPr>
                <a:xfrm>
                  <a:off x="1209" y="1937"/>
                  <a:ext cx="209" cy="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5" name="Rectangle 1478"/>
                <p:cNvSpPr/>
                <p:nvPr/>
              </p:nvSpPr>
              <p:spPr>
                <a:xfrm>
                  <a:off x="1209" y="1937"/>
                  <a:ext cx="209" cy="46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6" name="Rectangle 1479"/>
                <p:cNvSpPr/>
                <p:nvPr/>
              </p:nvSpPr>
              <p:spPr>
                <a:xfrm>
                  <a:off x="1209" y="1680"/>
                  <a:ext cx="209" cy="268"/>
                </a:xfrm>
                <a:prstGeom prst="rect">
                  <a:avLst/>
                </a:prstGeom>
                <a:solidFill>
                  <a:srgbClr val="959493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57" name="Freeform 1480"/>
                <p:cNvSpPr>
                  <a:spLocks noEditPoints="1"/>
                </p:cNvSpPr>
                <p:nvPr/>
              </p:nvSpPr>
              <p:spPr>
                <a:xfrm>
                  <a:off x="1168" y="1675"/>
                  <a:ext cx="286" cy="283"/>
                </a:xfrm>
                <a:custGeom>
                  <a:avLst/>
                  <a:gdLst>
                    <a:gd name="txL" fmla="*/ 0 w 56"/>
                    <a:gd name="txT" fmla="*/ 0 h 56"/>
                    <a:gd name="txR" fmla="*/ 56 w 56"/>
                    <a:gd name="txB" fmla="*/ 56 h 56"/>
                  </a:gdLst>
                  <a:ahLst/>
                  <a:cxnLst>
                    <a:cxn ang="0">
                      <a:pos x="7462" y="3628"/>
                    </a:cxn>
                    <a:cxn ang="0">
                      <a:pos x="3728" y="0"/>
                    </a:cxn>
                    <a:cxn ang="0">
                      <a:pos x="0" y="3628"/>
                    </a:cxn>
                    <a:cxn ang="0">
                      <a:pos x="3728" y="7227"/>
                    </a:cxn>
                    <a:cxn ang="0">
                      <a:pos x="7462" y="3628"/>
                    </a:cxn>
                    <a:cxn ang="0">
                      <a:pos x="7201" y="3628"/>
                    </a:cxn>
                    <a:cxn ang="0">
                      <a:pos x="3728" y="6974"/>
                    </a:cxn>
                    <a:cxn ang="0">
                      <a:pos x="260" y="3628"/>
                    </a:cxn>
                    <a:cxn ang="0">
                      <a:pos x="3728" y="258"/>
                    </a:cxn>
                    <a:cxn ang="0">
                      <a:pos x="7201" y="3628"/>
                    </a:cxn>
                  </a:cxnLst>
                  <a:rect l="txL" t="txT" r="txR" b="txB"/>
                  <a:pathLst>
                    <a:path w="56" h="56">
                      <a:moveTo>
                        <a:pt x="56" y="28"/>
                      </a:moveTo>
                      <a:cubicBezTo>
                        <a:pt x="56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6"/>
                        <a:pt x="28" y="56"/>
                      </a:cubicBezTo>
                      <a:cubicBezTo>
                        <a:pt x="44" y="56"/>
                        <a:pt x="56" y="44"/>
                        <a:pt x="56" y="28"/>
                      </a:cubicBezTo>
                      <a:moveTo>
                        <a:pt x="54" y="28"/>
                      </a:moveTo>
                      <a:cubicBezTo>
                        <a:pt x="54" y="43"/>
                        <a:pt x="43" y="54"/>
                        <a:pt x="28" y="54"/>
                      </a:cubicBezTo>
                      <a:cubicBezTo>
                        <a:pt x="14" y="54"/>
                        <a:pt x="2" y="43"/>
                        <a:pt x="2" y="28"/>
                      </a:cubicBezTo>
                      <a:cubicBezTo>
                        <a:pt x="2" y="14"/>
                        <a:pt x="14" y="2"/>
                        <a:pt x="28" y="2"/>
                      </a:cubicBezTo>
                      <a:cubicBezTo>
                        <a:pt x="43" y="2"/>
                        <a:pt x="54" y="14"/>
                        <a:pt x="54" y="28"/>
                      </a:cubicBezTo>
                    </a:path>
                  </a:pathLst>
                </a:custGeom>
                <a:solidFill>
                  <a:srgbClr val="95949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58" name="Freeform 1481"/>
                <p:cNvSpPr>
                  <a:spLocks noEditPoints="1"/>
                </p:cNvSpPr>
                <p:nvPr/>
              </p:nvSpPr>
              <p:spPr>
                <a:xfrm>
                  <a:off x="1173" y="1680"/>
                  <a:ext cx="275" cy="273"/>
                </a:xfrm>
                <a:custGeom>
                  <a:avLst/>
                  <a:gdLst>
                    <a:gd name="txL" fmla="*/ 0 w 54"/>
                    <a:gd name="txT" fmla="*/ 0 h 54"/>
                    <a:gd name="txR" fmla="*/ 54 w 54"/>
                    <a:gd name="txB" fmla="*/ 54 h 54"/>
                  </a:gdLst>
                  <a:ahLst/>
                  <a:cxnLst>
                    <a:cxn ang="0">
                      <a:pos x="7130" y="3504"/>
                    </a:cxn>
                    <a:cxn ang="0">
                      <a:pos x="3580" y="0"/>
                    </a:cxn>
                    <a:cxn ang="0">
                      <a:pos x="0" y="3504"/>
                    </a:cxn>
                    <a:cxn ang="0">
                      <a:pos x="3580" y="6977"/>
                    </a:cxn>
                    <a:cxn ang="0">
                      <a:pos x="7130" y="3504"/>
                    </a:cxn>
                    <a:cxn ang="0">
                      <a:pos x="6875" y="3504"/>
                    </a:cxn>
                    <a:cxn ang="0">
                      <a:pos x="3580" y="6724"/>
                    </a:cxn>
                    <a:cxn ang="0">
                      <a:pos x="260" y="3504"/>
                    </a:cxn>
                    <a:cxn ang="0">
                      <a:pos x="3580" y="258"/>
                    </a:cxn>
                    <a:cxn ang="0">
                      <a:pos x="6875" y="3504"/>
                    </a:cxn>
                  </a:cxnLst>
                  <a:rect l="txL" t="txT" r="txR" b="txB"/>
                  <a:pathLst>
                    <a:path w="54" h="54">
                      <a:moveTo>
                        <a:pt x="54" y="27"/>
                      </a:moveTo>
                      <a:cubicBezTo>
                        <a:pt x="54" y="12"/>
                        <a:pt x="42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7" y="54"/>
                      </a:cubicBezTo>
                      <a:cubicBezTo>
                        <a:pt x="42" y="54"/>
                        <a:pt x="54" y="42"/>
                        <a:pt x="54" y="27"/>
                      </a:cubicBezTo>
                      <a:moveTo>
                        <a:pt x="52" y="27"/>
                      </a:moveTo>
                      <a:cubicBezTo>
                        <a:pt x="52" y="41"/>
                        <a:pt x="41" y="52"/>
                        <a:pt x="27" y="52"/>
                      </a:cubicBezTo>
                      <a:cubicBezTo>
                        <a:pt x="13" y="52"/>
                        <a:pt x="2" y="41"/>
                        <a:pt x="2" y="27"/>
                      </a:cubicBezTo>
                      <a:cubicBezTo>
                        <a:pt x="2" y="13"/>
                        <a:pt x="13" y="2"/>
                        <a:pt x="27" y="2"/>
                      </a:cubicBezTo>
                      <a:cubicBezTo>
                        <a:pt x="41" y="2"/>
                        <a:pt x="52" y="13"/>
                        <a:pt x="52" y="27"/>
                      </a:cubicBezTo>
                    </a:path>
                  </a:pathLst>
                </a:custGeom>
                <a:solidFill>
                  <a:srgbClr val="98979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59" name="Freeform 1482"/>
                <p:cNvSpPr>
                  <a:spLocks noEditPoints="1"/>
                </p:cNvSpPr>
                <p:nvPr/>
              </p:nvSpPr>
              <p:spPr>
                <a:xfrm>
                  <a:off x="1178" y="1685"/>
                  <a:ext cx="265" cy="263"/>
                </a:xfrm>
                <a:custGeom>
                  <a:avLst/>
                  <a:gdLst>
                    <a:gd name="txL" fmla="*/ 0 w 52"/>
                    <a:gd name="txT" fmla="*/ 0 h 52"/>
                    <a:gd name="txR" fmla="*/ 52 w 52"/>
                    <a:gd name="txB" fmla="*/ 52 h 52"/>
                  </a:gdLst>
                  <a:ahLst/>
                  <a:cxnLst>
                    <a:cxn ang="0">
                      <a:pos x="6880" y="3379"/>
                    </a:cxn>
                    <a:cxn ang="0">
                      <a:pos x="3455" y="0"/>
                    </a:cxn>
                    <a:cxn ang="0">
                      <a:pos x="0" y="3379"/>
                    </a:cxn>
                    <a:cxn ang="0">
                      <a:pos x="3455" y="6727"/>
                    </a:cxn>
                    <a:cxn ang="0">
                      <a:pos x="6880" y="3379"/>
                    </a:cxn>
                    <a:cxn ang="0">
                      <a:pos x="6625" y="3379"/>
                    </a:cxn>
                    <a:cxn ang="0">
                      <a:pos x="3455" y="6474"/>
                    </a:cxn>
                    <a:cxn ang="0">
                      <a:pos x="260" y="3379"/>
                    </a:cxn>
                    <a:cxn ang="0">
                      <a:pos x="3455" y="258"/>
                    </a:cxn>
                    <a:cxn ang="0">
                      <a:pos x="6625" y="3379"/>
                    </a:cxn>
                  </a:cxnLst>
                  <a:rect l="txL" t="txT" r="txR" b="txB"/>
                  <a:pathLst>
                    <a:path w="52" h="52">
                      <a:moveTo>
                        <a:pt x="52" y="26"/>
                      </a:moveTo>
                      <a:cubicBezTo>
                        <a:pt x="52" y="12"/>
                        <a:pt x="41" y="0"/>
                        <a:pt x="26" y="0"/>
                      </a:cubicBez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1"/>
                        <a:pt x="12" y="52"/>
                        <a:pt x="26" y="52"/>
                      </a:cubicBezTo>
                      <a:cubicBezTo>
                        <a:pt x="41" y="52"/>
                        <a:pt x="52" y="41"/>
                        <a:pt x="52" y="26"/>
                      </a:cubicBezTo>
                      <a:moveTo>
                        <a:pt x="50" y="26"/>
                      </a:moveTo>
                      <a:cubicBezTo>
                        <a:pt x="50" y="39"/>
                        <a:pt x="40" y="50"/>
                        <a:pt x="26" y="50"/>
                      </a:cubicBezTo>
                      <a:cubicBezTo>
                        <a:pt x="13" y="50"/>
                        <a:pt x="2" y="39"/>
                        <a:pt x="2" y="26"/>
                      </a:cubicBezTo>
                      <a:cubicBezTo>
                        <a:pt x="2" y="13"/>
                        <a:pt x="13" y="2"/>
                        <a:pt x="26" y="2"/>
                      </a:cubicBezTo>
                      <a:cubicBezTo>
                        <a:pt x="40" y="2"/>
                        <a:pt x="50" y="13"/>
                        <a:pt x="50" y="26"/>
                      </a:cubicBezTo>
                    </a:path>
                  </a:pathLst>
                </a:custGeom>
                <a:solidFill>
                  <a:srgbClr val="99989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0" name="Freeform 1483"/>
                <p:cNvSpPr>
                  <a:spLocks noEditPoints="1"/>
                </p:cNvSpPr>
                <p:nvPr/>
              </p:nvSpPr>
              <p:spPr>
                <a:xfrm>
                  <a:off x="1183" y="1690"/>
                  <a:ext cx="255" cy="253"/>
                </a:xfrm>
                <a:custGeom>
                  <a:avLst/>
                  <a:gdLst>
                    <a:gd name="txL" fmla="*/ 0 w 50"/>
                    <a:gd name="txT" fmla="*/ 0 h 50"/>
                    <a:gd name="txR" fmla="*/ 50 w 50"/>
                    <a:gd name="txB" fmla="*/ 50 h 50"/>
                  </a:gdLst>
                  <a:ahLst/>
                  <a:cxnLst>
                    <a:cxn ang="0">
                      <a:pos x="6630" y="3228"/>
                    </a:cxn>
                    <a:cxn ang="0">
                      <a:pos x="3330" y="0"/>
                    </a:cxn>
                    <a:cxn ang="0">
                      <a:pos x="0" y="3228"/>
                    </a:cxn>
                    <a:cxn ang="0">
                      <a:pos x="3330" y="6477"/>
                    </a:cxn>
                    <a:cxn ang="0">
                      <a:pos x="6630" y="3228"/>
                    </a:cxn>
                    <a:cxn ang="0">
                      <a:pos x="6370" y="3228"/>
                    </a:cxn>
                    <a:cxn ang="0">
                      <a:pos x="3330" y="6224"/>
                    </a:cxn>
                    <a:cxn ang="0">
                      <a:pos x="260" y="3228"/>
                    </a:cxn>
                    <a:cxn ang="0">
                      <a:pos x="3330" y="258"/>
                    </a:cxn>
                    <a:cxn ang="0">
                      <a:pos x="6370" y="3228"/>
                    </a:cxn>
                  </a:cxnLst>
                  <a:rect l="txL" t="txT" r="txR" b="txB"/>
                  <a:pathLst>
                    <a:path w="50" h="50">
                      <a:moveTo>
                        <a:pt x="50" y="25"/>
                      </a:moveTo>
                      <a:cubicBezTo>
                        <a:pt x="50" y="11"/>
                        <a:pt x="39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9"/>
                        <a:pt x="11" y="50"/>
                        <a:pt x="25" y="50"/>
                      </a:cubicBezTo>
                      <a:cubicBezTo>
                        <a:pt x="39" y="50"/>
                        <a:pt x="50" y="39"/>
                        <a:pt x="50" y="25"/>
                      </a:cubicBezTo>
                      <a:moveTo>
                        <a:pt x="48" y="25"/>
                      </a:moveTo>
                      <a:cubicBezTo>
                        <a:pt x="48" y="38"/>
                        <a:pt x="38" y="48"/>
                        <a:pt x="25" y="48"/>
                      </a:cubicBezTo>
                      <a:cubicBezTo>
                        <a:pt x="12" y="48"/>
                        <a:pt x="2" y="38"/>
                        <a:pt x="2" y="25"/>
                      </a:cubicBezTo>
                      <a:cubicBezTo>
                        <a:pt x="2" y="12"/>
                        <a:pt x="12" y="2"/>
                        <a:pt x="25" y="2"/>
                      </a:cubicBezTo>
                      <a:cubicBezTo>
                        <a:pt x="38" y="2"/>
                        <a:pt x="48" y="12"/>
                        <a:pt x="48" y="25"/>
                      </a:cubicBezTo>
                    </a:path>
                  </a:pathLst>
                </a:custGeom>
                <a:solidFill>
                  <a:srgbClr val="9C9B9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1" name="Freeform 1484"/>
                <p:cNvSpPr>
                  <a:spLocks noEditPoints="1"/>
                </p:cNvSpPr>
                <p:nvPr/>
              </p:nvSpPr>
              <p:spPr>
                <a:xfrm>
                  <a:off x="1188" y="1695"/>
                  <a:ext cx="245" cy="242"/>
                </a:xfrm>
                <a:custGeom>
                  <a:avLst/>
                  <a:gdLst>
                    <a:gd name="txL" fmla="*/ 0 w 48"/>
                    <a:gd name="txT" fmla="*/ 0 h 48"/>
                    <a:gd name="txR" fmla="*/ 48 w 48"/>
                    <a:gd name="txB" fmla="*/ 48 h 48"/>
                  </a:gdLst>
                  <a:ahLst/>
                  <a:cxnLst>
                    <a:cxn ang="0">
                      <a:pos x="6385" y="3075"/>
                    </a:cxn>
                    <a:cxn ang="0">
                      <a:pos x="3180" y="0"/>
                    </a:cxn>
                    <a:cxn ang="0">
                      <a:pos x="0" y="3075"/>
                    </a:cxn>
                    <a:cxn ang="0">
                      <a:pos x="3180" y="6151"/>
                    </a:cxn>
                    <a:cxn ang="0">
                      <a:pos x="6385" y="3075"/>
                    </a:cxn>
                    <a:cxn ang="0">
                      <a:pos x="6120" y="3075"/>
                    </a:cxn>
                    <a:cxn ang="0">
                      <a:pos x="3180" y="5899"/>
                    </a:cxn>
                    <a:cxn ang="0">
                      <a:pos x="260" y="3075"/>
                    </a:cxn>
                    <a:cxn ang="0">
                      <a:pos x="3180" y="252"/>
                    </a:cxn>
                    <a:cxn ang="0">
                      <a:pos x="6120" y="3075"/>
                    </a:cxn>
                  </a:cxnLst>
                  <a:rect l="txL" t="txT" r="txR" b="txB"/>
                  <a:pathLst>
                    <a:path w="48" h="48">
                      <a:moveTo>
                        <a:pt x="48" y="24"/>
                      </a:moveTo>
                      <a:cubicBezTo>
                        <a:pt x="48" y="11"/>
                        <a:pt x="38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ubicBezTo>
                        <a:pt x="38" y="48"/>
                        <a:pt x="48" y="37"/>
                        <a:pt x="48" y="24"/>
                      </a:cubicBezTo>
                      <a:moveTo>
                        <a:pt x="46" y="24"/>
                      </a:moveTo>
                      <a:cubicBezTo>
                        <a:pt x="46" y="36"/>
                        <a:pt x="37" y="46"/>
                        <a:pt x="24" y="46"/>
                      </a:cubicBezTo>
                      <a:cubicBezTo>
                        <a:pt x="12" y="46"/>
                        <a:pt x="2" y="36"/>
                        <a:pt x="2" y="24"/>
                      </a:cubicBezTo>
                      <a:cubicBezTo>
                        <a:pt x="2" y="12"/>
                        <a:pt x="12" y="2"/>
                        <a:pt x="24" y="2"/>
                      </a:cubicBezTo>
                      <a:cubicBezTo>
                        <a:pt x="37" y="2"/>
                        <a:pt x="46" y="12"/>
                        <a:pt x="46" y="24"/>
                      </a:cubicBezTo>
                    </a:path>
                  </a:pathLst>
                </a:custGeom>
                <a:solidFill>
                  <a:srgbClr val="9D9C9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2" name="Freeform 1485"/>
                <p:cNvSpPr>
                  <a:spLocks noEditPoints="1"/>
                </p:cNvSpPr>
                <p:nvPr/>
              </p:nvSpPr>
              <p:spPr>
                <a:xfrm>
                  <a:off x="1193" y="1700"/>
                  <a:ext cx="235" cy="232"/>
                </a:xfrm>
                <a:custGeom>
                  <a:avLst/>
                  <a:gdLst>
                    <a:gd name="txL" fmla="*/ 0 w 46"/>
                    <a:gd name="txT" fmla="*/ 0 h 46"/>
                    <a:gd name="txR" fmla="*/ 46 w 46"/>
                    <a:gd name="txB" fmla="*/ 46 h 46"/>
                  </a:gdLst>
                  <a:ahLst/>
                  <a:cxnLst>
                    <a:cxn ang="0">
                      <a:pos x="6136" y="2950"/>
                    </a:cxn>
                    <a:cxn ang="0">
                      <a:pos x="3055" y="0"/>
                    </a:cxn>
                    <a:cxn ang="0">
                      <a:pos x="0" y="2950"/>
                    </a:cxn>
                    <a:cxn ang="0">
                      <a:pos x="3055" y="5901"/>
                    </a:cxn>
                    <a:cxn ang="0">
                      <a:pos x="6136" y="2950"/>
                    </a:cxn>
                    <a:cxn ang="0">
                      <a:pos x="5870" y="2950"/>
                    </a:cxn>
                    <a:cxn ang="0">
                      <a:pos x="3055" y="5649"/>
                    </a:cxn>
                    <a:cxn ang="0">
                      <a:pos x="261" y="2950"/>
                    </a:cxn>
                    <a:cxn ang="0">
                      <a:pos x="3055" y="252"/>
                    </a:cxn>
                    <a:cxn ang="0">
                      <a:pos x="5870" y="2950"/>
                    </a:cxn>
                  </a:cxnLst>
                  <a:rect l="txL" t="txT" r="txR" b="txB"/>
                  <a:pathLst>
                    <a:path w="46" h="46">
                      <a:moveTo>
                        <a:pt x="46" y="23"/>
                      </a:moveTo>
                      <a:cubicBezTo>
                        <a:pt x="46" y="10"/>
                        <a:pt x="36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moveTo>
                        <a:pt x="44" y="23"/>
                      </a:moveTo>
                      <a:cubicBezTo>
                        <a:pt x="44" y="35"/>
                        <a:pt x="35" y="44"/>
                        <a:pt x="23" y="44"/>
                      </a:cubicBezTo>
                      <a:cubicBezTo>
                        <a:pt x="12" y="44"/>
                        <a:pt x="2" y="35"/>
                        <a:pt x="2" y="23"/>
                      </a:cubicBezTo>
                      <a:cubicBezTo>
                        <a:pt x="2" y="11"/>
                        <a:pt x="12" y="2"/>
                        <a:pt x="23" y="2"/>
                      </a:cubicBezTo>
                      <a:cubicBezTo>
                        <a:pt x="35" y="2"/>
                        <a:pt x="44" y="11"/>
                        <a:pt x="44" y="23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3" name="Freeform 1486"/>
                <p:cNvSpPr>
                  <a:spLocks noEditPoints="1"/>
                </p:cNvSpPr>
                <p:nvPr/>
              </p:nvSpPr>
              <p:spPr>
                <a:xfrm>
                  <a:off x="1198" y="1705"/>
                  <a:ext cx="225" cy="222"/>
                </a:xfrm>
                <a:custGeom>
                  <a:avLst/>
                  <a:gdLst>
                    <a:gd name="txL" fmla="*/ 0 w 44"/>
                    <a:gd name="txT" fmla="*/ 0 h 44"/>
                    <a:gd name="txR" fmla="*/ 44 w 44"/>
                    <a:gd name="txB" fmla="*/ 44 h 44"/>
                  </a:gdLst>
                  <a:ahLst/>
                  <a:cxnLst>
                    <a:cxn ang="0">
                      <a:pos x="5886" y="2825"/>
                    </a:cxn>
                    <a:cxn ang="0">
                      <a:pos x="2956" y="0"/>
                    </a:cxn>
                    <a:cxn ang="0">
                      <a:pos x="0" y="2825"/>
                    </a:cxn>
                    <a:cxn ang="0">
                      <a:pos x="2956" y="5651"/>
                    </a:cxn>
                    <a:cxn ang="0">
                      <a:pos x="5886" y="2825"/>
                    </a:cxn>
                    <a:cxn ang="0">
                      <a:pos x="5620" y="2825"/>
                    </a:cxn>
                    <a:cxn ang="0">
                      <a:pos x="2956" y="5399"/>
                    </a:cxn>
                    <a:cxn ang="0">
                      <a:pos x="261" y="2825"/>
                    </a:cxn>
                    <a:cxn ang="0">
                      <a:pos x="2956" y="252"/>
                    </a:cxn>
                    <a:cxn ang="0">
                      <a:pos x="5620" y="2825"/>
                    </a:cxn>
                  </a:cxnLst>
                  <a:rect l="txL" t="txT" r="txR" b="txB"/>
                  <a:pathLst>
                    <a:path w="44" h="44">
                      <a:moveTo>
                        <a:pt x="44" y="22"/>
                      </a:moveTo>
                      <a:cubicBezTo>
                        <a:pt x="44" y="10"/>
                        <a:pt x="35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5" y="44"/>
                        <a:pt x="44" y="34"/>
                        <a:pt x="44" y="22"/>
                      </a:cubicBezTo>
                      <a:moveTo>
                        <a:pt x="42" y="22"/>
                      </a:moveTo>
                      <a:cubicBezTo>
                        <a:pt x="42" y="33"/>
                        <a:pt x="33" y="42"/>
                        <a:pt x="22" y="42"/>
                      </a:cubicBezTo>
                      <a:cubicBezTo>
                        <a:pt x="11" y="42"/>
                        <a:pt x="2" y="33"/>
                        <a:pt x="2" y="22"/>
                      </a:cubicBezTo>
                      <a:cubicBezTo>
                        <a:pt x="2" y="11"/>
                        <a:pt x="11" y="2"/>
                        <a:pt x="22" y="2"/>
                      </a:cubicBezTo>
                      <a:cubicBezTo>
                        <a:pt x="33" y="2"/>
                        <a:pt x="42" y="11"/>
                        <a:pt x="42" y="22"/>
                      </a:cubicBezTo>
                    </a:path>
                  </a:pathLst>
                </a:custGeom>
                <a:solidFill>
                  <a:srgbClr val="A1A0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4" name="Freeform 1487"/>
                <p:cNvSpPr>
                  <a:spLocks noEditPoints="1"/>
                </p:cNvSpPr>
                <p:nvPr/>
              </p:nvSpPr>
              <p:spPr>
                <a:xfrm>
                  <a:off x="1203" y="1710"/>
                  <a:ext cx="215" cy="212"/>
                </a:xfrm>
                <a:custGeom>
                  <a:avLst/>
                  <a:gdLst>
                    <a:gd name="txL" fmla="*/ 0 w 42"/>
                    <a:gd name="txT" fmla="*/ 0 h 42"/>
                    <a:gd name="txR" fmla="*/ 42 w 42"/>
                    <a:gd name="txB" fmla="*/ 42 h 42"/>
                  </a:gdLst>
                  <a:ahLst/>
                  <a:cxnLst>
                    <a:cxn ang="0">
                      <a:pos x="5636" y="2700"/>
                    </a:cxn>
                    <a:cxn ang="0">
                      <a:pos x="2831" y="0"/>
                    </a:cxn>
                    <a:cxn ang="0">
                      <a:pos x="0" y="2700"/>
                    </a:cxn>
                    <a:cxn ang="0">
                      <a:pos x="2831" y="5401"/>
                    </a:cxn>
                    <a:cxn ang="0">
                      <a:pos x="5636" y="2700"/>
                    </a:cxn>
                    <a:cxn ang="0">
                      <a:pos x="5370" y="2700"/>
                    </a:cxn>
                    <a:cxn ang="0">
                      <a:pos x="2831" y="5149"/>
                    </a:cxn>
                    <a:cxn ang="0">
                      <a:pos x="261" y="2700"/>
                    </a:cxn>
                    <a:cxn ang="0">
                      <a:pos x="2831" y="252"/>
                    </a:cxn>
                    <a:cxn ang="0">
                      <a:pos x="5370" y="2700"/>
                    </a:cxn>
                  </a:cxnLst>
                  <a:rect l="txL" t="txT" r="txR" b="txB"/>
                  <a:pathLst>
                    <a:path w="42" h="42">
                      <a:moveTo>
                        <a:pt x="42" y="21"/>
                      </a:move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3"/>
                        <a:pt x="10" y="42"/>
                        <a:pt x="21" y="42"/>
                      </a:cubicBezTo>
                      <a:cubicBezTo>
                        <a:pt x="33" y="42"/>
                        <a:pt x="42" y="33"/>
                        <a:pt x="42" y="21"/>
                      </a:cubicBezTo>
                      <a:moveTo>
                        <a:pt x="40" y="21"/>
                      </a:moveTo>
                      <a:cubicBezTo>
                        <a:pt x="40" y="32"/>
                        <a:pt x="32" y="40"/>
                        <a:pt x="21" y="40"/>
                      </a:cubicBezTo>
                      <a:cubicBezTo>
                        <a:pt x="11" y="40"/>
                        <a:pt x="2" y="32"/>
                        <a:pt x="2" y="21"/>
                      </a:cubicBezTo>
                      <a:cubicBezTo>
                        <a:pt x="2" y="11"/>
                        <a:pt x="11" y="2"/>
                        <a:pt x="21" y="2"/>
                      </a:cubicBezTo>
                      <a:cubicBezTo>
                        <a:pt x="32" y="2"/>
                        <a:pt x="40" y="11"/>
                        <a:pt x="40" y="21"/>
                      </a:cubicBezTo>
                    </a:path>
                  </a:pathLst>
                </a:custGeom>
                <a:solidFill>
                  <a:srgbClr val="A3A2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5" name="Freeform 1488"/>
                <p:cNvSpPr>
                  <a:spLocks noEditPoints="1"/>
                </p:cNvSpPr>
                <p:nvPr/>
              </p:nvSpPr>
              <p:spPr>
                <a:xfrm>
                  <a:off x="1209" y="1715"/>
                  <a:ext cx="204" cy="202"/>
                </a:xfrm>
                <a:custGeom>
                  <a:avLst/>
                  <a:gdLst>
                    <a:gd name="txL" fmla="*/ 0 w 40"/>
                    <a:gd name="txT" fmla="*/ 0 h 40"/>
                    <a:gd name="txR" fmla="*/ 40 w 40"/>
                    <a:gd name="txB" fmla="*/ 40 h 40"/>
                  </a:gdLst>
                  <a:ahLst/>
                  <a:cxnLst>
                    <a:cxn ang="0">
                      <a:pos x="5304" y="2576"/>
                    </a:cxn>
                    <a:cxn ang="0">
                      <a:pos x="2652" y="0"/>
                    </a:cxn>
                    <a:cxn ang="0">
                      <a:pos x="0" y="2576"/>
                    </a:cxn>
                    <a:cxn ang="0">
                      <a:pos x="2652" y="5151"/>
                    </a:cxn>
                    <a:cxn ang="0">
                      <a:pos x="5304" y="2576"/>
                    </a:cxn>
                    <a:cxn ang="0">
                      <a:pos x="5044" y="2576"/>
                    </a:cxn>
                    <a:cxn ang="0">
                      <a:pos x="2652" y="4899"/>
                    </a:cxn>
                    <a:cxn ang="0">
                      <a:pos x="260" y="2576"/>
                    </a:cxn>
                    <a:cxn ang="0">
                      <a:pos x="2652" y="258"/>
                    </a:cxn>
                    <a:cxn ang="0">
                      <a:pos x="5044" y="2576"/>
                    </a:cxn>
                  </a:cxnLst>
                  <a:rect l="txL" t="txT" r="txR" b="txB"/>
                  <a:pathLst>
                    <a:path w="40" h="40">
                      <a:moveTo>
                        <a:pt x="40" y="20"/>
                      </a:move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moveTo>
                        <a:pt x="38" y="20"/>
                      </a:moveTo>
                      <a:cubicBezTo>
                        <a:pt x="38" y="30"/>
                        <a:pt x="30" y="38"/>
                        <a:pt x="20" y="38"/>
                      </a:cubicBezTo>
                      <a:cubicBezTo>
                        <a:pt x="10" y="38"/>
                        <a:pt x="2" y="30"/>
                        <a:pt x="2" y="20"/>
                      </a:cubicBezTo>
                      <a:cubicBezTo>
                        <a:pt x="2" y="10"/>
                        <a:pt x="10" y="2"/>
                        <a:pt x="20" y="2"/>
                      </a:cubicBezTo>
                      <a:cubicBezTo>
                        <a:pt x="30" y="2"/>
                        <a:pt x="38" y="10"/>
                        <a:pt x="38" y="20"/>
                      </a:cubicBezTo>
                    </a:path>
                  </a:pathLst>
                </a:custGeom>
                <a:solidFill>
                  <a:srgbClr val="A5A4A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6" name="Freeform 1489"/>
                <p:cNvSpPr>
                  <a:spLocks noEditPoints="1"/>
                </p:cNvSpPr>
                <p:nvPr/>
              </p:nvSpPr>
              <p:spPr>
                <a:xfrm>
                  <a:off x="1214" y="1720"/>
                  <a:ext cx="194" cy="192"/>
                </a:xfrm>
                <a:custGeom>
                  <a:avLst/>
                  <a:gdLst>
                    <a:gd name="txL" fmla="*/ 0 w 38"/>
                    <a:gd name="txT" fmla="*/ 0 h 38"/>
                    <a:gd name="txR" fmla="*/ 38 w 38"/>
                    <a:gd name="txB" fmla="*/ 38 h 38"/>
                  </a:gdLst>
                  <a:ahLst/>
                  <a:cxnLst>
                    <a:cxn ang="0">
                      <a:pos x="5054" y="2451"/>
                    </a:cxn>
                    <a:cxn ang="0">
                      <a:pos x="2527" y="0"/>
                    </a:cxn>
                    <a:cxn ang="0">
                      <a:pos x="0" y="2451"/>
                    </a:cxn>
                    <a:cxn ang="0">
                      <a:pos x="2527" y="4901"/>
                    </a:cxn>
                    <a:cxn ang="0">
                      <a:pos x="5054" y="2451"/>
                    </a:cxn>
                    <a:cxn ang="0">
                      <a:pos x="4794" y="2451"/>
                    </a:cxn>
                    <a:cxn ang="0">
                      <a:pos x="2527" y="4648"/>
                    </a:cxn>
                    <a:cxn ang="0">
                      <a:pos x="260" y="2451"/>
                    </a:cxn>
                    <a:cxn ang="0">
                      <a:pos x="2527" y="258"/>
                    </a:cxn>
                    <a:cxn ang="0">
                      <a:pos x="4794" y="2451"/>
                    </a:cxn>
                  </a:cxnLst>
                  <a:rect l="txL" t="txT" r="txR" b="txB"/>
                  <a:pathLst>
                    <a:path w="38" h="38">
                      <a:moveTo>
                        <a:pt x="38" y="19"/>
                      </a:move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8"/>
                        <a:pt x="19" y="38"/>
                      </a:cubicBezTo>
                      <a:cubicBezTo>
                        <a:pt x="30" y="38"/>
                        <a:pt x="38" y="30"/>
                        <a:pt x="38" y="19"/>
                      </a:cubicBezTo>
                      <a:moveTo>
                        <a:pt x="36" y="19"/>
                      </a:moveTo>
                      <a:cubicBezTo>
                        <a:pt x="36" y="29"/>
                        <a:pt x="29" y="36"/>
                        <a:pt x="19" y="36"/>
                      </a:cubicBezTo>
                      <a:cubicBezTo>
                        <a:pt x="10" y="36"/>
                        <a:pt x="2" y="29"/>
                        <a:pt x="2" y="19"/>
                      </a:cubicBezTo>
                      <a:cubicBezTo>
                        <a:pt x="2" y="10"/>
                        <a:pt x="10" y="2"/>
                        <a:pt x="19" y="2"/>
                      </a:cubicBezTo>
                      <a:cubicBezTo>
                        <a:pt x="29" y="2"/>
                        <a:pt x="36" y="10"/>
                        <a:pt x="36" y="19"/>
                      </a:cubicBezTo>
                    </a:path>
                  </a:pathLst>
                </a:custGeom>
                <a:solidFill>
                  <a:srgbClr val="A9A8A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7" name="Freeform 1490"/>
                <p:cNvSpPr>
                  <a:spLocks noEditPoints="1"/>
                </p:cNvSpPr>
                <p:nvPr/>
              </p:nvSpPr>
              <p:spPr>
                <a:xfrm>
                  <a:off x="1219" y="1725"/>
                  <a:ext cx="183" cy="182"/>
                </a:xfrm>
                <a:custGeom>
                  <a:avLst/>
                  <a:gdLst>
                    <a:gd name="txL" fmla="*/ 0 w 36"/>
                    <a:gd name="txT" fmla="*/ 0 h 36"/>
                    <a:gd name="txR" fmla="*/ 36 w 36"/>
                    <a:gd name="txB" fmla="*/ 36 h 36"/>
                  </a:gdLst>
                  <a:ahLst/>
                  <a:cxnLst>
                    <a:cxn ang="0">
                      <a:pos x="4728" y="2326"/>
                    </a:cxn>
                    <a:cxn ang="0">
                      <a:pos x="2379" y="0"/>
                    </a:cxn>
                    <a:cxn ang="0">
                      <a:pos x="0" y="2326"/>
                    </a:cxn>
                    <a:cxn ang="0">
                      <a:pos x="2379" y="4651"/>
                    </a:cxn>
                    <a:cxn ang="0">
                      <a:pos x="4728" y="2326"/>
                    </a:cxn>
                    <a:cxn ang="0">
                      <a:pos x="4468" y="2326"/>
                    </a:cxn>
                    <a:cxn ang="0">
                      <a:pos x="2379" y="4398"/>
                    </a:cxn>
                    <a:cxn ang="0">
                      <a:pos x="259" y="2326"/>
                    </a:cxn>
                    <a:cxn ang="0">
                      <a:pos x="2379" y="258"/>
                    </a:cxn>
                    <a:cxn ang="0">
                      <a:pos x="4468" y="2326"/>
                    </a:cxn>
                  </a:cxnLst>
                  <a:rect l="txL" t="txT" r="txR" b="txB"/>
                  <a:pathLst>
                    <a:path w="36" h="36">
                      <a:moveTo>
                        <a:pt x="36" y="18"/>
                      </a:moveTo>
                      <a:cubicBezTo>
                        <a:pt x="36" y="8"/>
                        <a:pt x="2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8" y="36"/>
                        <a:pt x="36" y="28"/>
                        <a:pt x="36" y="18"/>
                      </a:cubicBezTo>
                      <a:moveTo>
                        <a:pt x="34" y="18"/>
                      </a:moveTo>
                      <a:cubicBezTo>
                        <a:pt x="34" y="27"/>
                        <a:pt x="27" y="34"/>
                        <a:pt x="18" y="34"/>
                      </a:cubicBezTo>
                      <a:cubicBezTo>
                        <a:pt x="9" y="34"/>
                        <a:pt x="2" y="27"/>
                        <a:pt x="2" y="18"/>
                      </a:cubicBezTo>
                      <a:cubicBezTo>
                        <a:pt x="2" y="9"/>
                        <a:pt x="9" y="2"/>
                        <a:pt x="18" y="2"/>
                      </a:cubicBezTo>
                      <a:cubicBezTo>
                        <a:pt x="27" y="2"/>
                        <a:pt x="34" y="9"/>
                        <a:pt x="34" y="18"/>
                      </a:cubicBezTo>
                    </a:path>
                  </a:pathLst>
                </a:custGeom>
                <a:solidFill>
                  <a:srgbClr val="ABAAA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8" name="Freeform 1491"/>
                <p:cNvSpPr>
                  <a:spLocks noEditPoints="1"/>
                </p:cNvSpPr>
                <p:nvPr/>
              </p:nvSpPr>
              <p:spPr>
                <a:xfrm>
                  <a:off x="1224" y="1730"/>
                  <a:ext cx="173" cy="172"/>
                </a:xfrm>
                <a:custGeom>
                  <a:avLst/>
                  <a:gdLst>
                    <a:gd name="txL" fmla="*/ 0 w 34"/>
                    <a:gd name="txT" fmla="*/ 0 h 34"/>
                    <a:gd name="txR" fmla="*/ 34 w 34"/>
                    <a:gd name="txB" fmla="*/ 34 h 34"/>
                  </a:gdLst>
                  <a:ahLst/>
                  <a:cxnLst>
                    <a:cxn ang="0">
                      <a:pos x="4478" y="2201"/>
                    </a:cxn>
                    <a:cxn ang="0">
                      <a:pos x="2254" y="0"/>
                    </a:cxn>
                    <a:cxn ang="0">
                      <a:pos x="0" y="2201"/>
                    </a:cxn>
                    <a:cxn ang="0">
                      <a:pos x="2254" y="4401"/>
                    </a:cxn>
                    <a:cxn ang="0">
                      <a:pos x="4478" y="2201"/>
                    </a:cxn>
                    <a:cxn ang="0">
                      <a:pos x="4218" y="2201"/>
                    </a:cxn>
                    <a:cxn ang="0">
                      <a:pos x="2254" y="4148"/>
                    </a:cxn>
                    <a:cxn ang="0">
                      <a:pos x="260" y="2201"/>
                    </a:cxn>
                    <a:cxn ang="0">
                      <a:pos x="2254" y="258"/>
                    </a:cxn>
                    <a:cxn ang="0">
                      <a:pos x="4218" y="2201"/>
                    </a:cxn>
                  </a:cxnLst>
                  <a:rect l="txL" t="txT" r="txR" b="txB"/>
                  <a:pathLst>
                    <a:path w="34" h="34">
                      <a:moveTo>
                        <a:pt x="34" y="17"/>
                      </a:moveTo>
                      <a:cubicBezTo>
                        <a:pt x="34" y="8"/>
                        <a:pt x="27" y="0"/>
                        <a:pt x="17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27"/>
                        <a:pt x="8" y="34"/>
                        <a:pt x="17" y="34"/>
                      </a:cubicBezTo>
                      <a:cubicBezTo>
                        <a:pt x="27" y="34"/>
                        <a:pt x="34" y="27"/>
                        <a:pt x="34" y="17"/>
                      </a:cubicBezTo>
                      <a:moveTo>
                        <a:pt x="32" y="17"/>
                      </a:moveTo>
                      <a:cubicBezTo>
                        <a:pt x="32" y="25"/>
                        <a:pt x="26" y="32"/>
                        <a:pt x="17" y="32"/>
                      </a:cubicBezTo>
                      <a:cubicBezTo>
                        <a:pt x="9" y="32"/>
                        <a:pt x="2" y="25"/>
                        <a:pt x="2" y="17"/>
                      </a:cubicBezTo>
                      <a:cubicBezTo>
                        <a:pt x="2" y="9"/>
                        <a:pt x="9" y="2"/>
                        <a:pt x="17" y="2"/>
                      </a:cubicBezTo>
                      <a:cubicBezTo>
                        <a:pt x="26" y="2"/>
                        <a:pt x="32" y="9"/>
                        <a:pt x="32" y="17"/>
                      </a:cubicBezTo>
                    </a:path>
                  </a:pathLst>
                </a:custGeom>
                <a:solidFill>
                  <a:srgbClr val="AEADA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69" name="Freeform 1492"/>
                <p:cNvSpPr>
                  <a:spLocks noEditPoints="1"/>
                </p:cNvSpPr>
                <p:nvPr/>
              </p:nvSpPr>
              <p:spPr>
                <a:xfrm>
                  <a:off x="1229" y="1735"/>
                  <a:ext cx="163" cy="162"/>
                </a:xfrm>
                <a:custGeom>
                  <a:avLst/>
                  <a:gdLst>
                    <a:gd name="txL" fmla="*/ 0 w 32"/>
                    <a:gd name="txT" fmla="*/ 0 h 32"/>
                    <a:gd name="txR" fmla="*/ 32 w 32"/>
                    <a:gd name="txB" fmla="*/ 32 h 32"/>
                  </a:gdLst>
                  <a:ahLst/>
                  <a:cxnLst>
                    <a:cxn ang="0">
                      <a:pos x="4228" y="2076"/>
                    </a:cxn>
                    <a:cxn ang="0">
                      <a:pos x="2129" y="0"/>
                    </a:cxn>
                    <a:cxn ang="0">
                      <a:pos x="0" y="2076"/>
                    </a:cxn>
                    <a:cxn ang="0">
                      <a:pos x="2129" y="4151"/>
                    </a:cxn>
                    <a:cxn ang="0">
                      <a:pos x="4228" y="2076"/>
                    </a:cxn>
                    <a:cxn ang="0">
                      <a:pos x="3968" y="2076"/>
                    </a:cxn>
                    <a:cxn ang="0">
                      <a:pos x="2129" y="3893"/>
                    </a:cxn>
                    <a:cxn ang="0">
                      <a:pos x="260" y="2076"/>
                    </a:cxn>
                    <a:cxn ang="0">
                      <a:pos x="2129" y="258"/>
                    </a:cxn>
                    <a:cxn ang="0">
                      <a:pos x="3968" y="2076"/>
                    </a:cxn>
                  </a:cxnLst>
                  <a:rect l="txL" t="txT" r="txR" b="txB"/>
                  <a:pathLst>
                    <a:path w="32" h="32">
                      <a:moveTo>
                        <a:pt x="32" y="16"/>
                      </a:move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moveTo>
                        <a:pt x="30" y="16"/>
                      </a:moveTo>
                      <a:cubicBezTo>
                        <a:pt x="30" y="24"/>
                        <a:pt x="24" y="30"/>
                        <a:pt x="16" y="30"/>
                      </a:cubicBezTo>
                      <a:cubicBezTo>
                        <a:pt x="8" y="30"/>
                        <a:pt x="2" y="24"/>
                        <a:pt x="2" y="16"/>
                      </a:cubicBezTo>
                      <a:cubicBezTo>
                        <a:pt x="2" y="8"/>
                        <a:pt x="8" y="2"/>
                        <a:pt x="16" y="2"/>
                      </a:cubicBezTo>
                      <a:cubicBezTo>
                        <a:pt x="24" y="2"/>
                        <a:pt x="30" y="8"/>
                        <a:pt x="30" y="16"/>
                      </a:cubicBezTo>
                    </a:path>
                  </a:pathLst>
                </a:custGeom>
                <a:solidFill>
                  <a:srgbClr val="B0AFA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0" name="Freeform 1493"/>
                <p:cNvSpPr>
                  <a:spLocks noEditPoints="1"/>
                </p:cNvSpPr>
                <p:nvPr/>
              </p:nvSpPr>
              <p:spPr>
                <a:xfrm>
                  <a:off x="1234" y="1740"/>
                  <a:ext cx="153" cy="152"/>
                </a:xfrm>
                <a:custGeom>
                  <a:avLst/>
                  <a:gdLst>
                    <a:gd name="txL" fmla="*/ 0 w 30"/>
                    <a:gd name="txT" fmla="*/ 0 h 30"/>
                    <a:gd name="txR" fmla="*/ 30 w 30"/>
                    <a:gd name="txB" fmla="*/ 30 h 30"/>
                  </a:gdLst>
                  <a:ahLst/>
                  <a:cxnLst>
                    <a:cxn ang="0">
                      <a:pos x="3978" y="1951"/>
                    </a:cxn>
                    <a:cxn ang="0">
                      <a:pos x="2004" y="0"/>
                    </a:cxn>
                    <a:cxn ang="0">
                      <a:pos x="0" y="1951"/>
                    </a:cxn>
                    <a:cxn ang="0">
                      <a:pos x="2004" y="3901"/>
                    </a:cxn>
                    <a:cxn ang="0">
                      <a:pos x="3978" y="1951"/>
                    </a:cxn>
                    <a:cxn ang="0">
                      <a:pos x="3718" y="1951"/>
                    </a:cxn>
                    <a:cxn ang="0">
                      <a:pos x="2004" y="3643"/>
                    </a:cxn>
                    <a:cxn ang="0">
                      <a:pos x="260" y="1951"/>
                    </a:cxn>
                    <a:cxn ang="0">
                      <a:pos x="2004" y="258"/>
                    </a:cxn>
                    <a:cxn ang="0">
                      <a:pos x="3718" y="1951"/>
                    </a:cxn>
                  </a:cxnLst>
                  <a:rect l="txL" t="txT" r="txR" b="txB"/>
                  <a:pathLst>
                    <a:path w="30" h="30">
                      <a:moveTo>
                        <a:pt x="30" y="15"/>
                      </a:moveTo>
                      <a:cubicBezTo>
                        <a:pt x="30" y="7"/>
                        <a:pt x="24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24" y="30"/>
                        <a:pt x="30" y="23"/>
                        <a:pt x="30" y="15"/>
                      </a:cubicBezTo>
                      <a:moveTo>
                        <a:pt x="28" y="15"/>
                      </a:moveTo>
                      <a:cubicBezTo>
                        <a:pt x="28" y="22"/>
                        <a:pt x="22" y="28"/>
                        <a:pt x="15" y="28"/>
                      </a:cubicBezTo>
                      <a:cubicBezTo>
                        <a:pt x="8" y="28"/>
                        <a:pt x="2" y="22"/>
                        <a:pt x="2" y="15"/>
                      </a:cubicBezTo>
                      <a:cubicBezTo>
                        <a:pt x="2" y="8"/>
                        <a:pt x="8" y="2"/>
                        <a:pt x="15" y="2"/>
                      </a:cubicBezTo>
                      <a:cubicBezTo>
                        <a:pt x="22" y="2"/>
                        <a:pt x="28" y="8"/>
                        <a:pt x="28" y="15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1" name="Freeform 1494"/>
                <p:cNvSpPr>
                  <a:spLocks noEditPoints="1"/>
                </p:cNvSpPr>
                <p:nvPr/>
              </p:nvSpPr>
              <p:spPr>
                <a:xfrm>
                  <a:off x="1239" y="1745"/>
                  <a:ext cx="143" cy="142"/>
                </a:xfrm>
                <a:custGeom>
                  <a:avLst/>
                  <a:gdLst>
                    <a:gd name="txL" fmla="*/ 0 w 28"/>
                    <a:gd name="txT" fmla="*/ 0 h 28"/>
                    <a:gd name="txR" fmla="*/ 28 w 28"/>
                    <a:gd name="txB" fmla="*/ 28 h 28"/>
                  </a:gdLst>
                  <a:ahLst/>
                  <a:cxnLst>
                    <a:cxn ang="0">
                      <a:pos x="3728" y="1826"/>
                    </a:cxn>
                    <a:cxn ang="0">
                      <a:pos x="1879" y="0"/>
                    </a:cxn>
                    <a:cxn ang="0">
                      <a:pos x="0" y="1826"/>
                    </a:cxn>
                    <a:cxn ang="0">
                      <a:pos x="1879" y="3651"/>
                    </a:cxn>
                    <a:cxn ang="0">
                      <a:pos x="3728" y="1826"/>
                    </a:cxn>
                    <a:cxn ang="0">
                      <a:pos x="3468" y="1826"/>
                    </a:cxn>
                    <a:cxn ang="0">
                      <a:pos x="1879" y="3393"/>
                    </a:cxn>
                    <a:cxn ang="0">
                      <a:pos x="260" y="1826"/>
                    </a:cxn>
                    <a:cxn ang="0">
                      <a:pos x="1879" y="259"/>
                    </a:cxn>
                    <a:cxn ang="0">
                      <a:pos x="3468" y="1826"/>
                    </a:cxn>
                  </a:cxnLst>
                  <a:rect l="txL" t="txT" r="txR" b="txB"/>
                  <a:pathLst>
                    <a:path w="28" h="28">
                      <a:moveTo>
                        <a:pt x="28" y="14"/>
                      </a:moveTo>
                      <a:cubicBezTo>
                        <a:pt x="28" y="6"/>
                        <a:pt x="22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2" y="28"/>
                        <a:pt x="28" y="22"/>
                        <a:pt x="28" y="14"/>
                      </a:cubicBezTo>
                      <a:moveTo>
                        <a:pt x="26" y="14"/>
                      </a:moveTo>
                      <a:cubicBezTo>
                        <a:pt x="26" y="21"/>
                        <a:pt x="21" y="26"/>
                        <a:pt x="14" y="26"/>
                      </a:cubicBezTo>
                      <a:cubicBezTo>
                        <a:pt x="8" y="26"/>
                        <a:pt x="2" y="21"/>
                        <a:pt x="2" y="14"/>
                      </a:cubicBezTo>
                      <a:cubicBezTo>
                        <a:pt x="2" y="7"/>
                        <a:pt x="8" y="2"/>
                        <a:pt x="14" y="2"/>
                      </a:cubicBezTo>
                      <a:cubicBezTo>
                        <a:pt x="21" y="2"/>
                        <a:pt x="26" y="7"/>
                        <a:pt x="26" y="14"/>
                      </a:cubicBezTo>
                    </a:path>
                  </a:pathLst>
                </a:custGeom>
                <a:solidFill>
                  <a:srgbClr val="B5B4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2" name="Freeform 1495"/>
                <p:cNvSpPr>
                  <a:spLocks noEditPoints="1"/>
                </p:cNvSpPr>
                <p:nvPr/>
              </p:nvSpPr>
              <p:spPr>
                <a:xfrm>
                  <a:off x="1244" y="1751"/>
                  <a:ext cx="133" cy="131"/>
                </a:xfrm>
                <a:custGeom>
                  <a:avLst/>
                  <a:gdLst>
                    <a:gd name="txL" fmla="*/ 0 w 26"/>
                    <a:gd name="txT" fmla="*/ 0 h 26"/>
                    <a:gd name="txR" fmla="*/ 26 w 26"/>
                    <a:gd name="txB" fmla="*/ 26 h 26"/>
                  </a:gdLst>
                  <a:ahLst/>
                  <a:cxnLst>
                    <a:cxn ang="0">
                      <a:pos x="3478" y="1678"/>
                    </a:cxn>
                    <a:cxn ang="0">
                      <a:pos x="1755" y="0"/>
                    </a:cxn>
                    <a:cxn ang="0">
                      <a:pos x="0" y="1678"/>
                    </a:cxn>
                    <a:cxn ang="0">
                      <a:pos x="1755" y="3325"/>
                    </a:cxn>
                    <a:cxn ang="0">
                      <a:pos x="3478" y="1678"/>
                    </a:cxn>
                    <a:cxn ang="0">
                      <a:pos x="3218" y="1678"/>
                    </a:cxn>
                    <a:cxn ang="0">
                      <a:pos x="1755" y="3073"/>
                    </a:cxn>
                    <a:cxn ang="0">
                      <a:pos x="261" y="1678"/>
                    </a:cxn>
                    <a:cxn ang="0">
                      <a:pos x="1755" y="252"/>
                    </a:cxn>
                    <a:cxn ang="0">
                      <a:pos x="3218" y="1678"/>
                    </a:cxn>
                  </a:cxnLst>
                  <a:rect l="txL" t="txT" r="txR" b="txB"/>
                  <a:pathLst>
                    <a:path w="26" h="26">
                      <a:moveTo>
                        <a:pt x="26" y="13"/>
                      </a:moveTo>
                      <a:cubicBezTo>
                        <a:pt x="26" y="6"/>
                        <a:pt x="20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moveTo>
                        <a:pt x="24" y="13"/>
                      </a:moveTo>
                      <a:cubicBezTo>
                        <a:pt x="24" y="19"/>
                        <a:pt x="19" y="24"/>
                        <a:pt x="13" y="24"/>
                      </a:cubicBezTo>
                      <a:cubicBezTo>
                        <a:pt x="7" y="24"/>
                        <a:pt x="2" y="19"/>
                        <a:pt x="2" y="13"/>
                      </a:cubicBezTo>
                      <a:cubicBezTo>
                        <a:pt x="2" y="7"/>
                        <a:pt x="7" y="2"/>
                        <a:pt x="13" y="2"/>
                      </a:cubicBezTo>
                      <a:cubicBezTo>
                        <a:pt x="19" y="2"/>
                        <a:pt x="24" y="7"/>
                        <a:pt x="24" y="13"/>
                      </a:cubicBezTo>
                    </a:path>
                  </a:pathLst>
                </a:custGeom>
                <a:solidFill>
                  <a:srgbClr val="B8B7B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3" name="Freeform 1496"/>
                <p:cNvSpPr>
                  <a:spLocks noEditPoints="1"/>
                </p:cNvSpPr>
                <p:nvPr/>
              </p:nvSpPr>
              <p:spPr>
                <a:xfrm>
                  <a:off x="1249" y="1756"/>
                  <a:ext cx="123" cy="121"/>
                </a:xfrm>
                <a:custGeom>
                  <a:avLst/>
                  <a:gdLst>
                    <a:gd name="txL" fmla="*/ 0 w 24"/>
                    <a:gd name="txT" fmla="*/ 0 h 24"/>
                    <a:gd name="txR" fmla="*/ 24 w 24"/>
                    <a:gd name="txB" fmla="*/ 24 h 24"/>
                  </a:gdLst>
                  <a:ahLst/>
                  <a:cxnLst>
                    <a:cxn ang="0">
                      <a:pos x="3229" y="1553"/>
                    </a:cxn>
                    <a:cxn ang="0">
                      <a:pos x="1630" y="0"/>
                    </a:cxn>
                    <a:cxn ang="0">
                      <a:pos x="0" y="1553"/>
                    </a:cxn>
                    <a:cxn ang="0">
                      <a:pos x="1630" y="3075"/>
                    </a:cxn>
                    <a:cxn ang="0">
                      <a:pos x="3229" y="1553"/>
                    </a:cxn>
                    <a:cxn ang="0">
                      <a:pos x="2967" y="1553"/>
                    </a:cxn>
                    <a:cxn ang="0">
                      <a:pos x="1630" y="2823"/>
                    </a:cxn>
                    <a:cxn ang="0">
                      <a:pos x="261" y="1553"/>
                    </a:cxn>
                    <a:cxn ang="0">
                      <a:pos x="1630" y="252"/>
                    </a:cxn>
                    <a:cxn ang="0">
                      <a:pos x="2967" y="1553"/>
                    </a:cxn>
                  </a:cxnLst>
                  <a:rect l="txL" t="txT" r="txR" b="txB"/>
                  <a:pathLst>
                    <a:path w="24" h="24">
                      <a:moveTo>
                        <a:pt x="24" y="12"/>
                      </a:move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9"/>
                        <a:pt x="6" y="24"/>
                        <a:pt x="12" y="24"/>
                      </a:cubicBezTo>
                      <a:cubicBezTo>
                        <a:pt x="19" y="24"/>
                        <a:pt x="24" y="19"/>
                        <a:pt x="24" y="12"/>
                      </a:cubicBezTo>
                      <a:moveTo>
                        <a:pt x="22" y="12"/>
                      </a:moveTo>
                      <a:cubicBezTo>
                        <a:pt x="22" y="18"/>
                        <a:pt x="18" y="22"/>
                        <a:pt x="12" y="22"/>
                      </a:cubicBezTo>
                      <a:cubicBezTo>
                        <a:pt x="7" y="22"/>
                        <a:pt x="2" y="18"/>
                        <a:pt x="2" y="12"/>
                      </a:cubicBezTo>
                      <a:cubicBezTo>
                        <a:pt x="2" y="7"/>
                        <a:pt x="7" y="2"/>
                        <a:pt x="12" y="2"/>
                      </a:cubicBezTo>
                      <a:cubicBezTo>
                        <a:pt x="18" y="2"/>
                        <a:pt x="22" y="7"/>
                        <a:pt x="22" y="12"/>
                      </a:cubicBezTo>
                    </a:path>
                  </a:pathLst>
                </a:custGeom>
                <a:solidFill>
                  <a:srgbClr val="BAB9B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4" name="Freeform 1497"/>
                <p:cNvSpPr>
                  <a:spLocks noEditPoints="1"/>
                </p:cNvSpPr>
                <p:nvPr/>
              </p:nvSpPr>
              <p:spPr>
                <a:xfrm>
                  <a:off x="1254" y="1761"/>
                  <a:ext cx="113" cy="111"/>
                </a:xfrm>
                <a:custGeom>
                  <a:avLst/>
                  <a:gdLst>
                    <a:gd name="txL" fmla="*/ 0 w 22"/>
                    <a:gd name="txT" fmla="*/ 0 h 22"/>
                    <a:gd name="txR" fmla="*/ 22 w 22"/>
                    <a:gd name="txB" fmla="*/ 22 h 22"/>
                  </a:gdLst>
                  <a:ahLst/>
                  <a:cxnLst>
                    <a:cxn ang="0">
                      <a:pos x="2979" y="1428"/>
                    </a:cxn>
                    <a:cxn ang="0">
                      <a:pos x="1505" y="0"/>
                    </a:cxn>
                    <a:cxn ang="0">
                      <a:pos x="0" y="1428"/>
                    </a:cxn>
                    <a:cxn ang="0">
                      <a:pos x="1505" y="2825"/>
                    </a:cxn>
                    <a:cxn ang="0">
                      <a:pos x="2979" y="1428"/>
                    </a:cxn>
                    <a:cxn ang="0">
                      <a:pos x="2717" y="1428"/>
                    </a:cxn>
                    <a:cxn ang="0">
                      <a:pos x="1505" y="2573"/>
                    </a:cxn>
                    <a:cxn ang="0">
                      <a:pos x="262" y="1428"/>
                    </a:cxn>
                    <a:cxn ang="0">
                      <a:pos x="1505" y="252"/>
                    </a:cxn>
                    <a:cxn ang="0">
                      <a:pos x="2717" y="1428"/>
                    </a:cxn>
                  </a:cxnLst>
                  <a:rect l="txL" t="txT" r="txR" b="txB"/>
                  <a:pathLst>
                    <a:path w="22" h="22">
                      <a:moveTo>
                        <a:pt x="22" y="11"/>
                      </a:moveTo>
                      <a:cubicBezTo>
                        <a:pt x="22" y="5"/>
                        <a:pt x="17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moveTo>
                        <a:pt x="20" y="11"/>
                      </a:moveTo>
                      <a:cubicBezTo>
                        <a:pt x="20" y="16"/>
                        <a:pt x="16" y="20"/>
                        <a:pt x="11" y="20"/>
                      </a:cubicBezTo>
                      <a:cubicBezTo>
                        <a:pt x="6" y="20"/>
                        <a:pt x="2" y="16"/>
                        <a:pt x="2" y="11"/>
                      </a:cubicBezTo>
                      <a:cubicBezTo>
                        <a:pt x="2" y="6"/>
                        <a:pt x="6" y="2"/>
                        <a:pt x="11" y="2"/>
                      </a:cubicBezTo>
                      <a:cubicBezTo>
                        <a:pt x="16" y="2"/>
                        <a:pt x="20" y="6"/>
                        <a:pt x="20" y="11"/>
                      </a:cubicBezTo>
                    </a:path>
                  </a:pathLst>
                </a:custGeom>
                <a:solidFill>
                  <a:srgbClr val="BDBCB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5" name="Freeform 1498"/>
                <p:cNvSpPr>
                  <a:spLocks noEditPoints="1"/>
                </p:cNvSpPr>
                <p:nvPr/>
              </p:nvSpPr>
              <p:spPr>
                <a:xfrm>
                  <a:off x="1260" y="1766"/>
                  <a:ext cx="102" cy="101"/>
                </a:xfrm>
                <a:custGeom>
                  <a:avLst/>
                  <a:gdLst>
                    <a:gd name="txL" fmla="*/ 0 w 20"/>
                    <a:gd name="txT" fmla="*/ 0 h 20"/>
                    <a:gd name="txR" fmla="*/ 20 w 20"/>
                    <a:gd name="txB" fmla="*/ 20 h 20"/>
                  </a:gdLst>
                  <a:ahLst/>
                  <a:cxnLst>
                    <a:cxn ang="0">
                      <a:pos x="2652" y="1303"/>
                    </a:cxn>
                    <a:cxn ang="0">
                      <a:pos x="1326" y="0"/>
                    </a:cxn>
                    <a:cxn ang="0">
                      <a:pos x="0" y="1303"/>
                    </a:cxn>
                    <a:cxn ang="0">
                      <a:pos x="1326" y="2576"/>
                    </a:cxn>
                    <a:cxn ang="0">
                      <a:pos x="2652" y="1303"/>
                    </a:cxn>
                    <a:cxn ang="0">
                      <a:pos x="2392" y="1303"/>
                    </a:cxn>
                    <a:cxn ang="0">
                      <a:pos x="1326" y="2323"/>
                    </a:cxn>
                    <a:cxn ang="0">
                      <a:pos x="260" y="1303"/>
                    </a:cxn>
                    <a:cxn ang="0">
                      <a:pos x="1326" y="258"/>
                    </a:cxn>
                    <a:cxn ang="0">
                      <a:pos x="2392" y="1303"/>
                    </a:cxn>
                  </a:cxnLst>
                  <a:rect l="txL" t="txT" r="txR" b="txB"/>
                  <a:pathLst>
                    <a:path w="20" h="20">
                      <a:moveTo>
                        <a:pt x="20" y="10"/>
                      </a:move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moveTo>
                        <a:pt x="18" y="10"/>
                      </a:moveTo>
                      <a:cubicBezTo>
                        <a:pt x="18" y="15"/>
                        <a:pt x="15" y="18"/>
                        <a:pt x="10" y="18"/>
                      </a:cubicBezTo>
                      <a:cubicBezTo>
                        <a:pt x="6" y="18"/>
                        <a:pt x="2" y="15"/>
                        <a:pt x="2" y="10"/>
                      </a:cubicBezTo>
                      <a:cubicBezTo>
                        <a:pt x="2" y="6"/>
                        <a:pt x="6" y="2"/>
                        <a:pt x="10" y="2"/>
                      </a:cubicBezTo>
                      <a:cubicBezTo>
                        <a:pt x="15" y="2"/>
                        <a:pt x="18" y="6"/>
                        <a:pt x="18" y="10"/>
                      </a:cubicBezTo>
                    </a:path>
                  </a:pathLst>
                </a:custGeom>
                <a:solidFill>
                  <a:srgbClr val="C2C1C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6" name="Freeform 1499"/>
                <p:cNvSpPr>
                  <a:spLocks noEditPoints="1"/>
                </p:cNvSpPr>
                <p:nvPr/>
              </p:nvSpPr>
              <p:spPr>
                <a:xfrm>
                  <a:off x="1265" y="1771"/>
                  <a:ext cx="92" cy="91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2402" y="1178"/>
                    </a:cxn>
                    <a:cxn ang="0">
                      <a:pos x="1201" y="0"/>
                    </a:cxn>
                    <a:cxn ang="0">
                      <a:pos x="0" y="1178"/>
                    </a:cxn>
                    <a:cxn ang="0">
                      <a:pos x="1201" y="2326"/>
                    </a:cxn>
                    <a:cxn ang="0">
                      <a:pos x="2402" y="1178"/>
                    </a:cxn>
                    <a:cxn ang="0">
                      <a:pos x="2142" y="1178"/>
                    </a:cxn>
                    <a:cxn ang="0">
                      <a:pos x="1201" y="2068"/>
                    </a:cxn>
                    <a:cxn ang="0">
                      <a:pos x="261" y="1178"/>
                    </a:cxn>
                    <a:cxn ang="0">
                      <a:pos x="1201" y="258"/>
                    </a:cxn>
                    <a:cxn ang="0">
                      <a:pos x="2142" y="1178"/>
                    </a:cxn>
                  </a:cxnLst>
                  <a:rect l="txL" t="txT" r="txR" b="txB"/>
                  <a:pathLst>
                    <a:path w="18" h="18">
                      <a:moveTo>
                        <a:pt x="18" y="9"/>
                      </a:move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4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moveTo>
                        <a:pt x="16" y="9"/>
                      </a:moveTo>
                      <a:cubicBezTo>
                        <a:pt x="16" y="13"/>
                        <a:pt x="13" y="16"/>
                        <a:pt x="9" y="16"/>
                      </a:cubicBezTo>
                      <a:cubicBezTo>
                        <a:pt x="5" y="16"/>
                        <a:pt x="2" y="13"/>
                        <a:pt x="2" y="9"/>
                      </a:cubicBezTo>
                      <a:cubicBezTo>
                        <a:pt x="2" y="5"/>
                        <a:pt x="5" y="2"/>
                        <a:pt x="9" y="2"/>
                      </a:cubicBezTo>
                      <a:cubicBezTo>
                        <a:pt x="13" y="2"/>
                        <a:pt x="16" y="5"/>
                        <a:pt x="16" y="9"/>
                      </a:cubicBezTo>
                    </a:path>
                  </a:pathLst>
                </a:custGeom>
                <a:solidFill>
                  <a:srgbClr val="C5C4C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7" name="Freeform 1500"/>
                <p:cNvSpPr>
                  <a:spLocks noEditPoints="1"/>
                </p:cNvSpPr>
                <p:nvPr/>
              </p:nvSpPr>
              <p:spPr>
                <a:xfrm>
                  <a:off x="1270" y="1776"/>
                  <a:ext cx="81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076" y="1053"/>
                    </a:cxn>
                    <a:cxn ang="0">
                      <a:pos x="1053" y="0"/>
                    </a:cxn>
                    <a:cxn ang="0">
                      <a:pos x="0" y="1053"/>
                    </a:cxn>
                    <a:cxn ang="0">
                      <a:pos x="1053" y="2076"/>
                    </a:cxn>
                    <a:cxn ang="0">
                      <a:pos x="2076" y="1053"/>
                    </a:cxn>
                    <a:cxn ang="0">
                      <a:pos x="1817" y="1053"/>
                    </a:cxn>
                    <a:cxn ang="0">
                      <a:pos x="1053" y="1817"/>
                    </a:cxn>
                    <a:cxn ang="0">
                      <a:pos x="258" y="1053"/>
                    </a:cxn>
                    <a:cxn ang="0">
                      <a:pos x="1053" y="258"/>
                    </a:cxn>
                    <a:cxn ang="0">
                      <a:pos x="1817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3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13" y="16"/>
                        <a:pt x="16" y="13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2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8" name="Freeform 1501"/>
                <p:cNvSpPr>
                  <a:spLocks noEditPoints="1"/>
                </p:cNvSpPr>
                <p:nvPr/>
              </p:nvSpPr>
              <p:spPr>
                <a:xfrm>
                  <a:off x="1275" y="1781"/>
                  <a:ext cx="71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826" y="928"/>
                    </a:cxn>
                    <a:cxn ang="0">
                      <a:pos x="928" y="0"/>
                    </a:cxn>
                    <a:cxn ang="0">
                      <a:pos x="0" y="928"/>
                    </a:cxn>
                    <a:cxn ang="0">
                      <a:pos x="928" y="1826"/>
                    </a:cxn>
                    <a:cxn ang="0">
                      <a:pos x="1826" y="928"/>
                    </a:cxn>
                    <a:cxn ang="0">
                      <a:pos x="1567" y="928"/>
                    </a:cxn>
                    <a:cxn ang="0">
                      <a:pos x="928" y="1567"/>
                    </a:cxn>
                    <a:cxn ang="0">
                      <a:pos x="259" y="928"/>
                    </a:cxn>
                    <a:cxn ang="0">
                      <a:pos x="928" y="259"/>
                    </a:cxn>
                    <a:cxn ang="0">
                      <a:pos x="1567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C9C9C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79" name="Freeform 1502"/>
                <p:cNvSpPr>
                  <a:spLocks noEditPoints="1"/>
                </p:cNvSpPr>
                <p:nvPr/>
              </p:nvSpPr>
              <p:spPr>
                <a:xfrm>
                  <a:off x="1280" y="1786"/>
                  <a:ext cx="61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803"/>
                    </a:cxn>
                    <a:cxn ang="0">
                      <a:pos x="803" y="0"/>
                    </a:cxn>
                    <a:cxn ang="0">
                      <a:pos x="0" y="803"/>
                    </a:cxn>
                    <a:cxn ang="0">
                      <a:pos x="803" y="1576"/>
                    </a:cxn>
                    <a:cxn ang="0">
                      <a:pos x="1576" y="803"/>
                    </a:cxn>
                    <a:cxn ang="0">
                      <a:pos x="1317" y="803"/>
                    </a:cxn>
                    <a:cxn ang="0">
                      <a:pos x="803" y="1317"/>
                    </a:cxn>
                    <a:cxn ang="0">
                      <a:pos x="259" y="803"/>
                    </a:cxn>
                    <a:cxn ang="0">
                      <a:pos x="803" y="259"/>
                    </a:cxn>
                    <a:cxn ang="0">
                      <a:pos x="1317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CBCBC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80" name="Freeform 1503"/>
                <p:cNvSpPr>
                  <a:spLocks noEditPoints="1"/>
                </p:cNvSpPr>
                <p:nvPr/>
              </p:nvSpPr>
              <p:spPr>
                <a:xfrm>
                  <a:off x="1285" y="1791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4" y="8"/>
                        <a:pt x="2" y="7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CECDC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81" name="Freeform 1504"/>
                <p:cNvSpPr>
                  <a:spLocks noEditPoints="1"/>
                </p:cNvSpPr>
                <p:nvPr/>
              </p:nvSpPr>
              <p:spPr>
                <a:xfrm>
                  <a:off x="1290" y="1796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D0CFC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82" name="Freeform 1505"/>
                <p:cNvSpPr>
                  <a:spLocks noEditPoints="1"/>
                </p:cNvSpPr>
                <p:nvPr/>
              </p:nvSpPr>
              <p:spPr>
                <a:xfrm>
                  <a:off x="1295" y="1801"/>
                  <a:ext cx="31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827" y="375"/>
                    </a:cxn>
                    <a:cxn ang="0">
                      <a:pos x="429" y="0"/>
                    </a:cxn>
                    <a:cxn ang="0">
                      <a:pos x="0" y="375"/>
                    </a:cxn>
                    <a:cxn ang="0">
                      <a:pos x="429" y="750"/>
                    </a:cxn>
                    <a:cxn ang="0">
                      <a:pos x="827" y="375"/>
                    </a:cxn>
                    <a:cxn ang="0">
                      <a:pos x="563" y="375"/>
                    </a:cxn>
                    <a:cxn ang="0">
                      <a:pos x="429" y="500"/>
                    </a:cxn>
                    <a:cxn ang="0">
                      <a:pos x="269" y="375"/>
                    </a:cxn>
                    <a:cxn ang="0">
                      <a:pos x="429" y="250"/>
                    </a:cxn>
                    <a:cxn ang="0">
                      <a:pos x="563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5" y="6"/>
                        <a:pt x="6" y="5"/>
                        <a:pt x="6" y="3"/>
                      </a:cubicBezTo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2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D4D4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483" name="Oval 1506"/>
                <p:cNvSpPr/>
                <p:nvPr/>
              </p:nvSpPr>
              <p:spPr>
                <a:xfrm>
                  <a:off x="1300" y="1806"/>
                  <a:ext cx="21" cy="20"/>
                </a:xfrm>
                <a:prstGeom prst="ellipse">
                  <a:avLst/>
                </a:prstGeom>
                <a:solidFill>
                  <a:srgbClr val="D7D7D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4" name="Oval 1507"/>
                <p:cNvSpPr/>
                <p:nvPr/>
              </p:nvSpPr>
              <p:spPr>
                <a:xfrm>
                  <a:off x="1306" y="1811"/>
                  <a:ext cx="10" cy="10"/>
                </a:xfrm>
                <a:prstGeom prst="ellipse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5" name="Rectangle 1508"/>
                <p:cNvSpPr/>
                <p:nvPr/>
              </p:nvSpPr>
              <p:spPr>
                <a:xfrm>
                  <a:off x="1224" y="1705"/>
                  <a:ext cx="173" cy="222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6" name="Rectangle 1509"/>
                <p:cNvSpPr/>
                <p:nvPr/>
              </p:nvSpPr>
              <p:spPr>
                <a:xfrm>
                  <a:off x="1459" y="1978"/>
                  <a:ext cx="209" cy="5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7" name="Rectangle 1510"/>
                <p:cNvSpPr/>
                <p:nvPr/>
              </p:nvSpPr>
              <p:spPr>
                <a:xfrm>
                  <a:off x="1459" y="1973"/>
                  <a:ext cx="209" cy="10"/>
                </a:xfrm>
                <a:prstGeom prst="rect">
                  <a:avLst/>
                </a:prstGeom>
                <a:solidFill>
                  <a:srgbClr val="838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8" name="Rectangle 1511"/>
                <p:cNvSpPr/>
                <p:nvPr/>
              </p:nvSpPr>
              <p:spPr>
                <a:xfrm>
                  <a:off x="1459" y="1968"/>
                  <a:ext cx="209" cy="10"/>
                </a:xfrm>
                <a:prstGeom prst="rect">
                  <a:avLst/>
                </a:prstGeom>
                <a:solidFill>
                  <a:srgbClr val="8B8A8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89" name="Rectangle 1512"/>
                <p:cNvSpPr/>
                <p:nvPr/>
              </p:nvSpPr>
              <p:spPr>
                <a:xfrm>
                  <a:off x="1459" y="1963"/>
                  <a:ext cx="209" cy="10"/>
                </a:xfrm>
                <a:prstGeom prst="rect">
                  <a:avLst/>
                </a:prstGeom>
                <a:solidFill>
                  <a:srgbClr val="9594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0" name="Rectangle 1513"/>
                <p:cNvSpPr/>
                <p:nvPr/>
              </p:nvSpPr>
              <p:spPr>
                <a:xfrm>
                  <a:off x="1459" y="1958"/>
                  <a:ext cx="209" cy="10"/>
                </a:xfrm>
                <a:prstGeom prst="rect">
                  <a:avLst/>
                </a:prstGeom>
                <a:solidFill>
                  <a:srgbClr val="A09F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1" name="Rectangle 1514"/>
                <p:cNvSpPr/>
                <p:nvPr/>
              </p:nvSpPr>
              <p:spPr>
                <a:xfrm>
                  <a:off x="1459" y="1953"/>
                  <a:ext cx="209" cy="10"/>
                </a:xfrm>
                <a:prstGeom prst="rect">
                  <a:avLst/>
                </a:prstGeom>
                <a:solidFill>
                  <a:srgbClr val="A9A8A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2" name="Rectangle 1515"/>
                <p:cNvSpPr/>
                <p:nvPr/>
              </p:nvSpPr>
              <p:spPr>
                <a:xfrm>
                  <a:off x="1459" y="1948"/>
                  <a:ext cx="209" cy="10"/>
                </a:xfrm>
                <a:prstGeom prst="rect">
                  <a:avLst/>
                </a:prstGeom>
                <a:solidFill>
                  <a:srgbClr val="B5B4B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3" name="Rectangle 1516"/>
                <p:cNvSpPr/>
                <p:nvPr/>
              </p:nvSpPr>
              <p:spPr>
                <a:xfrm>
                  <a:off x="1459" y="1943"/>
                  <a:ext cx="209" cy="10"/>
                </a:xfrm>
                <a:prstGeom prst="rect">
                  <a:avLst/>
                </a:prstGeom>
                <a:solidFill>
                  <a:srgbClr val="C2C1C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4" name="Rectangle 1517"/>
                <p:cNvSpPr/>
                <p:nvPr/>
              </p:nvSpPr>
              <p:spPr>
                <a:xfrm>
                  <a:off x="1459" y="1937"/>
                  <a:ext cx="209" cy="11"/>
                </a:xfrm>
                <a:prstGeom prst="rect">
                  <a:avLst/>
                </a:prstGeom>
                <a:solidFill>
                  <a:srgbClr val="CECDC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5" name="Rectangle 1518"/>
                <p:cNvSpPr/>
                <p:nvPr/>
              </p:nvSpPr>
              <p:spPr>
                <a:xfrm>
                  <a:off x="1459" y="1932"/>
                  <a:ext cx="209" cy="1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6" name="Rectangle 1519"/>
                <p:cNvSpPr/>
                <p:nvPr/>
              </p:nvSpPr>
              <p:spPr>
                <a:xfrm>
                  <a:off x="1459" y="1937"/>
                  <a:ext cx="209" cy="1"/>
                </a:xfrm>
                <a:prstGeom prst="rect">
                  <a:avLst/>
                </a:pr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7" name="Rectangle 1520"/>
                <p:cNvSpPr/>
                <p:nvPr/>
              </p:nvSpPr>
              <p:spPr>
                <a:xfrm>
                  <a:off x="1459" y="1937"/>
                  <a:ext cx="209" cy="46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8" name="Rectangle 1521"/>
                <p:cNvSpPr/>
                <p:nvPr/>
              </p:nvSpPr>
              <p:spPr>
                <a:xfrm>
                  <a:off x="1459" y="1680"/>
                  <a:ext cx="209" cy="268"/>
                </a:xfrm>
                <a:prstGeom prst="rect">
                  <a:avLst/>
                </a:prstGeom>
                <a:solidFill>
                  <a:srgbClr val="959493"/>
                </a:solidFill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99" name="Freeform 1522"/>
                <p:cNvSpPr>
                  <a:spLocks noEditPoints="1"/>
                </p:cNvSpPr>
                <p:nvPr/>
              </p:nvSpPr>
              <p:spPr>
                <a:xfrm>
                  <a:off x="1418" y="1675"/>
                  <a:ext cx="286" cy="283"/>
                </a:xfrm>
                <a:custGeom>
                  <a:avLst/>
                  <a:gdLst>
                    <a:gd name="txL" fmla="*/ 0 w 56"/>
                    <a:gd name="txT" fmla="*/ 0 h 56"/>
                    <a:gd name="txR" fmla="*/ 56 w 56"/>
                    <a:gd name="txB" fmla="*/ 56 h 56"/>
                  </a:gdLst>
                  <a:ahLst/>
                  <a:cxnLst>
                    <a:cxn ang="0">
                      <a:pos x="7462" y="3628"/>
                    </a:cxn>
                    <a:cxn ang="0">
                      <a:pos x="3728" y="0"/>
                    </a:cxn>
                    <a:cxn ang="0">
                      <a:pos x="0" y="3628"/>
                    </a:cxn>
                    <a:cxn ang="0">
                      <a:pos x="3728" y="7227"/>
                    </a:cxn>
                    <a:cxn ang="0">
                      <a:pos x="7462" y="3628"/>
                    </a:cxn>
                    <a:cxn ang="0">
                      <a:pos x="7201" y="3628"/>
                    </a:cxn>
                    <a:cxn ang="0">
                      <a:pos x="3728" y="6974"/>
                    </a:cxn>
                    <a:cxn ang="0">
                      <a:pos x="260" y="3628"/>
                    </a:cxn>
                    <a:cxn ang="0">
                      <a:pos x="3728" y="258"/>
                    </a:cxn>
                    <a:cxn ang="0">
                      <a:pos x="7201" y="3628"/>
                    </a:cxn>
                  </a:cxnLst>
                  <a:rect l="txL" t="txT" r="txR" b="txB"/>
                  <a:pathLst>
                    <a:path w="56" h="56">
                      <a:moveTo>
                        <a:pt x="56" y="28"/>
                      </a:moveTo>
                      <a:cubicBezTo>
                        <a:pt x="56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6"/>
                        <a:pt x="28" y="56"/>
                      </a:cubicBezTo>
                      <a:cubicBezTo>
                        <a:pt x="44" y="56"/>
                        <a:pt x="56" y="44"/>
                        <a:pt x="56" y="28"/>
                      </a:cubicBezTo>
                      <a:moveTo>
                        <a:pt x="54" y="28"/>
                      </a:moveTo>
                      <a:cubicBezTo>
                        <a:pt x="54" y="43"/>
                        <a:pt x="43" y="54"/>
                        <a:pt x="28" y="54"/>
                      </a:cubicBezTo>
                      <a:cubicBezTo>
                        <a:pt x="14" y="54"/>
                        <a:pt x="2" y="43"/>
                        <a:pt x="2" y="28"/>
                      </a:cubicBezTo>
                      <a:cubicBezTo>
                        <a:pt x="2" y="14"/>
                        <a:pt x="14" y="2"/>
                        <a:pt x="28" y="2"/>
                      </a:cubicBezTo>
                      <a:cubicBezTo>
                        <a:pt x="43" y="2"/>
                        <a:pt x="54" y="14"/>
                        <a:pt x="54" y="28"/>
                      </a:cubicBezTo>
                    </a:path>
                  </a:pathLst>
                </a:custGeom>
                <a:solidFill>
                  <a:srgbClr val="95949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0" name="Freeform 1523"/>
                <p:cNvSpPr>
                  <a:spLocks noEditPoints="1"/>
                </p:cNvSpPr>
                <p:nvPr/>
              </p:nvSpPr>
              <p:spPr>
                <a:xfrm>
                  <a:off x="1423" y="1680"/>
                  <a:ext cx="275" cy="273"/>
                </a:xfrm>
                <a:custGeom>
                  <a:avLst/>
                  <a:gdLst>
                    <a:gd name="txL" fmla="*/ 0 w 54"/>
                    <a:gd name="txT" fmla="*/ 0 h 54"/>
                    <a:gd name="txR" fmla="*/ 54 w 54"/>
                    <a:gd name="txB" fmla="*/ 54 h 54"/>
                  </a:gdLst>
                  <a:ahLst/>
                  <a:cxnLst>
                    <a:cxn ang="0">
                      <a:pos x="7130" y="3504"/>
                    </a:cxn>
                    <a:cxn ang="0">
                      <a:pos x="3580" y="0"/>
                    </a:cxn>
                    <a:cxn ang="0">
                      <a:pos x="0" y="3504"/>
                    </a:cxn>
                    <a:cxn ang="0">
                      <a:pos x="3580" y="6977"/>
                    </a:cxn>
                    <a:cxn ang="0">
                      <a:pos x="7130" y="3504"/>
                    </a:cxn>
                    <a:cxn ang="0">
                      <a:pos x="6875" y="3504"/>
                    </a:cxn>
                    <a:cxn ang="0">
                      <a:pos x="3580" y="6724"/>
                    </a:cxn>
                    <a:cxn ang="0">
                      <a:pos x="260" y="3504"/>
                    </a:cxn>
                    <a:cxn ang="0">
                      <a:pos x="3580" y="258"/>
                    </a:cxn>
                    <a:cxn ang="0">
                      <a:pos x="6875" y="3504"/>
                    </a:cxn>
                  </a:cxnLst>
                  <a:rect l="txL" t="txT" r="txR" b="txB"/>
                  <a:pathLst>
                    <a:path w="54" h="54">
                      <a:moveTo>
                        <a:pt x="54" y="27"/>
                      </a:moveTo>
                      <a:cubicBezTo>
                        <a:pt x="54" y="12"/>
                        <a:pt x="42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7" y="54"/>
                      </a:cubicBezTo>
                      <a:cubicBezTo>
                        <a:pt x="42" y="54"/>
                        <a:pt x="54" y="42"/>
                        <a:pt x="54" y="27"/>
                      </a:cubicBezTo>
                      <a:moveTo>
                        <a:pt x="52" y="27"/>
                      </a:moveTo>
                      <a:cubicBezTo>
                        <a:pt x="52" y="41"/>
                        <a:pt x="41" y="52"/>
                        <a:pt x="27" y="52"/>
                      </a:cubicBezTo>
                      <a:cubicBezTo>
                        <a:pt x="13" y="52"/>
                        <a:pt x="2" y="41"/>
                        <a:pt x="2" y="27"/>
                      </a:cubicBezTo>
                      <a:cubicBezTo>
                        <a:pt x="2" y="13"/>
                        <a:pt x="13" y="2"/>
                        <a:pt x="27" y="2"/>
                      </a:cubicBezTo>
                      <a:cubicBezTo>
                        <a:pt x="41" y="2"/>
                        <a:pt x="52" y="13"/>
                        <a:pt x="52" y="27"/>
                      </a:cubicBezTo>
                    </a:path>
                  </a:pathLst>
                </a:custGeom>
                <a:solidFill>
                  <a:srgbClr val="98979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1" name="Freeform 1524"/>
                <p:cNvSpPr>
                  <a:spLocks noEditPoints="1"/>
                </p:cNvSpPr>
                <p:nvPr/>
              </p:nvSpPr>
              <p:spPr>
                <a:xfrm>
                  <a:off x="1428" y="1685"/>
                  <a:ext cx="265" cy="263"/>
                </a:xfrm>
                <a:custGeom>
                  <a:avLst/>
                  <a:gdLst>
                    <a:gd name="txL" fmla="*/ 0 w 52"/>
                    <a:gd name="txT" fmla="*/ 0 h 52"/>
                    <a:gd name="txR" fmla="*/ 52 w 52"/>
                    <a:gd name="txB" fmla="*/ 52 h 52"/>
                  </a:gdLst>
                  <a:ahLst/>
                  <a:cxnLst>
                    <a:cxn ang="0">
                      <a:pos x="6880" y="3379"/>
                    </a:cxn>
                    <a:cxn ang="0">
                      <a:pos x="3455" y="0"/>
                    </a:cxn>
                    <a:cxn ang="0">
                      <a:pos x="0" y="3379"/>
                    </a:cxn>
                    <a:cxn ang="0">
                      <a:pos x="3455" y="6727"/>
                    </a:cxn>
                    <a:cxn ang="0">
                      <a:pos x="6880" y="3379"/>
                    </a:cxn>
                    <a:cxn ang="0">
                      <a:pos x="6625" y="3379"/>
                    </a:cxn>
                    <a:cxn ang="0">
                      <a:pos x="3455" y="6474"/>
                    </a:cxn>
                    <a:cxn ang="0">
                      <a:pos x="260" y="3379"/>
                    </a:cxn>
                    <a:cxn ang="0">
                      <a:pos x="3455" y="258"/>
                    </a:cxn>
                    <a:cxn ang="0">
                      <a:pos x="6625" y="3379"/>
                    </a:cxn>
                  </a:cxnLst>
                  <a:rect l="txL" t="txT" r="txR" b="txB"/>
                  <a:pathLst>
                    <a:path w="52" h="52">
                      <a:moveTo>
                        <a:pt x="52" y="26"/>
                      </a:moveTo>
                      <a:cubicBezTo>
                        <a:pt x="52" y="12"/>
                        <a:pt x="41" y="0"/>
                        <a:pt x="26" y="0"/>
                      </a:cubicBez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1"/>
                        <a:pt x="12" y="52"/>
                        <a:pt x="26" y="52"/>
                      </a:cubicBezTo>
                      <a:cubicBezTo>
                        <a:pt x="41" y="52"/>
                        <a:pt x="52" y="41"/>
                        <a:pt x="52" y="26"/>
                      </a:cubicBezTo>
                      <a:moveTo>
                        <a:pt x="50" y="26"/>
                      </a:moveTo>
                      <a:cubicBezTo>
                        <a:pt x="50" y="39"/>
                        <a:pt x="40" y="50"/>
                        <a:pt x="26" y="50"/>
                      </a:cubicBezTo>
                      <a:cubicBezTo>
                        <a:pt x="13" y="50"/>
                        <a:pt x="2" y="39"/>
                        <a:pt x="2" y="26"/>
                      </a:cubicBezTo>
                      <a:cubicBezTo>
                        <a:pt x="2" y="13"/>
                        <a:pt x="13" y="2"/>
                        <a:pt x="26" y="2"/>
                      </a:cubicBezTo>
                      <a:cubicBezTo>
                        <a:pt x="40" y="2"/>
                        <a:pt x="50" y="13"/>
                        <a:pt x="50" y="26"/>
                      </a:cubicBezTo>
                    </a:path>
                  </a:pathLst>
                </a:custGeom>
                <a:solidFill>
                  <a:srgbClr val="99989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2" name="Freeform 1525"/>
                <p:cNvSpPr>
                  <a:spLocks noEditPoints="1"/>
                </p:cNvSpPr>
                <p:nvPr/>
              </p:nvSpPr>
              <p:spPr>
                <a:xfrm>
                  <a:off x="1433" y="1690"/>
                  <a:ext cx="255" cy="253"/>
                </a:xfrm>
                <a:custGeom>
                  <a:avLst/>
                  <a:gdLst>
                    <a:gd name="txL" fmla="*/ 0 w 50"/>
                    <a:gd name="txT" fmla="*/ 0 h 50"/>
                    <a:gd name="txR" fmla="*/ 50 w 50"/>
                    <a:gd name="txB" fmla="*/ 50 h 50"/>
                  </a:gdLst>
                  <a:ahLst/>
                  <a:cxnLst>
                    <a:cxn ang="0">
                      <a:pos x="6630" y="3228"/>
                    </a:cxn>
                    <a:cxn ang="0">
                      <a:pos x="3330" y="0"/>
                    </a:cxn>
                    <a:cxn ang="0">
                      <a:pos x="0" y="3228"/>
                    </a:cxn>
                    <a:cxn ang="0">
                      <a:pos x="3330" y="6477"/>
                    </a:cxn>
                    <a:cxn ang="0">
                      <a:pos x="6630" y="3228"/>
                    </a:cxn>
                    <a:cxn ang="0">
                      <a:pos x="6370" y="3228"/>
                    </a:cxn>
                    <a:cxn ang="0">
                      <a:pos x="3330" y="6224"/>
                    </a:cxn>
                    <a:cxn ang="0">
                      <a:pos x="260" y="3228"/>
                    </a:cxn>
                    <a:cxn ang="0">
                      <a:pos x="3330" y="258"/>
                    </a:cxn>
                    <a:cxn ang="0">
                      <a:pos x="6370" y="3228"/>
                    </a:cxn>
                  </a:cxnLst>
                  <a:rect l="txL" t="txT" r="txR" b="txB"/>
                  <a:pathLst>
                    <a:path w="50" h="50">
                      <a:moveTo>
                        <a:pt x="50" y="25"/>
                      </a:moveTo>
                      <a:cubicBezTo>
                        <a:pt x="50" y="11"/>
                        <a:pt x="39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9"/>
                        <a:pt x="11" y="50"/>
                        <a:pt x="25" y="50"/>
                      </a:cubicBezTo>
                      <a:cubicBezTo>
                        <a:pt x="39" y="50"/>
                        <a:pt x="50" y="39"/>
                        <a:pt x="50" y="25"/>
                      </a:cubicBezTo>
                      <a:moveTo>
                        <a:pt x="48" y="25"/>
                      </a:moveTo>
                      <a:cubicBezTo>
                        <a:pt x="48" y="38"/>
                        <a:pt x="38" y="48"/>
                        <a:pt x="25" y="48"/>
                      </a:cubicBezTo>
                      <a:cubicBezTo>
                        <a:pt x="12" y="48"/>
                        <a:pt x="2" y="38"/>
                        <a:pt x="2" y="25"/>
                      </a:cubicBezTo>
                      <a:cubicBezTo>
                        <a:pt x="2" y="12"/>
                        <a:pt x="12" y="2"/>
                        <a:pt x="25" y="2"/>
                      </a:cubicBezTo>
                      <a:cubicBezTo>
                        <a:pt x="38" y="2"/>
                        <a:pt x="48" y="12"/>
                        <a:pt x="48" y="25"/>
                      </a:cubicBezTo>
                    </a:path>
                  </a:pathLst>
                </a:custGeom>
                <a:solidFill>
                  <a:srgbClr val="9C9B9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8503" name="Group 1526"/>
                <p:cNvGrpSpPr/>
                <p:nvPr/>
              </p:nvGrpSpPr>
              <p:grpSpPr>
                <a:xfrm>
                  <a:off x="999" y="1675"/>
                  <a:ext cx="1455" cy="308"/>
                  <a:chOff x="999" y="1675"/>
                  <a:chExt cx="1455" cy="308"/>
                </a:xfrm>
              </p:grpSpPr>
              <p:sp>
                <p:nvSpPr>
                  <p:cNvPr id="8984" name="Freeform 1527"/>
                  <p:cNvSpPr>
                    <a:spLocks noEditPoints="1"/>
                  </p:cNvSpPr>
                  <p:nvPr/>
                </p:nvSpPr>
                <p:spPr>
                  <a:xfrm>
                    <a:off x="1438" y="1695"/>
                    <a:ext cx="245" cy="242"/>
                  </a:xfrm>
                  <a:custGeom>
                    <a:avLst/>
                    <a:gdLst>
                      <a:gd name="txL" fmla="*/ 0 w 48"/>
                      <a:gd name="txT" fmla="*/ 0 h 48"/>
                      <a:gd name="txR" fmla="*/ 48 w 48"/>
                      <a:gd name="txB" fmla="*/ 48 h 48"/>
                    </a:gdLst>
                    <a:ahLst/>
                    <a:cxnLst>
                      <a:cxn ang="0">
                        <a:pos x="6385" y="3075"/>
                      </a:cxn>
                      <a:cxn ang="0">
                        <a:pos x="3180" y="0"/>
                      </a:cxn>
                      <a:cxn ang="0">
                        <a:pos x="0" y="3075"/>
                      </a:cxn>
                      <a:cxn ang="0">
                        <a:pos x="3180" y="6151"/>
                      </a:cxn>
                      <a:cxn ang="0">
                        <a:pos x="6385" y="3075"/>
                      </a:cxn>
                      <a:cxn ang="0">
                        <a:pos x="6120" y="3075"/>
                      </a:cxn>
                      <a:cxn ang="0">
                        <a:pos x="3180" y="5899"/>
                      </a:cxn>
                      <a:cxn ang="0">
                        <a:pos x="260" y="3075"/>
                      </a:cxn>
                      <a:cxn ang="0">
                        <a:pos x="3180" y="252"/>
                      </a:cxn>
                      <a:cxn ang="0">
                        <a:pos x="6120" y="3075"/>
                      </a:cxn>
                    </a:cxnLst>
                    <a:rect l="txL" t="txT" r="txR" b="txB"/>
                    <a:pathLst>
                      <a:path w="48" h="48">
                        <a:moveTo>
                          <a:pt x="48" y="24"/>
                        </a:moveTo>
                        <a:cubicBezTo>
                          <a:pt x="48" y="11"/>
                          <a:pt x="38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37"/>
                          <a:pt x="11" y="48"/>
                          <a:pt x="24" y="48"/>
                        </a:cubicBezTo>
                        <a:cubicBezTo>
                          <a:pt x="38" y="48"/>
                          <a:pt x="48" y="37"/>
                          <a:pt x="48" y="24"/>
                        </a:cubicBezTo>
                        <a:moveTo>
                          <a:pt x="46" y="24"/>
                        </a:moveTo>
                        <a:cubicBezTo>
                          <a:pt x="46" y="36"/>
                          <a:pt x="36" y="46"/>
                          <a:pt x="24" y="46"/>
                        </a:cubicBezTo>
                        <a:cubicBezTo>
                          <a:pt x="12" y="46"/>
                          <a:pt x="2" y="36"/>
                          <a:pt x="2" y="24"/>
                        </a:cubicBezTo>
                        <a:cubicBezTo>
                          <a:pt x="2" y="12"/>
                          <a:pt x="12" y="2"/>
                          <a:pt x="24" y="2"/>
                        </a:cubicBezTo>
                        <a:cubicBezTo>
                          <a:pt x="36" y="2"/>
                          <a:pt x="46" y="12"/>
                          <a:pt x="46" y="24"/>
                        </a:cubicBezTo>
                      </a:path>
                    </a:pathLst>
                  </a:custGeom>
                  <a:solidFill>
                    <a:srgbClr val="9D9C9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85" name="Freeform 1528"/>
                  <p:cNvSpPr>
                    <a:spLocks noEditPoints="1"/>
                  </p:cNvSpPr>
                  <p:nvPr/>
                </p:nvSpPr>
                <p:spPr>
                  <a:xfrm>
                    <a:off x="1443" y="1700"/>
                    <a:ext cx="235" cy="232"/>
                  </a:xfrm>
                  <a:custGeom>
                    <a:avLst/>
                    <a:gdLst>
                      <a:gd name="txL" fmla="*/ 0 w 46"/>
                      <a:gd name="txT" fmla="*/ 0 h 46"/>
                      <a:gd name="txR" fmla="*/ 46 w 46"/>
                      <a:gd name="txB" fmla="*/ 46 h 46"/>
                    </a:gdLst>
                    <a:ahLst/>
                    <a:cxnLst>
                      <a:cxn ang="0">
                        <a:pos x="6136" y="2950"/>
                      </a:cxn>
                      <a:cxn ang="0">
                        <a:pos x="3055" y="0"/>
                      </a:cxn>
                      <a:cxn ang="0">
                        <a:pos x="0" y="2950"/>
                      </a:cxn>
                      <a:cxn ang="0">
                        <a:pos x="3055" y="5901"/>
                      </a:cxn>
                      <a:cxn ang="0">
                        <a:pos x="6136" y="2950"/>
                      </a:cxn>
                      <a:cxn ang="0">
                        <a:pos x="5870" y="2950"/>
                      </a:cxn>
                      <a:cxn ang="0">
                        <a:pos x="3055" y="5649"/>
                      </a:cxn>
                      <a:cxn ang="0">
                        <a:pos x="261" y="2950"/>
                      </a:cxn>
                      <a:cxn ang="0">
                        <a:pos x="3055" y="252"/>
                      </a:cxn>
                      <a:cxn ang="0">
                        <a:pos x="5870" y="2950"/>
                      </a:cxn>
                    </a:cxnLst>
                    <a:rect l="txL" t="txT" r="txR" b="txB"/>
                    <a:pathLst>
                      <a:path w="46" h="46">
                        <a:moveTo>
                          <a:pt x="46" y="23"/>
                        </a:moveTo>
                        <a:cubicBezTo>
                          <a:pt x="46" y="10"/>
                          <a:pt x="36" y="0"/>
                          <a:pt x="23" y="0"/>
                        </a:cubicBezTo>
                        <a:cubicBezTo>
                          <a:pt x="10" y="0"/>
                          <a:pt x="0" y="10"/>
                          <a:pt x="0" y="23"/>
                        </a:cubicBezTo>
                        <a:cubicBezTo>
                          <a:pt x="0" y="36"/>
                          <a:pt x="10" y="46"/>
                          <a:pt x="23" y="46"/>
                        </a:cubicBezTo>
                        <a:cubicBezTo>
                          <a:pt x="36" y="46"/>
                          <a:pt x="46" y="36"/>
                          <a:pt x="46" y="23"/>
                        </a:cubicBezTo>
                        <a:moveTo>
                          <a:pt x="44" y="23"/>
                        </a:moveTo>
                        <a:cubicBezTo>
                          <a:pt x="44" y="35"/>
                          <a:pt x="35" y="44"/>
                          <a:pt x="23" y="44"/>
                        </a:cubicBezTo>
                        <a:cubicBezTo>
                          <a:pt x="12" y="44"/>
                          <a:pt x="2" y="35"/>
                          <a:pt x="2" y="23"/>
                        </a:cubicBezTo>
                        <a:cubicBezTo>
                          <a:pt x="2" y="11"/>
                          <a:pt x="12" y="2"/>
                          <a:pt x="23" y="2"/>
                        </a:cubicBezTo>
                        <a:cubicBezTo>
                          <a:pt x="35" y="2"/>
                          <a:pt x="44" y="11"/>
                          <a:pt x="44" y="23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86" name="Freeform 1529"/>
                  <p:cNvSpPr>
                    <a:spLocks noEditPoints="1"/>
                  </p:cNvSpPr>
                  <p:nvPr/>
                </p:nvSpPr>
                <p:spPr>
                  <a:xfrm>
                    <a:off x="1448" y="1705"/>
                    <a:ext cx="225" cy="222"/>
                  </a:xfrm>
                  <a:custGeom>
                    <a:avLst/>
                    <a:gdLst>
                      <a:gd name="txL" fmla="*/ 0 w 44"/>
                      <a:gd name="txT" fmla="*/ 0 h 44"/>
                      <a:gd name="txR" fmla="*/ 44 w 44"/>
                      <a:gd name="txB" fmla="*/ 44 h 44"/>
                    </a:gdLst>
                    <a:ahLst/>
                    <a:cxnLst>
                      <a:cxn ang="0">
                        <a:pos x="5886" y="2825"/>
                      </a:cxn>
                      <a:cxn ang="0">
                        <a:pos x="2956" y="0"/>
                      </a:cxn>
                      <a:cxn ang="0">
                        <a:pos x="0" y="2825"/>
                      </a:cxn>
                      <a:cxn ang="0">
                        <a:pos x="2956" y="5651"/>
                      </a:cxn>
                      <a:cxn ang="0">
                        <a:pos x="5886" y="2825"/>
                      </a:cxn>
                      <a:cxn ang="0">
                        <a:pos x="5620" y="2825"/>
                      </a:cxn>
                      <a:cxn ang="0">
                        <a:pos x="2956" y="5399"/>
                      </a:cxn>
                      <a:cxn ang="0">
                        <a:pos x="261" y="2825"/>
                      </a:cxn>
                      <a:cxn ang="0">
                        <a:pos x="2956" y="252"/>
                      </a:cxn>
                      <a:cxn ang="0">
                        <a:pos x="5620" y="2825"/>
                      </a:cxn>
                    </a:cxnLst>
                    <a:rect l="txL" t="txT" r="txR" b="txB"/>
                    <a:pathLst>
                      <a:path w="44" h="44">
                        <a:moveTo>
                          <a:pt x="44" y="22"/>
                        </a:moveTo>
                        <a:cubicBezTo>
                          <a:pt x="44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4"/>
                          <a:pt x="10" y="44"/>
                          <a:pt x="22" y="44"/>
                        </a:cubicBezTo>
                        <a:cubicBezTo>
                          <a:pt x="34" y="44"/>
                          <a:pt x="44" y="34"/>
                          <a:pt x="44" y="22"/>
                        </a:cubicBezTo>
                        <a:moveTo>
                          <a:pt x="42" y="22"/>
                        </a:moveTo>
                        <a:cubicBezTo>
                          <a:pt x="42" y="33"/>
                          <a:pt x="33" y="42"/>
                          <a:pt x="22" y="42"/>
                        </a:cubicBezTo>
                        <a:cubicBezTo>
                          <a:pt x="11" y="42"/>
                          <a:pt x="2" y="33"/>
                          <a:pt x="2" y="22"/>
                        </a:cubicBezTo>
                        <a:cubicBezTo>
                          <a:pt x="2" y="11"/>
                          <a:pt x="11" y="2"/>
                          <a:pt x="22" y="2"/>
                        </a:cubicBezTo>
                        <a:cubicBezTo>
                          <a:pt x="33" y="2"/>
                          <a:pt x="42" y="11"/>
                          <a:pt x="42" y="22"/>
                        </a:cubicBezTo>
                      </a:path>
                    </a:pathLst>
                  </a:custGeom>
                  <a:solidFill>
                    <a:srgbClr val="A1A0A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87" name="Freeform 1530"/>
                  <p:cNvSpPr>
                    <a:spLocks noEditPoints="1"/>
                  </p:cNvSpPr>
                  <p:nvPr/>
                </p:nvSpPr>
                <p:spPr>
                  <a:xfrm>
                    <a:off x="1454" y="1710"/>
                    <a:ext cx="214" cy="212"/>
                  </a:xfrm>
                  <a:custGeom>
                    <a:avLst/>
                    <a:gdLst>
                      <a:gd name="txL" fmla="*/ 0 w 42"/>
                      <a:gd name="txT" fmla="*/ 0 h 42"/>
                      <a:gd name="txR" fmla="*/ 42 w 42"/>
                      <a:gd name="txB" fmla="*/ 42 h 42"/>
                    </a:gdLst>
                    <a:ahLst/>
                    <a:cxnLst>
                      <a:cxn ang="0">
                        <a:pos x="5554" y="2700"/>
                      </a:cxn>
                      <a:cxn ang="0">
                        <a:pos x="2777" y="0"/>
                      </a:cxn>
                      <a:cxn ang="0">
                        <a:pos x="0" y="2700"/>
                      </a:cxn>
                      <a:cxn ang="0">
                        <a:pos x="2777" y="5401"/>
                      </a:cxn>
                      <a:cxn ang="0">
                        <a:pos x="5554" y="2700"/>
                      </a:cxn>
                      <a:cxn ang="0">
                        <a:pos x="5294" y="2700"/>
                      </a:cxn>
                      <a:cxn ang="0">
                        <a:pos x="2777" y="5149"/>
                      </a:cxn>
                      <a:cxn ang="0">
                        <a:pos x="260" y="2700"/>
                      </a:cxn>
                      <a:cxn ang="0">
                        <a:pos x="2777" y="252"/>
                      </a:cxn>
                      <a:cxn ang="0">
                        <a:pos x="5294" y="2700"/>
                      </a:cxn>
                    </a:cxnLst>
                    <a:rect l="txL" t="txT" r="txR" b="txB"/>
                    <a:pathLst>
                      <a:path w="42" h="42">
                        <a:moveTo>
                          <a:pt x="42" y="21"/>
                        </a:move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10" y="0"/>
                          <a:pt x="0" y="9"/>
                          <a:pt x="0" y="21"/>
                        </a:cubicBezTo>
                        <a:cubicBezTo>
                          <a:pt x="0" y="33"/>
                          <a:pt x="10" y="42"/>
                          <a:pt x="21" y="42"/>
                        </a:cubicBezTo>
                        <a:cubicBezTo>
                          <a:pt x="33" y="42"/>
                          <a:pt x="42" y="33"/>
                          <a:pt x="42" y="21"/>
                        </a:cubicBezTo>
                        <a:moveTo>
                          <a:pt x="40" y="21"/>
                        </a:moveTo>
                        <a:cubicBezTo>
                          <a:pt x="40" y="32"/>
                          <a:pt x="32" y="40"/>
                          <a:pt x="21" y="40"/>
                        </a:cubicBezTo>
                        <a:cubicBezTo>
                          <a:pt x="11" y="40"/>
                          <a:pt x="2" y="32"/>
                          <a:pt x="2" y="21"/>
                        </a:cubicBezTo>
                        <a:cubicBezTo>
                          <a:pt x="2" y="11"/>
                          <a:pt x="11" y="2"/>
                          <a:pt x="21" y="2"/>
                        </a:cubicBezTo>
                        <a:cubicBezTo>
                          <a:pt x="32" y="2"/>
                          <a:pt x="40" y="11"/>
                          <a:pt x="40" y="21"/>
                        </a:cubicBezTo>
                      </a:path>
                    </a:pathLst>
                  </a:custGeom>
                  <a:solidFill>
                    <a:srgbClr val="A3A2A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88" name="Freeform 1531"/>
                  <p:cNvSpPr>
                    <a:spLocks noEditPoints="1"/>
                  </p:cNvSpPr>
                  <p:nvPr/>
                </p:nvSpPr>
                <p:spPr>
                  <a:xfrm>
                    <a:off x="1459" y="1715"/>
                    <a:ext cx="204" cy="202"/>
                  </a:xfrm>
                  <a:custGeom>
                    <a:avLst/>
                    <a:gdLst>
                      <a:gd name="txL" fmla="*/ 0 w 40"/>
                      <a:gd name="txT" fmla="*/ 0 h 40"/>
                      <a:gd name="txR" fmla="*/ 40 w 40"/>
                      <a:gd name="txB" fmla="*/ 40 h 40"/>
                    </a:gdLst>
                    <a:ahLst/>
                    <a:cxnLst>
                      <a:cxn ang="0">
                        <a:pos x="5304" y="2576"/>
                      </a:cxn>
                      <a:cxn ang="0">
                        <a:pos x="2652" y="0"/>
                      </a:cxn>
                      <a:cxn ang="0">
                        <a:pos x="0" y="2576"/>
                      </a:cxn>
                      <a:cxn ang="0">
                        <a:pos x="2652" y="5151"/>
                      </a:cxn>
                      <a:cxn ang="0">
                        <a:pos x="5304" y="2576"/>
                      </a:cxn>
                      <a:cxn ang="0">
                        <a:pos x="5044" y="2576"/>
                      </a:cxn>
                      <a:cxn ang="0">
                        <a:pos x="2652" y="4899"/>
                      </a:cxn>
                      <a:cxn ang="0">
                        <a:pos x="260" y="2576"/>
                      </a:cxn>
                      <a:cxn ang="0">
                        <a:pos x="2652" y="258"/>
                      </a:cxn>
                      <a:cxn ang="0">
                        <a:pos x="5044" y="2576"/>
                      </a:cxn>
                    </a:cxnLst>
                    <a:rect l="txL" t="txT" r="txR" b="txB"/>
                    <a:pathLst>
                      <a:path w="40" h="40">
                        <a:moveTo>
                          <a:pt x="40" y="20"/>
                        </a:moveTo>
                        <a:cubicBezTo>
                          <a:pt x="40" y="9"/>
                          <a:pt x="31" y="0"/>
                          <a:pt x="20" y="0"/>
                        </a:cubicBezTo>
                        <a:cubicBezTo>
                          <a:pt x="9" y="0"/>
                          <a:pt x="0" y="9"/>
                          <a:pt x="0" y="20"/>
                        </a:cubicBezTo>
                        <a:cubicBezTo>
                          <a:pt x="0" y="31"/>
                          <a:pt x="9" y="40"/>
                          <a:pt x="20" y="40"/>
                        </a:cubicBezTo>
                        <a:cubicBezTo>
                          <a:pt x="31" y="40"/>
                          <a:pt x="40" y="31"/>
                          <a:pt x="40" y="20"/>
                        </a:cubicBezTo>
                        <a:moveTo>
                          <a:pt x="38" y="20"/>
                        </a:moveTo>
                        <a:cubicBezTo>
                          <a:pt x="38" y="30"/>
                          <a:pt x="30" y="38"/>
                          <a:pt x="20" y="38"/>
                        </a:cubicBezTo>
                        <a:cubicBezTo>
                          <a:pt x="10" y="38"/>
                          <a:pt x="2" y="30"/>
                          <a:pt x="2" y="20"/>
                        </a:cubicBezTo>
                        <a:cubicBezTo>
                          <a:pt x="2" y="10"/>
                          <a:pt x="10" y="2"/>
                          <a:pt x="20" y="2"/>
                        </a:cubicBezTo>
                        <a:cubicBezTo>
                          <a:pt x="30" y="2"/>
                          <a:pt x="38" y="10"/>
                          <a:pt x="38" y="20"/>
                        </a:cubicBezTo>
                      </a:path>
                    </a:pathLst>
                  </a:custGeom>
                  <a:solidFill>
                    <a:srgbClr val="A5A4A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89" name="Freeform 1532"/>
                  <p:cNvSpPr>
                    <a:spLocks noEditPoints="1"/>
                  </p:cNvSpPr>
                  <p:nvPr/>
                </p:nvSpPr>
                <p:spPr>
                  <a:xfrm>
                    <a:off x="1464" y="1720"/>
                    <a:ext cx="194" cy="192"/>
                  </a:xfrm>
                  <a:custGeom>
                    <a:avLst/>
                    <a:gdLst>
                      <a:gd name="txL" fmla="*/ 0 w 38"/>
                      <a:gd name="txT" fmla="*/ 0 h 38"/>
                      <a:gd name="txR" fmla="*/ 38 w 38"/>
                      <a:gd name="txB" fmla="*/ 38 h 38"/>
                    </a:gdLst>
                    <a:ahLst/>
                    <a:cxnLst>
                      <a:cxn ang="0">
                        <a:pos x="5054" y="2451"/>
                      </a:cxn>
                      <a:cxn ang="0">
                        <a:pos x="2527" y="0"/>
                      </a:cxn>
                      <a:cxn ang="0">
                        <a:pos x="0" y="2451"/>
                      </a:cxn>
                      <a:cxn ang="0">
                        <a:pos x="2527" y="4901"/>
                      </a:cxn>
                      <a:cxn ang="0">
                        <a:pos x="5054" y="2451"/>
                      </a:cxn>
                      <a:cxn ang="0">
                        <a:pos x="4794" y="2451"/>
                      </a:cxn>
                      <a:cxn ang="0">
                        <a:pos x="2527" y="4648"/>
                      </a:cxn>
                      <a:cxn ang="0">
                        <a:pos x="260" y="2451"/>
                      </a:cxn>
                      <a:cxn ang="0">
                        <a:pos x="2527" y="258"/>
                      </a:cxn>
                      <a:cxn ang="0">
                        <a:pos x="4794" y="2451"/>
                      </a:cxn>
                    </a:cxnLst>
                    <a:rect l="txL" t="txT" r="txR" b="txB"/>
                    <a:pathLst>
                      <a:path w="38" h="38">
                        <a:moveTo>
                          <a:pt x="38" y="19"/>
                        </a:moveTo>
                        <a:cubicBezTo>
                          <a:pt x="38" y="9"/>
                          <a:pt x="30" y="0"/>
                          <a:pt x="19" y="0"/>
                        </a:cubicBezTo>
                        <a:cubicBezTo>
                          <a:pt x="9" y="0"/>
                          <a:pt x="0" y="9"/>
                          <a:pt x="0" y="19"/>
                        </a:cubicBezTo>
                        <a:cubicBezTo>
                          <a:pt x="0" y="30"/>
                          <a:pt x="9" y="38"/>
                          <a:pt x="19" y="38"/>
                        </a:cubicBezTo>
                        <a:cubicBezTo>
                          <a:pt x="30" y="38"/>
                          <a:pt x="38" y="30"/>
                          <a:pt x="38" y="19"/>
                        </a:cubicBezTo>
                        <a:moveTo>
                          <a:pt x="36" y="19"/>
                        </a:moveTo>
                        <a:cubicBezTo>
                          <a:pt x="36" y="29"/>
                          <a:pt x="29" y="36"/>
                          <a:pt x="19" y="36"/>
                        </a:cubicBezTo>
                        <a:cubicBezTo>
                          <a:pt x="10" y="36"/>
                          <a:pt x="2" y="29"/>
                          <a:pt x="2" y="19"/>
                        </a:cubicBezTo>
                        <a:cubicBezTo>
                          <a:pt x="2" y="10"/>
                          <a:pt x="10" y="2"/>
                          <a:pt x="19" y="2"/>
                        </a:cubicBezTo>
                        <a:cubicBezTo>
                          <a:pt x="29" y="2"/>
                          <a:pt x="36" y="10"/>
                          <a:pt x="36" y="19"/>
                        </a:cubicBezTo>
                      </a:path>
                    </a:pathLst>
                  </a:custGeom>
                  <a:solidFill>
                    <a:srgbClr val="A9A8A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0" name="Freeform 1533"/>
                  <p:cNvSpPr>
                    <a:spLocks noEditPoints="1"/>
                  </p:cNvSpPr>
                  <p:nvPr/>
                </p:nvSpPr>
                <p:spPr>
                  <a:xfrm>
                    <a:off x="1469" y="1725"/>
                    <a:ext cx="184" cy="182"/>
                  </a:xfrm>
                  <a:custGeom>
                    <a:avLst/>
                    <a:gdLst>
                      <a:gd name="txL" fmla="*/ 0 w 36"/>
                      <a:gd name="txT" fmla="*/ 0 h 36"/>
                      <a:gd name="txR" fmla="*/ 36 w 36"/>
                      <a:gd name="txB" fmla="*/ 36 h 36"/>
                    </a:gdLst>
                    <a:ahLst/>
                    <a:cxnLst>
                      <a:cxn ang="0">
                        <a:pos x="4804" y="2326"/>
                      </a:cxn>
                      <a:cxn ang="0">
                        <a:pos x="2402" y="0"/>
                      </a:cxn>
                      <a:cxn ang="0">
                        <a:pos x="0" y="2326"/>
                      </a:cxn>
                      <a:cxn ang="0">
                        <a:pos x="2402" y="4651"/>
                      </a:cxn>
                      <a:cxn ang="0">
                        <a:pos x="4804" y="2326"/>
                      </a:cxn>
                      <a:cxn ang="0">
                        <a:pos x="4544" y="2326"/>
                      </a:cxn>
                      <a:cxn ang="0">
                        <a:pos x="2402" y="4398"/>
                      </a:cxn>
                      <a:cxn ang="0">
                        <a:pos x="261" y="2326"/>
                      </a:cxn>
                      <a:cxn ang="0">
                        <a:pos x="2402" y="258"/>
                      </a:cxn>
                      <a:cxn ang="0">
                        <a:pos x="4544" y="2326"/>
                      </a:cxn>
                    </a:cxnLst>
                    <a:rect l="txL" t="txT" r="txR" b="txB"/>
                    <a:pathLst>
                      <a:path w="36" h="36">
                        <a:moveTo>
                          <a:pt x="36" y="18"/>
                        </a:moveTo>
                        <a:cubicBezTo>
                          <a:pt x="36" y="8"/>
                          <a:pt x="28" y="0"/>
                          <a:pt x="18" y="0"/>
                        </a:cubicBezTo>
                        <a:cubicBezTo>
                          <a:pt x="8" y="0"/>
                          <a:pt x="0" y="8"/>
                          <a:pt x="0" y="18"/>
                        </a:cubicBezTo>
                        <a:cubicBezTo>
                          <a:pt x="0" y="28"/>
                          <a:pt x="8" y="36"/>
                          <a:pt x="18" y="36"/>
                        </a:cubicBezTo>
                        <a:cubicBezTo>
                          <a:pt x="28" y="36"/>
                          <a:pt x="36" y="28"/>
                          <a:pt x="36" y="18"/>
                        </a:cubicBezTo>
                        <a:moveTo>
                          <a:pt x="34" y="18"/>
                        </a:moveTo>
                        <a:cubicBezTo>
                          <a:pt x="34" y="27"/>
                          <a:pt x="27" y="34"/>
                          <a:pt x="18" y="34"/>
                        </a:cubicBezTo>
                        <a:cubicBezTo>
                          <a:pt x="9" y="34"/>
                          <a:pt x="2" y="27"/>
                          <a:pt x="2" y="18"/>
                        </a:cubicBezTo>
                        <a:cubicBezTo>
                          <a:pt x="2" y="9"/>
                          <a:pt x="9" y="2"/>
                          <a:pt x="18" y="2"/>
                        </a:cubicBezTo>
                        <a:cubicBezTo>
                          <a:pt x="27" y="2"/>
                          <a:pt x="34" y="9"/>
                          <a:pt x="34" y="18"/>
                        </a:cubicBezTo>
                      </a:path>
                    </a:pathLst>
                  </a:custGeom>
                  <a:solidFill>
                    <a:srgbClr val="ABAAA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1" name="Freeform 1534"/>
                  <p:cNvSpPr>
                    <a:spLocks noEditPoints="1"/>
                  </p:cNvSpPr>
                  <p:nvPr/>
                </p:nvSpPr>
                <p:spPr>
                  <a:xfrm>
                    <a:off x="1474" y="1730"/>
                    <a:ext cx="173" cy="172"/>
                  </a:xfrm>
                  <a:custGeom>
                    <a:avLst/>
                    <a:gdLst>
                      <a:gd name="txL" fmla="*/ 0 w 34"/>
                      <a:gd name="txT" fmla="*/ 0 h 34"/>
                      <a:gd name="txR" fmla="*/ 34 w 34"/>
                      <a:gd name="txB" fmla="*/ 34 h 34"/>
                    </a:gdLst>
                    <a:ahLst/>
                    <a:cxnLst>
                      <a:cxn ang="0">
                        <a:pos x="4478" y="2201"/>
                      </a:cxn>
                      <a:cxn ang="0">
                        <a:pos x="2254" y="0"/>
                      </a:cxn>
                      <a:cxn ang="0">
                        <a:pos x="0" y="2201"/>
                      </a:cxn>
                      <a:cxn ang="0">
                        <a:pos x="2254" y="4401"/>
                      </a:cxn>
                      <a:cxn ang="0">
                        <a:pos x="4478" y="2201"/>
                      </a:cxn>
                      <a:cxn ang="0">
                        <a:pos x="4218" y="2201"/>
                      </a:cxn>
                      <a:cxn ang="0">
                        <a:pos x="2254" y="4148"/>
                      </a:cxn>
                      <a:cxn ang="0">
                        <a:pos x="260" y="2201"/>
                      </a:cxn>
                      <a:cxn ang="0">
                        <a:pos x="2254" y="258"/>
                      </a:cxn>
                      <a:cxn ang="0">
                        <a:pos x="4218" y="2201"/>
                      </a:cxn>
                    </a:cxnLst>
                    <a:rect l="txL" t="txT" r="txR" b="txB"/>
                    <a:pathLst>
                      <a:path w="34" h="34">
                        <a:moveTo>
                          <a:pt x="34" y="17"/>
                        </a:moveTo>
                        <a:cubicBezTo>
                          <a:pt x="34" y="8"/>
                          <a:pt x="27" y="0"/>
                          <a:pt x="17" y="0"/>
                        </a:cubicBezTo>
                        <a:cubicBezTo>
                          <a:pt x="8" y="0"/>
                          <a:pt x="0" y="8"/>
                          <a:pt x="0" y="17"/>
                        </a:cubicBezTo>
                        <a:cubicBezTo>
                          <a:pt x="0" y="27"/>
                          <a:pt x="8" y="34"/>
                          <a:pt x="17" y="34"/>
                        </a:cubicBezTo>
                        <a:cubicBezTo>
                          <a:pt x="27" y="34"/>
                          <a:pt x="34" y="27"/>
                          <a:pt x="34" y="17"/>
                        </a:cubicBezTo>
                        <a:moveTo>
                          <a:pt x="32" y="17"/>
                        </a:moveTo>
                        <a:cubicBezTo>
                          <a:pt x="32" y="25"/>
                          <a:pt x="26" y="32"/>
                          <a:pt x="17" y="32"/>
                        </a:cubicBezTo>
                        <a:cubicBezTo>
                          <a:pt x="9" y="32"/>
                          <a:pt x="2" y="25"/>
                          <a:pt x="2" y="17"/>
                        </a:cubicBezTo>
                        <a:cubicBezTo>
                          <a:pt x="2" y="9"/>
                          <a:pt x="9" y="2"/>
                          <a:pt x="17" y="2"/>
                        </a:cubicBezTo>
                        <a:cubicBezTo>
                          <a:pt x="26" y="2"/>
                          <a:pt x="32" y="9"/>
                          <a:pt x="32" y="17"/>
                        </a:cubicBezTo>
                      </a:path>
                    </a:pathLst>
                  </a:custGeom>
                  <a:solidFill>
                    <a:srgbClr val="AEADA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2" name="Freeform 1535"/>
                  <p:cNvSpPr>
                    <a:spLocks noEditPoints="1"/>
                  </p:cNvSpPr>
                  <p:nvPr/>
                </p:nvSpPr>
                <p:spPr>
                  <a:xfrm>
                    <a:off x="1479" y="1735"/>
                    <a:ext cx="163" cy="162"/>
                  </a:xfrm>
                  <a:custGeom>
                    <a:avLst/>
                    <a:gdLst>
                      <a:gd name="txL" fmla="*/ 0 w 32"/>
                      <a:gd name="txT" fmla="*/ 0 h 32"/>
                      <a:gd name="txR" fmla="*/ 32 w 32"/>
                      <a:gd name="txB" fmla="*/ 32 h 32"/>
                    </a:gdLst>
                    <a:ahLst/>
                    <a:cxnLst>
                      <a:cxn ang="0">
                        <a:pos x="4228" y="2076"/>
                      </a:cxn>
                      <a:cxn ang="0">
                        <a:pos x="2129" y="0"/>
                      </a:cxn>
                      <a:cxn ang="0">
                        <a:pos x="0" y="2076"/>
                      </a:cxn>
                      <a:cxn ang="0">
                        <a:pos x="2129" y="4151"/>
                      </a:cxn>
                      <a:cxn ang="0">
                        <a:pos x="4228" y="2076"/>
                      </a:cxn>
                      <a:cxn ang="0">
                        <a:pos x="3968" y="2076"/>
                      </a:cxn>
                      <a:cxn ang="0">
                        <a:pos x="2129" y="3893"/>
                      </a:cxn>
                      <a:cxn ang="0">
                        <a:pos x="260" y="2076"/>
                      </a:cxn>
                      <a:cxn ang="0">
                        <a:pos x="2129" y="258"/>
                      </a:cxn>
                      <a:cxn ang="0">
                        <a:pos x="3968" y="2076"/>
                      </a:cxn>
                    </a:cxnLst>
                    <a:rect l="txL" t="txT" r="txR" b="txB"/>
                    <a:pathLst>
                      <a:path w="32" h="32">
                        <a:moveTo>
                          <a:pt x="32" y="16"/>
                        </a:move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moveTo>
                          <a:pt x="30" y="16"/>
                        </a:moveTo>
                        <a:cubicBezTo>
                          <a:pt x="30" y="24"/>
                          <a:pt x="24" y="30"/>
                          <a:pt x="16" y="30"/>
                        </a:cubicBezTo>
                        <a:cubicBezTo>
                          <a:pt x="8" y="30"/>
                          <a:pt x="2" y="24"/>
                          <a:pt x="2" y="16"/>
                        </a:cubicBezTo>
                        <a:cubicBezTo>
                          <a:pt x="2" y="8"/>
                          <a:pt x="8" y="2"/>
                          <a:pt x="16" y="2"/>
                        </a:cubicBezTo>
                        <a:cubicBezTo>
                          <a:pt x="24" y="2"/>
                          <a:pt x="30" y="8"/>
                          <a:pt x="30" y="16"/>
                        </a:cubicBezTo>
                      </a:path>
                    </a:pathLst>
                  </a:custGeom>
                  <a:solidFill>
                    <a:srgbClr val="B0AFA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3" name="Freeform 1536"/>
                  <p:cNvSpPr>
                    <a:spLocks noEditPoints="1"/>
                  </p:cNvSpPr>
                  <p:nvPr/>
                </p:nvSpPr>
                <p:spPr>
                  <a:xfrm>
                    <a:off x="1484" y="1740"/>
                    <a:ext cx="153" cy="152"/>
                  </a:xfrm>
                  <a:custGeom>
                    <a:avLst/>
                    <a:gdLst>
                      <a:gd name="txL" fmla="*/ 0 w 30"/>
                      <a:gd name="txT" fmla="*/ 0 h 30"/>
                      <a:gd name="txR" fmla="*/ 30 w 30"/>
                      <a:gd name="txB" fmla="*/ 30 h 30"/>
                    </a:gdLst>
                    <a:ahLst/>
                    <a:cxnLst>
                      <a:cxn ang="0">
                        <a:pos x="3978" y="1951"/>
                      </a:cxn>
                      <a:cxn ang="0">
                        <a:pos x="2004" y="0"/>
                      </a:cxn>
                      <a:cxn ang="0">
                        <a:pos x="0" y="1951"/>
                      </a:cxn>
                      <a:cxn ang="0">
                        <a:pos x="2004" y="3901"/>
                      </a:cxn>
                      <a:cxn ang="0">
                        <a:pos x="3978" y="1951"/>
                      </a:cxn>
                      <a:cxn ang="0">
                        <a:pos x="3718" y="1951"/>
                      </a:cxn>
                      <a:cxn ang="0">
                        <a:pos x="2004" y="3643"/>
                      </a:cxn>
                      <a:cxn ang="0">
                        <a:pos x="260" y="1951"/>
                      </a:cxn>
                      <a:cxn ang="0">
                        <a:pos x="2004" y="258"/>
                      </a:cxn>
                      <a:cxn ang="0">
                        <a:pos x="3718" y="1951"/>
                      </a:cxn>
                    </a:cxnLst>
                    <a:rect l="txL" t="txT" r="txR" b="txB"/>
                    <a:pathLst>
                      <a:path w="30" h="30">
                        <a:moveTo>
                          <a:pt x="30" y="15"/>
                        </a:moveTo>
                        <a:cubicBezTo>
                          <a:pt x="30" y="7"/>
                          <a:pt x="24" y="0"/>
                          <a:pt x="15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ubicBezTo>
                          <a:pt x="0" y="23"/>
                          <a:pt x="7" y="30"/>
                          <a:pt x="15" y="30"/>
                        </a:cubicBezTo>
                        <a:cubicBezTo>
                          <a:pt x="24" y="30"/>
                          <a:pt x="30" y="23"/>
                          <a:pt x="30" y="15"/>
                        </a:cubicBezTo>
                        <a:moveTo>
                          <a:pt x="28" y="15"/>
                        </a:moveTo>
                        <a:cubicBezTo>
                          <a:pt x="28" y="22"/>
                          <a:pt x="22" y="28"/>
                          <a:pt x="15" y="28"/>
                        </a:cubicBezTo>
                        <a:cubicBezTo>
                          <a:pt x="8" y="28"/>
                          <a:pt x="2" y="22"/>
                          <a:pt x="2" y="15"/>
                        </a:cubicBezTo>
                        <a:cubicBezTo>
                          <a:pt x="2" y="8"/>
                          <a:pt x="8" y="2"/>
                          <a:pt x="15" y="2"/>
                        </a:cubicBezTo>
                        <a:cubicBezTo>
                          <a:pt x="22" y="2"/>
                          <a:pt x="28" y="8"/>
                          <a:pt x="28" y="15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4" name="Freeform 1537"/>
                  <p:cNvSpPr>
                    <a:spLocks noEditPoints="1"/>
                  </p:cNvSpPr>
                  <p:nvPr/>
                </p:nvSpPr>
                <p:spPr>
                  <a:xfrm>
                    <a:off x="1489" y="1745"/>
                    <a:ext cx="143" cy="142"/>
                  </a:xfrm>
                  <a:custGeom>
                    <a:avLst/>
                    <a:gdLst>
                      <a:gd name="txL" fmla="*/ 0 w 28"/>
                      <a:gd name="txT" fmla="*/ 0 h 28"/>
                      <a:gd name="txR" fmla="*/ 28 w 28"/>
                      <a:gd name="txB" fmla="*/ 28 h 28"/>
                    </a:gdLst>
                    <a:ahLst/>
                    <a:cxnLst>
                      <a:cxn ang="0">
                        <a:pos x="3728" y="1826"/>
                      </a:cxn>
                      <a:cxn ang="0">
                        <a:pos x="1879" y="0"/>
                      </a:cxn>
                      <a:cxn ang="0">
                        <a:pos x="0" y="1826"/>
                      </a:cxn>
                      <a:cxn ang="0">
                        <a:pos x="1879" y="3651"/>
                      </a:cxn>
                      <a:cxn ang="0">
                        <a:pos x="3728" y="1826"/>
                      </a:cxn>
                      <a:cxn ang="0">
                        <a:pos x="3468" y="1826"/>
                      </a:cxn>
                      <a:cxn ang="0">
                        <a:pos x="1879" y="3393"/>
                      </a:cxn>
                      <a:cxn ang="0">
                        <a:pos x="260" y="1826"/>
                      </a:cxn>
                      <a:cxn ang="0">
                        <a:pos x="1879" y="259"/>
                      </a:cxn>
                      <a:cxn ang="0">
                        <a:pos x="3468" y="1826"/>
                      </a:cxn>
                    </a:cxnLst>
                    <a:rect l="txL" t="txT" r="txR" b="txB"/>
                    <a:pathLst>
                      <a:path w="28" h="28">
                        <a:moveTo>
                          <a:pt x="28" y="14"/>
                        </a:moveTo>
                        <a:cubicBezTo>
                          <a:pt x="28" y="6"/>
                          <a:pt x="22" y="0"/>
                          <a:pt x="14" y="0"/>
                        </a:cubicBezTo>
                        <a:cubicBezTo>
                          <a:pt x="6" y="0"/>
                          <a:pt x="0" y="6"/>
                          <a:pt x="0" y="14"/>
                        </a:cubicBezTo>
                        <a:cubicBezTo>
                          <a:pt x="0" y="22"/>
                          <a:pt x="6" y="28"/>
                          <a:pt x="14" y="28"/>
                        </a:cubicBezTo>
                        <a:cubicBezTo>
                          <a:pt x="22" y="28"/>
                          <a:pt x="28" y="22"/>
                          <a:pt x="28" y="14"/>
                        </a:cubicBezTo>
                        <a:moveTo>
                          <a:pt x="26" y="14"/>
                        </a:moveTo>
                        <a:cubicBezTo>
                          <a:pt x="26" y="21"/>
                          <a:pt x="21" y="26"/>
                          <a:pt x="14" y="26"/>
                        </a:cubicBezTo>
                        <a:cubicBezTo>
                          <a:pt x="8" y="26"/>
                          <a:pt x="2" y="21"/>
                          <a:pt x="2" y="14"/>
                        </a:cubicBezTo>
                        <a:cubicBezTo>
                          <a:pt x="2" y="7"/>
                          <a:pt x="8" y="2"/>
                          <a:pt x="14" y="2"/>
                        </a:cubicBezTo>
                        <a:cubicBezTo>
                          <a:pt x="21" y="2"/>
                          <a:pt x="26" y="7"/>
                          <a:pt x="26" y="14"/>
                        </a:cubicBezTo>
                      </a:path>
                    </a:pathLst>
                  </a:custGeom>
                  <a:solidFill>
                    <a:srgbClr val="B5B4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5" name="Freeform 1538"/>
                  <p:cNvSpPr>
                    <a:spLocks noEditPoints="1"/>
                  </p:cNvSpPr>
                  <p:nvPr/>
                </p:nvSpPr>
                <p:spPr>
                  <a:xfrm>
                    <a:off x="1494" y="1751"/>
                    <a:ext cx="133" cy="131"/>
                  </a:xfrm>
                  <a:custGeom>
                    <a:avLst/>
                    <a:gdLst>
                      <a:gd name="txL" fmla="*/ 0 w 26"/>
                      <a:gd name="txT" fmla="*/ 0 h 26"/>
                      <a:gd name="txR" fmla="*/ 26 w 26"/>
                      <a:gd name="txB" fmla="*/ 26 h 26"/>
                    </a:gdLst>
                    <a:ahLst/>
                    <a:cxnLst>
                      <a:cxn ang="0">
                        <a:pos x="3478" y="1678"/>
                      </a:cxn>
                      <a:cxn ang="0">
                        <a:pos x="1755" y="0"/>
                      </a:cxn>
                      <a:cxn ang="0">
                        <a:pos x="0" y="1678"/>
                      </a:cxn>
                      <a:cxn ang="0">
                        <a:pos x="1755" y="3325"/>
                      </a:cxn>
                      <a:cxn ang="0">
                        <a:pos x="3478" y="1678"/>
                      </a:cxn>
                      <a:cxn ang="0">
                        <a:pos x="3218" y="1678"/>
                      </a:cxn>
                      <a:cxn ang="0">
                        <a:pos x="1755" y="3073"/>
                      </a:cxn>
                      <a:cxn ang="0">
                        <a:pos x="261" y="1678"/>
                      </a:cxn>
                      <a:cxn ang="0">
                        <a:pos x="1755" y="252"/>
                      </a:cxn>
                      <a:cxn ang="0">
                        <a:pos x="3218" y="1678"/>
                      </a:cxn>
                    </a:cxnLst>
                    <a:rect l="txL" t="txT" r="txR" b="txB"/>
                    <a:pathLst>
                      <a:path w="26" h="26">
                        <a:moveTo>
                          <a:pt x="26" y="13"/>
                        </a:moveTo>
                        <a:cubicBezTo>
                          <a:pt x="26" y="6"/>
                          <a:pt x="20" y="0"/>
                          <a:pt x="13" y="0"/>
                        </a:cubicBezTo>
                        <a:cubicBezTo>
                          <a:pt x="6" y="0"/>
                          <a:pt x="0" y="6"/>
                          <a:pt x="0" y="13"/>
                        </a:cubicBezTo>
                        <a:cubicBezTo>
                          <a:pt x="0" y="20"/>
                          <a:pt x="6" y="26"/>
                          <a:pt x="13" y="26"/>
                        </a:cubicBezTo>
                        <a:cubicBezTo>
                          <a:pt x="20" y="26"/>
                          <a:pt x="26" y="20"/>
                          <a:pt x="26" y="13"/>
                        </a:cubicBezTo>
                        <a:moveTo>
                          <a:pt x="24" y="13"/>
                        </a:moveTo>
                        <a:cubicBezTo>
                          <a:pt x="24" y="19"/>
                          <a:pt x="19" y="24"/>
                          <a:pt x="13" y="24"/>
                        </a:cubicBezTo>
                        <a:cubicBezTo>
                          <a:pt x="7" y="24"/>
                          <a:pt x="2" y="19"/>
                          <a:pt x="2" y="13"/>
                        </a:cubicBezTo>
                        <a:cubicBezTo>
                          <a:pt x="2" y="7"/>
                          <a:pt x="7" y="2"/>
                          <a:pt x="13" y="2"/>
                        </a:cubicBezTo>
                        <a:cubicBezTo>
                          <a:pt x="19" y="2"/>
                          <a:pt x="24" y="7"/>
                          <a:pt x="24" y="13"/>
                        </a:cubicBezTo>
                      </a:path>
                    </a:pathLst>
                  </a:custGeom>
                  <a:solidFill>
                    <a:srgbClr val="B8B7B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6" name="Freeform 1539"/>
                  <p:cNvSpPr>
                    <a:spLocks noEditPoints="1"/>
                  </p:cNvSpPr>
                  <p:nvPr/>
                </p:nvSpPr>
                <p:spPr>
                  <a:xfrm>
                    <a:off x="1499" y="1756"/>
                    <a:ext cx="123" cy="121"/>
                  </a:xfrm>
                  <a:custGeom>
                    <a:avLst/>
                    <a:gdLst>
                      <a:gd name="txL" fmla="*/ 0 w 24"/>
                      <a:gd name="txT" fmla="*/ 0 h 24"/>
                      <a:gd name="txR" fmla="*/ 24 w 24"/>
                      <a:gd name="txB" fmla="*/ 24 h 24"/>
                    </a:gdLst>
                    <a:ahLst/>
                    <a:cxnLst>
                      <a:cxn ang="0">
                        <a:pos x="3229" y="1553"/>
                      </a:cxn>
                      <a:cxn ang="0">
                        <a:pos x="1630" y="0"/>
                      </a:cxn>
                      <a:cxn ang="0">
                        <a:pos x="0" y="1553"/>
                      </a:cxn>
                      <a:cxn ang="0">
                        <a:pos x="1630" y="3075"/>
                      </a:cxn>
                      <a:cxn ang="0">
                        <a:pos x="3229" y="1553"/>
                      </a:cxn>
                      <a:cxn ang="0">
                        <a:pos x="2967" y="1553"/>
                      </a:cxn>
                      <a:cxn ang="0">
                        <a:pos x="1630" y="2823"/>
                      </a:cxn>
                      <a:cxn ang="0">
                        <a:pos x="261" y="1553"/>
                      </a:cxn>
                      <a:cxn ang="0">
                        <a:pos x="1630" y="252"/>
                      </a:cxn>
                      <a:cxn ang="0">
                        <a:pos x="2967" y="1553"/>
                      </a:cxn>
                    </a:cxnLst>
                    <a:rect l="txL" t="txT" r="txR" b="txB"/>
                    <a:pathLst>
                      <a:path w="24" h="24">
                        <a:moveTo>
                          <a:pt x="24" y="12"/>
                        </a:moveTo>
                        <a:cubicBezTo>
                          <a:pt x="24" y="5"/>
                          <a:pt x="19" y="0"/>
                          <a:pt x="12" y="0"/>
                        </a:cubicBezTo>
                        <a:cubicBezTo>
                          <a:pt x="6" y="0"/>
                          <a:pt x="0" y="5"/>
                          <a:pt x="0" y="12"/>
                        </a:cubicBezTo>
                        <a:cubicBezTo>
                          <a:pt x="0" y="19"/>
                          <a:pt x="6" y="24"/>
                          <a:pt x="12" y="24"/>
                        </a:cubicBezTo>
                        <a:cubicBezTo>
                          <a:pt x="19" y="24"/>
                          <a:pt x="24" y="19"/>
                          <a:pt x="24" y="12"/>
                        </a:cubicBezTo>
                        <a:moveTo>
                          <a:pt x="22" y="12"/>
                        </a:moveTo>
                        <a:cubicBezTo>
                          <a:pt x="22" y="18"/>
                          <a:pt x="18" y="22"/>
                          <a:pt x="12" y="22"/>
                        </a:cubicBezTo>
                        <a:cubicBezTo>
                          <a:pt x="7" y="22"/>
                          <a:pt x="2" y="18"/>
                          <a:pt x="2" y="12"/>
                        </a:cubicBezTo>
                        <a:cubicBezTo>
                          <a:pt x="2" y="7"/>
                          <a:pt x="7" y="2"/>
                          <a:pt x="12" y="2"/>
                        </a:cubicBezTo>
                        <a:cubicBezTo>
                          <a:pt x="18" y="2"/>
                          <a:pt x="22" y="7"/>
                          <a:pt x="22" y="12"/>
                        </a:cubicBezTo>
                      </a:path>
                    </a:pathLst>
                  </a:custGeom>
                  <a:solidFill>
                    <a:srgbClr val="BAB9B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7" name="Freeform 1540"/>
                  <p:cNvSpPr>
                    <a:spLocks noEditPoints="1"/>
                  </p:cNvSpPr>
                  <p:nvPr/>
                </p:nvSpPr>
                <p:spPr>
                  <a:xfrm>
                    <a:off x="1505" y="1761"/>
                    <a:ext cx="112" cy="111"/>
                  </a:xfrm>
                  <a:custGeom>
                    <a:avLst/>
                    <a:gdLst>
                      <a:gd name="txL" fmla="*/ 0 w 22"/>
                      <a:gd name="txT" fmla="*/ 0 h 22"/>
                      <a:gd name="txR" fmla="*/ 22 w 22"/>
                      <a:gd name="txB" fmla="*/ 22 h 22"/>
                    </a:gdLst>
                    <a:ahLst/>
                    <a:cxnLst>
                      <a:cxn ang="0">
                        <a:pos x="2902" y="1428"/>
                      </a:cxn>
                      <a:cxn ang="0">
                        <a:pos x="1451" y="0"/>
                      </a:cxn>
                      <a:cxn ang="0">
                        <a:pos x="0" y="1428"/>
                      </a:cxn>
                      <a:cxn ang="0">
                        <a:pos x="1451" y="2825"/>
                      </a:cxn>
                      <a:cxn ang="0">
                        <a:pos x="2902" y="1428"/>
                      </a:cxn>
                      <a:cxn ang="0">
                        <a:pos x="2642" y="1428"/>
                      </a:cxn>
                      <a:cxn ang="0">
                        <a:pos x="1451" y="2573"/>
                      </a:cxn>
                      <a:cxn ang="0">
                        <a:pos x="260" y="1428"/>
                      </a:cxn>
                      <a:cxn ang="0">
                        <a:pos x="1451" y="252"/>
                      </a:cxn>
                      <a:cxn ang="0">
                        <a:pos x="2642" y="1428"/>
                      </a:cxn>
                    </a:cxnLst>
                    <a:rect l="txL" t="txT" r="txR" b="txB"/>
                    <a:pathLst>
                      <a:path w="22" h="22">
                        <a:moveTo>
                          <a:pt x="22" y="11"/>
                        </a:moveTo>
                        <a:cubicBezTo>
                          <a:pt x="22" y="5"/>
                          <a:pt x="17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7"/>
                          <a:pt x="5" y="22"/>
                          <a:pt x="11" y="22"/>
                        </a:cubicBezTo>
                        <a:cubicBezTo>
                          <a:pt x="17" y="22"/>
                          <a:pt x="22" y="17"/>
                          <a:pt x="22" y="11"/>
                        </a:cubicBezTo>
                        <a:moveTo>
                          <a:pt x="20" y="11"/>
                        </a:moveTo>
                        <a:cubicBezTo>
                          <a:pt x="20" y="16"/>
                          <a:pt x="16" y="20"/>
                          <a:pt x="11" y="20"/>
                        </a:cubicBezTo>
                        <a:cubicBezTo>
                          <a:pt x="6" y="20"/>
                          <a:pt x="2" y="16"/>
                          <a:pt x="2" y="11"/>
                        </a:cubicBezTo>
                        <a:cubicBezTo>
                          <a:pt x="2" y="6"/>
                          <a:pt x="6" y="2"/>
                          <a:pt x="11" y="2"/>
                        </a:cubicBezTo>
                        <a:cubicBezTo>
                          <a:pt x="16" y="2"/>
                          <a:pt x="20" y="6"/>
                          <a:pt x="20" y="11"/>
                        </a:cubicBezTo>
                      </a:path>
                    </a:pathLst>
                  </a:custGeom>
                  <a:solidFill>
                    <a:srgbClr val="BDBCB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8" name="Freeform 1541"/>
                  <p:cNvSpPr>
                    <a:spLocks noEditPoints="1"/>
                  </p:cNvSpPr>
                  <p:nvPr/>
                </p:nvSpPr>
                <p:spPr>
                  <a:xfrm>
                    <a:off x="1510" y="1766"/>
                    <a:ext cx="102" cy="101"/>
                  </a:xfrm>
                  <a:custGeom>
                    <a:avLst/>
                    <a:gdLst>
                      <a:gd name="txL" fmla="*/ 0 w 20"/>
                      <a:gd name="txT" fmla="*/ 0 h 20"/>
                      <a:gd name="txR" fmla="*/ 20 w 20"/>
                      <a:gd name="txB" fmla="*/ 20 h 20"/>
                    </a:gdLst>
                    <a:ahLst/>
                    <a:cxnLst>
                      <a:cxn ang="0">
                        <a:pos x="2652" y="1303"/>
                      </a:cxn>
                      <a:cxn ang="0">
                        <a:pos x="1326" y="0"/>
                      </a:cxn>
                      <a:cxn ang="0">
                        <a:pos x="0" y="1303"/>
                      </a:cxn>
                      <a:cxn ang="0">
                        <a:pos x="1326" y="2576"/>
                      </a:cxn>
                      <a:cxn ang="0">
                        <a:pos x="2652" y="1303"/>
                      </a:cxn>
                      <a:cxn ang="0">
                        <a:pos x="2392" y="1303"/>
                      </a:cxn>
                      <a:cxn ang="0">
                        <a:pos x="1326" y="2323"/>
                      </a:cxn>
                      <a:cxn ang="0">
                        <a:pos x="260" y="1303"/>
                      </a:cxn>
                      <a:cxn ang="0">
                        <a:pos x="1326" y="258"/>
                      </a:cxn>
                      <a:cxn ang="0">
                        <a:pos x="2392" y="1303"/>
                      </a:cxn>
                    </a:cxnLst>
                    <a:rect l="txL" t="txT" r="txR" b="txB"/>
                    <a:pathLst>
                      <a:path w="20" h="20">
                        <a:moveTo>
                          <a:pt x="20" y="10"/>
                        </a:moveTo>
                        <a:cubicBezTo>
                          <a:pt x="20" y="5"/>
                          <a:pt x="16" y="0"/>
                          <a:pt x="10" y="0"/>
                        </a:cubicBezTo>
                        <a:cubicBezTo>
                          <a:pt x="5" y="0"/>
                          <a:pt x="0" y="5"/>
                          <a:pt x="0" y="10"/>
                        </a:cubicBezTo>
                        <a:cubicBezTo>
                          <a:pt x="0" y="16"/>
                          <a:pt x="5" y="20"/>
                          <a:pt x="10" y="20"/>
                        </a:cubicBezTo>
                        <a:cubicBezTo>
                          <a:pt x="16" y="20"/>
                          <a:pt x="20" y="16"/>
                          <a:pt x="20" y="10"/>
                        </a:cubicBezTo>
                        <a:moveTo>
                          <a:pt x="18" y="10"/>
                        </a:moveTo>
                        <a:cubicBezTo>
                          <a:pt x="18" y="15"/>
                          <a:pt x="15" y="18"/>
                          <a:pt x="10" y="18"/>
                        </a:cubicBezTo>
                        <a:cubicBezTo>
                          <a:pt x="6" y="18"/>
                          <a:pt x="2" y="15"/>
                          <a:pt x="2" y="10"/>
                        </a:cubicBezTo>
                        <a:cubicBezTo>
                          <a:pt x="2" y="6"/>
                          <a:pt x="6" y="2"/>
                          <a:pt x="10" y="2"/>
                        </a:cubicBezTo>
                        <a:cubicBezTo>
                          <a:pt x="15" y="2"/>
                          <a:pt x="18" y="6"/>
                          <a:pt x="18" y="10"/>
                        </a:cubicBezTo>
                      </a:path>
                    </a:pathLst>
                  </a:custGeom>
                  <a:solidFill>
                    <a:srgbClr val="C2C1C1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99" name="Freeform 1542"/>
                  <p:cNvSpPr>
                    <a:spLocks noEditPoints="1"/>
                  </p:cNvSpPr>
                  <p:nvPr/>
                </p:nvSpPr>
                <p:spPr>
                  <a:xfrm>
                    <a:off x="1515" y="1771"/>
                    <a:ext cx="92" cy="91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2402" y="1178"/>
                      </a:cxn>
                      <a:cxn ang="0">
                        <a:pos x="1201" y="0"/>
                      </a:cxn>
                      <a:cxn ang="0">
                        <a:pos x="0" y="1178"/>
                      </a:cxn>
                      <a:cxn ang="0">
                        <a:pos x="1201" y="2326"/>
                      </a:cxn>
                      <a:cxn ang="0">
                        <a:pos x="2402" y="1178"/>
                      </a:cxn>
                      <a:cxn ang="0">
                        <a:pos x="2142" y="1178"/>
                      </a:cxn>
                      <a:cxn ang="0">
                        <a:pos x="1201" y="2068"/>
                      </a:cxn>
                      <a:cxn ang="0">
                        <a:pos x="261" y="1178"/>
                      </a:cxn>
                      <a:cxn ang="0">
                        <a:pos x="1201" y="258"/>
                      </a:cxn>
                      <a:cxn ang="0">
                        <a:pos x="2142" y="1178"/>
                      </a:cxn>
                    </a:cxnLst>
                    <a:rect l="txL" t="txT" r="txR" b="txB"/>
                    <a:pathLst>
                      <a:path w="18" h="18">
                        <a:moveTo>
                          <a:pt x="18" y="9"/>
                        </a:move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4"/>
                          <a:pt x="4" y="18"/>
                          <a:pt x="9" y="18"/>
                        </a:cubicBezTo>
                        <a:cubicBezTo>
                          <a:pt x="14" y="18"/>
                          <a:pt x="18" y="14"/>
                          <a:pt x="18" y="9"/>
                        </a:cubicBezTo>
                        <a:moveTo>
                          <a:pt x="16" y="9"/>
                        </a:moveTo>
                        <a:cubicBezTo>
                          <a:pt x="16" y="13"/>
                          <a:pt x="13" y="16"/>
                          <a:pt x="9" y="16"/>
                        </a:cubicBezTo>
                        <a:cubicBezTo>
                          <a:pt x="5" y="16"/>
                          <a:pt x="2" y="13"/>
                          <a:pt x="2" y="9"/>
                        </a:cubicBezTo>
                        <a:cubicBezTo>
                          <a:pt x="2" y="5"/>
                          <a:pt x="5" y="2"/>
                          <a:pt x="9" y="2"/>
                        </a:cubicBezTo>
                        <a:cubicBezTo>
                          <a:pt x="13" y="2"/>
                          <a:pt x="16" y="5"/>
                          <a:pt x="16" y="9"/>
                        </a:cubicBezTo>
                      </a:path>
                    </a:pathLst>
                  </a:custGeom>
                  <a:solidFill>
                    <a:srgbClr val="C5C4C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0" name="Freeform 1543"/>
                  <p:cNvSpPr>
                    <a:spLocks noEditPoints="1"/>
                  </p:cNvSpPr>
                  <p:nvPr/>
                </p:nvSpPr>
                <p:spPr>
                  <a:xfrm>
                    <a:off x="1520" y="1776"/>
                    <a:ext cx="81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076" y="1053"/>
                      </a:cxn>
                      <a:cxn ang="0">
                        <a:pos x="1053" y="0"/>
                      </a:cxn>
                      <a:cxn ang="0">
                        <a:pos x="0" y="1053"/>
                      </a:cxn>
                      <a:cxn ang="0">
                        <a:pos x="1053" y="2076"/>
                      </a:cxn>
                      <a:cxn ang="0">
                        <a:pos x="2076" y="1053"/>
                      </a:cxn>
                      <a:cxn ang="0">
                        <a:pos x="1817" y="1053"/>
                      </a:cxn>
                      <a:cxn ang="0">
                        <a:pos x="1053" y="1817"/>
                      </a:cxn>
                      <a:cxn ang="0">
                        <a:pos x="258" y="1053"/>
                      </a:cxn>
                      <a:cxn ang="0">
                        <a:pos x="1053" y="258"/>
                      </a:cxn>
                      <a:cxn ang="0">
                        <a:pos x="1817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3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3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1"/>
                          <a:pt x="12" y="14"/>
                          <a:pt x="8" y="14"/>
                        </a:cubicBezTo>
                        <a:cubicBezTo>
                          <a:pt x="5" y="14"/>
                          <a:pt x="2" y="11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2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1" name="Freeform 1544"/>
                  <p:cNvSpPr>
                    <a:spLocks noEditPoints="1"/>
                  </p:cNvSpPr>
                  <p:nvPr/>
                </p:nvSpPr>
                <p:spPr>
                  <a:xfrm>
                    <a:off x="1525" y="1781"/>
                    <a:ext cx="71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826" y="928"/>
                      </a:cxn>
                      <a:cxn ang="0">
                        <a:pos x="928" y="0"/>
                      </a:cxn>
                      <a:cxn ang="0">
                        <a:pos x="0" y="928"/>
                      </a:cxn>
                      <a:cxn ang="0">
                        <a:pos x="928" y="1826"/>
                      </a:cxn>
                      <a:cxn ang="0">
                        <a:pos x="1826" y="928"/>
                      </a:cxn>
                      <a:cxn ang="0">
                        <a:pos x="1567" y="928"/>
                      </a:cxn>
                      <a:cxn ang="0">
                        <a:pos x="928" y="1567"/>
                      </a:cxn>
                      <a:cxn ang="0">
                        <a:pos x="259" y="928"/>
                      </a:cxn>
                      <a:cxn ang="0">
                        <a:pos x="928" y="259"/>
                      </a:cxn>
                      <a:cxn ang="0">
                        <a:pos x="1567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4"/>
                          <a:pt x="4" y="2"/>
                          <a:pt x="7" y="2"/>
                        </a:cubicBezTo>
                        <a:cubicBezTo>
                          <a:pt x="10" y="2"/>
                          <a:pt x="12" y="4"/>
                          <a:pt x="12" y="7"/>
                        </a:cubicBezTo>
                      </a:path>
                    </a:pathLst>
                  </a:custGeom>
                  <a:solidFill>
                    <a:srgbClr val="C9C9C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2" name="Freeform 1545"/>
                  <p:cNvSpPr>
                    <a:spLocks noEditPoints="1"/>
                  </p:cNvSpPr>
                  <p:nvPr/>
                </p:nvSpPr>
                <p:spPr>
                  <a:xfrm>
                    <a:off x="1530" y="1786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10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9"/>
                          <a:pt x="3" y="12"/>
                          <a:pt x="6" y="12"/>
                        </a:cubicBezTo>
                        <a:cubicBezTo>
                          <a:pt x="10" y="12"/>
                          <a:pt x="12" y="9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CBCBC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3" name="Freeform 1546"/>
                  <p:cNvSpPr>
                    <a:spLocks noEditPoints="1"/>
                  </p:cNvSpPr>
                  <p:nvPr/>
                </p:nvSpPr>
                <p:spPr>
                  <a:xfrm>
                    <a:off x="1535" y="1791"/>
                    <a:ext cx="51" cy="50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25"/>
                      </a:cxn>
                      <a:cxn ang="0">
                        <a:pos x="678" y="0"/>
                      </a:cxn>
                      <a:cxn ang="0">
                        <a:pos x="0" y="625"/>
                      </a:cxn>
                      <a:cxn ang="0">
                        <a:pos x="678" y="1250"/>
                      </a:cxn>
                      <a:cxn ang="0">
                        <a:pos x="1326" y="625"/>
                      </a:cxn>
                      <a:cxn ang="0">
                        <a:pos x="1066" y="625"/>
                      </a:cxn>
                      <a:cxn ang="0">
                        <a:pos x="678" y="1000"/>
                      </a:cxn>
                      <a:cxn ang="0">
                        <a:pos x="260" y="625"/>
                      </a:cxn>
                      <a:cxn ang="0">
                        <a:pos x="678" y="250"/>
                      </a:cxn>
                      <a:cxn ang="0">
                        <a:pos x="1066" y="625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4" y="8"/>
                          <a:pt x="2" y="7"/>
                          <a:pt x="2" y="5"/>
                        </a:cubicBezTo>
                        <a:cubicBezTo>
                          <a:pt x="2" y="3"/>
                          <a:pt x="4" y="2"/>
                          <a:pt x="5" y="2"/>
                        </a:cubicBezTo>
                        <a:cubicBezTo>
                          <a:pt x="7" y="2"/>
                          <a:pt x="8" y="3"/>
                          <a:pt x="8" y="5"/>
                        </a:cubicBezTo>
                      </a:path>
                    </a:pathLst>
                  </a:custGeom>
                  <a:solidFill>
                    <a:srgbClr val="CECDC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4" name="Freeform 1547"/>
                  <p:cNvSpPr>
                    <a:spLocks noEditPoints="1"/>
                  </p:cNvSpPr>
                  <p:nvPr/>
                </p:nvSpPr>
                <p:spPr>
                  <a:xfrm>
                    <a:off x="1540" y="1796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D0CFC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5" name="Freeform 1548"/>
                  <p:cNvSpPr>
                    <a:spLocks noEditPoints="1"/>
                  </p:cNvSpPr>
                  <p:nvPr/>
                </p:nvSpPr>
                <p:spPr>
                  <a:xfrm>
                    <a:off x="1545" y="1801"/>
                    <a:ext cx="31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827" y="375"/>
                      </a:cxn>
                      <a:cxn ang="0">
                        <a:pos x="429" y="0"/>
                      </a:cxn>
                      <a:cxn ang="0">
                        <a:pos x="0" y="375"/>
                      </a:cxn>
                      <a:cxn ang="0">
                        <a:pos x="429" y="750"/>
                      </a:cxn>
                      <a:cxn ang="0">
                        <a:pos x="827" y="375"/>
                      </a:cxn>
                      <a:cxn ang="0">
                        <a:pos x="563" y="375"/>
                      </a:cxn>
                      <a:cxn ang="0">
                        <a:pos x="429" y="500"/>
                      </a:cxn>
                      <a:cxn ang="0">
                        <a:pos x="269" y="375"/>
                      </a:cxn>
                      <a:cxn ang="0">
                        <a:pos x="429" y="250"/>
                      </a:cxn>
                      <a:cxn ang="0">
                        <a:pos x="563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5"/>
                          <a:pt x="2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2" y="4"/>
                          <a:pt x="2" y="3"/>
                        </a:cubicBezTo>
                        <a:cubicBezTo>
                          <a:pt x="2" y="3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D4D4D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06" name="Oval 1549"/>
                  <p:cNvSpPr/>
                  <p:nvPr/>
                </p:nvSpPr>
                <p:spPr>
                  <a:xfrm>
                    <a:off x="1550" y="1806"/>
                    <a:ext cx="21" cy="20"/>
                  </a:xfrm>
                  <a:prstGeom prst="ellipse">
                    <a:avLst/>
                  </a:prstGeom>
                  <a:solidFill>
                    <a:srgbClr val="D7D7D6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07" name="Oval 1550"/>
                  <p:cNvSpPr/>
                  <p:nvPr/>
                </p:nvSpPr>
                <p:spPr>
                  <a:xfrm>
                    <a:off x="1556" y="1811"/>
                    <a:ext cx="10" cy="10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08" name="Rectangle 1551"/>
                  <p:cNvSpPr/>
                  <p:nvPr/>
                </p:nvSpPr>
                <p:spPr>
                  <a:xfrm>
                    <a:off x="1474" y="1705"/>
                    <a:ext cx="173" cy="222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09" name="Rectangle 1552"/>
                  <p:cNvSpPr/>
                  <p:nvPr/>
                </p:nvSpPr>
                <p:spPr>
                  <a:xfrm>
                    <a:off x="1709" y="1978"/>
                    <a:ext cx="204" cy="5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0" name="Rectangle 1553"/>
                  <p:cNvSpPr/>
                  <p:nvPr/>
                </p:nvSpPr>
                <p:spPr>
                  <a:xfrm>
                    <a:off x="1709" y="1973"/>
                    <a:ext cx="204" cy="10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1" name="Rectangle 1554"/>
                  <p:cNvSpPr/>
                  <p:nvPr/>
                </p:nvSpPr>
                <p:spPr>
                  <a:xfrm>
                    <a:off x="1709" y="1968"/>
                    <a:ext cx="204" cy="10"/>
                  </a:xfrm>
                  <a:prstGeom prst="rect">
                    <a:avLst/>
                  </a:prstGeom>
                  <a:solidFill>
                    <a:srgbClr val="8B8A89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2" name="Rectangle 1555"/>
                  <p:cNvSpPr/>
                  <p:nvPr/>
                </p:nvSpPr>
                <p:spPr>
                  <a:xfrm>
                    <a:off x="1709" y="1963"/>
                    <a:ext cx="204" cy="10"/>
                  </a:xfrm>
                  <a:prstGeom prst="rect">
                    <a:avLst/>
                  </a:prstGeom>
                  <a:solidFill>
                    <a:srgbClr val="959493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3" name="Rectangle 1556"/>
                  <p:cNvSpPr/>
                  <p:nvPr/>
                </p:nvSpPr>
                <p:spPr>
                  <a:xfrm>
                    <a:off x="1709" y="1958"/>
                    <a:ext cx="204" cy="10"/>
                  </a:xfrm>
                  <a:prstGeom prst="rect">
                    <a:avLst/>
                  </a:prstGeom>
                  <a:solidFill>
                    <a:srgbClr val="A09F9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4" name="Rectangle 1557"/>
                  <p:cNvSpPr/>
                  <p:nvPr/>
                </p:nvSpPr>
                <p:spPr>
                  <a:xfrm>
                    <a:off x="1709" y="1953"/>
                    <a:ext cx="204" cy="10"/>
                  </a:xfrm>
                  <a:prstGeom prst="rect">
                    <a:avLst/>
                  </a:prstGeom>
                  <a:solidFill>
                    <a:srgbClr val="A9A8A7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5" name="Rectangle 1558"/>
                  <p:cNvSpPr/>
                  <p:nvPr/>
                </p:nvSpPr>
                <p:spPr>
                  <a:xfrm>
                    <a:off x="1709" y="1948"/>
                    <a:ext cx="204" cy="10"/>
                  </a:xfrm>
                  <a:prstGeom prst="rect">
                    <a:avLst/>
                  </a:prstGeom>
                  <a:solidFill>
                    <a:srgbClr val="B5B4B4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6" name="Rectangle 1559"/>
                  <p:cNvSpPr/>
                  <p:nvPr/>
                </p:nvSpPr>
                <p:spPr>
                  <a:xfrm>
                    <a:off x="1709" y="1943"/>
                    <a:ext cx="204" cy="10"/>
                  </a:xfrm>
                  <a:prstGeom prst="rect">
                    <a:avLst/>
                  </a:prstGeom>
                  <a:solidFill>
                    <a:srgbClr val="C2C1C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7" name="Rectangle 1560"/>
                  <p:cNvSpPr/>
                  <p:nvPr/>
                </p:nvSpPr>
                <p:spPr>
                  <a:xfrm>
                    <a:off x="1709" y="1937"/>
                    <a:ext cx="204" cy="11"/>
                  </a:xfrm>
                  <a:prstGeom prst="rect">
                    <a:avLst/>
                  </a:prstGeom>
                  <a:solidFill>
                    <a:srgbClr val="CECDCD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8" name="Rectangle 1561"/>
                  <p:cNvSpPr/>
                  <p:nvPr/>
                </p:nvSpPr>
                <p:spPr>
                  <a:xfrm>
                    <a:off x="1709" y="1932"/>
                    <a:ext cx="204" cy="1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19" name="Rectangle 1562"/>
                  <p:cNvSpPr/>
                  <p:nvPr/>
                </p:nvSpPr>
                <p:spPr>
                  <a:xfrm>
                    <a:off x="1709" y="1937"/>
                    <a:ext cx="204" cy="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20" name="Rectangle 1563"/>
                  <p:cNvSpPr/>
                  <p:nvPr/>
                </p:nvSpPr>
                <p:spPr>
                  <a:xfrm>
                    <a:off x="1709" y="1937"/>
                    <a:ext cx="204" cy="46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21" name="Rectangle 1564"/>
                  <p:cNvSpPr/>
                  <p:nvPr/>
                </p:nvSpPr>
                <p:spPr>
                  <a:xfrm>
                    <a:off x="1709" y="1680"/>
                    <a:ext cx="204" cy="268"/>
                  </a:xfrm>
                  <a:prstGeom prst="rect">
                    <a:avLst/>
                  </a:prstGeom>
                  <a:solidFill>
                    <a:srgbClr val="959493"/>
                  </a:solidFill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22" name="Freeform 1565"/>
                  <p:cNvSpPr>
                    <a:spLocks noEditPoints="1"/>
                  </p:cNvSpPr>
                  <p:nvPr/>
                </p:nvSpPr>
                <p:spPr>
                  <a:xfrm>
                    <a:off x="1668" y="1675"/>
                    <a:ext cx="286" cy="283"/>
                  </a:xfrm>
                  <a:custGeom>
                    <a:avLst/>
                    <a:gdLst>
                      <a:gd name="txL" fmla="*/ 0 w 56"/>
                      <a:gd name="txT" fmla="*/ 0 h 56"/>
                      <a:gd name="txR" fmla="*/ 56 w 56"/>
                      <a:gd name="txB" fmla="*/ 56 h 56"/>
                    </a:gdLst>
                    <a:ahLst/>
                    <a:cxnLst>
                      <a:cxn ang="0">
                        <a:pos x="7462" y="3628"/>
                      </a:cxn>
                      <a:cxn ang="0">
                        <a:pos x="3728" y="0"/>
                      </a:cxn>
                      <a:cxn ang="0">
                        <a:pos x="0" y="3628"/>
                      </a:cxn>
                      <a:cxn ang="0">
                        <a:pos x="3728" y="7227"/>
                      </a:cxn>
                      <a:cxn ang="0">
                        <a:pos x="7462" y="3628"/>
                      </a:cxn>
                      <a:cxn ang="0">
                        <a:pos x="7201" y="3628"/>
                      </a:cxn>
                      <a:cxn ang="0">
                        <a:pos x="3728" y="6974"/>
                      </a:cxn>
                      <a:cxn ang="0">
                        <a:pos x="260" y="3628"/>
                      </a:cxn>
                      <a:cxn ang="0">
                        <a:pos x="3728" y="258"/>
                      </a:cxn>
                      <a:cxn ang="0">
                        <a:pos x="7201" y="3628"/>
                      </a:cxn>
                    </a:cxnLst>
                    <a:rect l="txL" t="txT" r="txR" b="txB"/>
                    <a:pathLst>
                      <a:path w="56" h="56">
                        <a:moveTo>
                          <a:pt x="56" y="28"/>
                        </a:moveTo>
                        <a:cubicBezTo>
                          <a:pt x="56" y="13"/>
                          <a:pt x="44" y="0"/>
                          <a:pt x="28" y="0"/>
                        </a:cubicBezTo>
                        <a:cubicBezTo>
                          <a:pt x="13" y="0"/>
                          <a:pt x="0" y="13"/>
                          <a:pt x="0" y="28"/>
                        </a:cubicBezTo>
                        <a:cubicBezTo>
                          <a:pt x="0" y="44"/>
                          <a:pt x="13" y="56"/>
                          <a:pt x="28" y="56"/>
                        </a:cubicBezTo>
                        <a:cubicBezTo>
                          <a:pt x="44" y="56"/>
                          <a:pt x="56" y="44"/>
                          <a:pt x="56" y="28"/>
                        </a:cubicBezTo>
                        <a:moveTo>
                          <a:pt x="54" y="28"/>
                        </a:moveTo>
                        <a:cubicBezTo>
                          <a:pt x="54" y="43"/>
                          <a:pt x="43" y="54"/>
                          <a:pt x="28" y="54"/>
                        </a:cubicBezTo>
                        <a:cubicBezTo>
                          <a:pt x="14" y="54"/>
                          <a:pt x="2" y="43"/>
                          <a:pt x="2" y="28"/>
                        </a:cubicBezTo>
                        <a:cubicBezTo>
                          <a:pt x="2" y="14"/>
                          <a:pt x="14" y="2"/>
                          <a:pt x="28" y="2"/>
                        </a:cubicBezTo>
                        <a:cubicBezTo>
                          <a:pt x="43" y="2"/>
                          <a:pt x="54" y="14"/>
                          <a:pt x="54" y="28"/>
                        </a:cubicBezTo>
                      </a:path>
                    </a:pathLst>
                  </a:custGeom>
                  <a:solidFill>
                    <a:srgbClr val="95949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3" name="Freeform 1566"/>
                  <p:cNvSpPr>
                    <a:spLocks noEditPoints="1"/>
                  </p:cNvSpPr>
                  <p:nvPr/>
                </p:nvSpPr>
                <p:spPr>
                  <a:xfrm>
                    <a:off x="1673" y="1680"/>
                    <a:ext cx="275" cy="273"/>
                  </a:xfrm>
                  <a:custGeom>
                    <a:avLst/>
                    <a:gdLst>
                      <a:gd name="txL" fmla="*/ 0 w 54"/>
                      <a:gd name="txT" fmla="*/ 0 h 54"/>
                      <a:gd name="txR" fmla="*/ 54 w 54"/>
                      <a:gd name="txB" fmla="*/ 54 h 54"/>
                    </a:gdLst>
                    <a:ahLst/>
                    <a:cxnLst>
                      <a:cxn ang="0">
                        <a:pos x="7130" y="3504"/>
                      </a:cxn>
                      <a:cxn ang="0">
                        <a:pos x="3580" y="0"/>
                      </a:cxn>
                      <a:cxn ang="0">
                        <a:pos x="0" y="3504"/>
                      </a:cxn>
                      <a:cxn ang="0">
                        <a:pos x="3580" y="6977"/>
                      </a:cxn>
                      <a:cxn ang="0">
                        <a:pos x="7130" y="3504"/>
                      </a:cxn>
                      <a:cxn ang="0">
                        <a:pos x="6875" y="3504"/>
                      </a:cxn>
                      <a:cxn ang="0">
                        <a:pos x="3580" y="6724"/>
                      </a:cxn>
                      <a:cxn ang="0">
                        <a:pos x="260" y="3504"/>
                      </a:cxn>
                      <a:cxn ang="0">
                        <a:pos x="3580" y="258"/>
                      </a:cxn>
                      <a:cxn ang="0">
                        <a:pos x="6875" y="3504"/>
                      </a:cxn>
                    </a:cxnLst>
                    <a:rect l="txL" t="txT" r="txR" b="txB"/>
                    <a:pathLst>
                      <a:path w="54" h="54">
                        <a:moveTo>
                          <a:pt x="54" y="27"/>
                        </a:moveTo>
                        <a:cubicBezTo>
                          <a:pt x="54" y="12"/>
                          <a:pt x="42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2"/>
                          <a:pt x="12" y="54"/>
                          <a:pt x="27" y="54"/>
                        </a:cubicBezTo>
                        <a:cubicBezTo>
                          <a:pt x="42" y="54"/>
                          <a:pt x="54" y="42"/>
                          <a:pt x="54" y="27"/>
                        </a:cubicBezTo>
                        <a:moveTo>
                          <a:pt x="52" y="27"/>
                        </a:moveTo>
                        <a:cubicBezTo>
                          <a:pt x="52" y="41"/>
                          <a:pt x="41" y="52"/>
                          <a:pt x="27" y="52"/>
                        </a:cubicBezTo>
                        <a:cubicBezTo>
                          <a:pt x="13" y="52"/>
                          <a:pt x="2" y="41"/>
                          <a:pt x="2" y="27"/>
                        </a:cubicBezTo>
                        <a:cubicBezTo>
                          <a:pt x="2" y="13"/>
                          <a:pt x="13" y="2"/>
                          <a:pt x="27" y="2"/>
                        </a:cubicBezTo>
                        <a:cubicBezTo>
                          <a:pt x="41" y="2"/>
                          <a:pt x="52" y="13"/>
                          <a:pt x="52" y="27"/>
                        </a:cubicBezTo>
                      </a:path>
                    </a:pathLst>
                  </a:custGeom>
                  <a:solidFill>
                    <a:srgbClr val="98979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4" name="Freeform 1567"/>
                  <p:cNvSpPr>
                    <a:spLocks noEditPoints="1"/>
                  </p:cNvSpPr>
                  <p:nvPr/>
                </p:nvSpPr>
                <p:spPr>
                  <a:xfrm>
                    <a:off x="1678" y="1685"/>
                    <a:ext cx="265" cy="263"/>
                  </a:xfrm>
                  <a:custGeom>
                    <a:avLst/>
                    <a:gdLst>
                      <a:gd name="txL" fmla="*/ 0 w 52"/>
                      <a:gd name="txT" fmla="*/ 0 h 52"/>
                      <a:gd name="txR" fmla="*/ 52 w 52"/>
                      <a:gd name="txB" fmla="*/ 52 h 52"/>
                    </a:gdLst>
                    <a:ahLst/>
                    <a:cxnLst>
                      <a:cxn ang="0">
                        <a:pos x="6880" y="3379"/>
                      </a:cxn>
                      <a:cxn ang="0">
                        <a:pos x="3455" y="0"/>
                      </a:cxn>
                      <a:cxn ang="0">
                        <a:pos x="0" y="3379"/>
                      </a:cxn>
                      <a:cxn ang="0">
                        <a:pos x="3455" y="6727"/>
                      </a:cxn>
                      <a:cxn ang="0">
                        <a:pos x="6880" y="3379"/>
                      </a:cxn>
                      <a:cxn ang="0">
                        <a:pos x="6625" y="3379"/>
                      </a:cxn>
                      <a:cxn ang="0">
                        <a:pos x="3455" y="6474"/>
                      </a:cxn>
                      <a:cxn ang="0">
                        <a:pos x="260" y="3379"/>
                      </a:cxn>
                      <a:cxn ang="0">
                        <a:pos x="3455" y="258"/>
                      </a:cxn>
                      <a:cxn ang="0">
                        <a:pos x="6625" y="3379"/>
                      </a:cxn>
                    </a:cxnLst>
                    <a:rect l="txL" t="txT" r="txR" b="txB"/>
                    <a:pathLst>
                      <a:path w="52" h="52">
                        <a:moveTo>
                          <a:pt x="52" y="26"/>
                        </a:moveTo>
                        <a:cubicBezTo>
                          <a:pt x="52" y="12"/>
                          <a:pt x="41" y="0"/>
                          <a:pt x="26" y="0"/>
                        </a:cubicBezTo>
                        <a:cubicBezTo>
                          <a:pt x="12" y="0"/>
                          <a:pt x="0" y="12"/>
                          <a:pt x="0" y="26"/>
                        </a:cubicBezTo>
                        <a:cubicBezTo>
                          <a:pt x="0" y="41"/>
                          <a:pt x="12" y="52"/>
                          <a:pt x="26" y="52"/>
                        </a:cubicBezTo>
                        <a:cubicBezTo>
                          <a:pt x="41" y="52"/>
                          <a:pt x="52" y="41"/>
                          <a:pt x="52" y="26"/>
                        </a:cubicBezTo>
                        <a:moveTo>
                          <a:pt x="50" y="26"/>
                        </a:moveTo>
                        <a:cubicBezTo>
                          <a:pt x="50" y="39"/>
                          <a:pt x="40" y="50"/>
                          <a:pt x="26" y="50"/>
                        </a:cubicBezTo>
                        <a:cubicBezTo>
                          <a:pt x="13" y="50"/>
                          <a:pt x="2" y="39"/>
                          <a:pt x="2" y="26"/>
                        </a:cubicBezTo>
                        <a:cubicBezTo>
                          <a:pt x="2" y="13"/>
                          <a:pt x="13" y="2"/>
                          <a:pt x="26" y="2"/>
                        </a:cubicBezTo>
                        <a:cubicBezTo>
                          <a:pt x="40" y="2"/>
                          <a:pt x="50" y="13"/>
                          <a:pt x="50" y="26"/>
                        </a:cubicBezTo>
                      </a:path>
                    </a:pathLst>
                  </a:custGeom>
                  <a:solidFill>
                    <a:srgbClr val="99989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5" name="Freeform 1568"/>
                  <p:cNvSpPr>
                    <a:spLocks noEditPoints="1"/>
                  </p:cNvSpPr>
                  <p:nvPr/>
                </p:nvSpPr>
                <p:spPr>
                  <a:xfrm>
                    <a:off x="1683" y="1690"/>
                    <a:ext cx="255" cy="253"/>
                  </a:xfrm>
                  <a:custGeom>
                    <a:avLst/>
                    <a:gdLst>
                      <a:gd name="txL" fmla="*/ 0 w 50"/>
                      <a:gd name="txT" fmla="*/ 0 h 50"/>
                      <a:gd name="txR" fmla="*/ 50 w 50"/>
                      <a:gd name="txB" fmla="*/ 50 h 50"/>
                    </a:gdLst>
                    <a:ahLst/>
                    <a:cxnLst>
                      <a:cxn ang="0">
                        <a:pos x="6630" y="3228"/>
                      </a:cxn>
                      <a:cxn ang="0">
                        <a:pos x="3330" y="0"/>
                      </a:cxn>
                      <a:cxn ang="0">
                        <a:pos x="0" y="3228"/>
                      </a:cxn>
                      <a:cxn ang="0">
                        <a:pos x="3330" y="6477"/>
                      </a:cxn>
                      <a:cxn ang="0">
                        <a:pos x="6630" y="3228"/>
                      </a:cxn>
                      <a:cxn ang="0">
                        <a:pos x="6370" y="3228"/>
                      </a:cxn>
                      <a:cxn ang="0">
                        <a:pos x="3330" y="6224"/>
                      </a:cxn>
                      <a:cxn ang="0">
                        <a:pos x="260" y="3228"/>
                      </a:cxn>
                      <a:cxn ang="0">
                        <a:pos x="3330" y="258"/>
                      </a:cxn>
                      <a:cxn ang="0">
                        <a:pos x="6370" y="3228"/>
                      </a:cxn>
                    </a:cxnLst>
                    <a:rect l="txL" t="txT" r="txR" b="txB"/>
                    <a:pathLst>
                      <a:path w="50" h="50">
                        <a:moveTo>
                          <a:pt x="50" y="25"/>
                        </a:moveTo>
                        <a:cubicBezTo>
                          <a:pt x="50" y="11"/>
                          <a:pt x="39" y="0"/>
                          <a:pt x="25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39"/>
                          <a:pt x="11" y="50"/>
                          <a:pt x="25" y="50"/>
                        </a:cubicBezTo>
                        <a:cubicBezTo>
                          <a:pt x="39" y="50"/>
                          <a:pt x="50" y="39"/>
                          <a:pt x="50" y="25"/>
                        </a:cubicBezTo>
                        <a:moveTo>
                          <a:pt x="48" y="25"/>
                        </a:moveTo>
                        <a:cubicBezTo>
                          <a:pt x="48" y="38"/>
                          <a:pt x="38" y="48"/>
                          <a:pt x="25" y="48"/>
                        </a:cubicBezTo>
                        <a:cubicBezTo>
                          <a:pt x="12" y="48"/>
                          <a:pt x="2" y="38"/>
                          <a:pt x="2" y="25"/>
                        </a:cubicBezTo>
                        <a:cubicBezTo>
                          <a:pt x="2" y="12"/>
                          <a:pt x="12" y="2"/>
                          <a:pt x="25" y="2"/>
                        </a:cubicBezTo>
                        <a:cubicBezTo>
                          <a:pt x="38" y="2"/>
                          <a:pt x="48" y="12"/>
                          <a:pt x="48" y="25"/>
                        </a:cubicBezTo>
                      </a:path>
                    </a:pathLst>
                  </a:custGeom>
                  <a:solidFill>
                    <a:srgbClr val="9C9B9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6" name="Freeform 1569"/>
                  <p:cNvSpPr>
                    <a:spLocks noEditPoints="1"/>
                  </p:cNvSpPr>
                  <p:nvPr/>
                </p:nvSpPr>
                <p:spPr>
                  <a:xfrm>
                    <a:off x="1688" y="1695"/>
                    <a:ext cx="245" cy="242"/>
                  </a:xfrm>
                  <a:custGeom>
                    <a:avLst/>
                    <a:gdLst>
                      <a:gd name="txL" fmla="*/ 0 w 48"/>
                      <a:gd name="txT" fmla="*/ 0 h 48"/>
                      <a:gd name="txR" fmla="*/ 48 w 48"/>
                      <a:gd name="txB" fmla="*/ 48 h 48"/>
                    </a:gdLst>
                    <a:ahLst/>
                    <a:cxnLst>
                      <a:cxn ang="0">
                        <a:pos x="6385" y="3075"/>
                      </a:cxn>
                      <a:cxn ang="0">
                        <a:pos x="3180" y="0"/>
                      </a:cxn>
                      <a:cxn ang="0">
                        <a:pos x="0" y="3075"/>
                      </a:cxn>
                      <a:cxn ang="0">
                        <a:pos x="3180" y="6151"/>
                      </a:cxn>
                      <a:cxn ang="0">
                        <a:pos x="6385" y="3075"/>
                      </a:cxn>
                      <a:cxn ang="0">
                        <a:pos x="6120" y="3075"/>
                      </a:cxn>
                      <a:cxn ang="0">
                        <a:pos x="3180" y="5899"/>
                      </a:cxn>
                      <a:cxn ang="0">
                        <a:pos x="260" y="3075"/>
                      </a:cxn>
                      <a:cxn ang="0">
                        <a:pos x="3180" y="252"/>
                      </a:cxn>
                      <a:cxn ang="0">
                        <a:pos x="6120" y="3075"/>
                      </a:cxn>
                    </a:cxnLst>
                    <a:rect l="txL" t="txT" r="txR" b="txB"/>
                    <a:pathLst>
                      <a:path w="48" h="48">
                        <a:moveTo>
                          <a:pt x="48" y="24"/>
                        </a:moveTo>
                        <a:cubicBezTo>
                          <a:pt x="48" y="11"/>
                          <a:pt x="38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37"/>
                          <a:pt x="11" y="48"/>
                          <a:pt x="24" y="48"/>
                        </a:cubicBezTo>
                        <a:cubicBezTo>
                          <a:pt x="38" y="48"/>
                          <a:pt x="48" y="37"/>
                          <a:pt x="48" y="24"/>
                        </a:cubicBezTo>
                        <a:moveTo>
                          <a:pt x="46" y="24"/>
                        </a:moveTo>
                        <a:cubicBezTo>
                          <a:pt x="46" y="36"/>
                          <a:pt x="36" y="46"/>
                          <a:pt x="24" y="46"/>
                        </a:cubicBezTo>
                        <a:cubicBezTo>
                          <a:pt x="12" y="46"/>
                          <a:pt x="2" y="36"/>
                          <a:pt x="2" y="24"/>
                        </a:cubicBezTo>
                        <a:cubicBezTo>
                          <a:pt x="2" y="12"/>
                          <a:pt x="12" y="2"/>
                          <a:pt x="24" y="2"/>
                        </a:cubicBezTo>
                        <a:cubicBezTo>
                          <a:pt x="36" y="2"/>
                          <a:pt x="46" y="12"/>
                          <a:pt x="46" y="24"/>
                        </a:cubicBezTo>
                      </a:path>
                    </a:pathLst>
                  </a:custGeom>
                  <a:solidFill>
                    <a:srgbClr val="9D9C9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7" name="Freeform 1570"/>
                  <p:cNvSpPr>
                    <a:spLocks noEditPoints="1"/>
                  </p:cNvSpPr>
                  <p:nvPr/>
                </p:nvSpPr>
                <p:spPr>
                  <a:xfrm>
                    <a:off x="1693" y="1700"/>
                    <a:ext cx="235" cy="232"/>
                  </a:xfrm>
                  <a:custGeom>
                    <a:avLst/>
                    <a:gdLst>
                      <a:gd name="txL" fmla="*/ 0 w 46"/>
                      <a:gd name="txT" fmla="*/ 0 h 46"/>
                      <a:gd name="txR" fmla="*/ 46 w 46"/>
                      <a:gd name="txB" fmla="*/ 46 h 46"/>
                    </a:gdLst>
                    <a:ahLst/>
                    <a:cxnLst>
                      <a:cxn ang="0">
                        <a:pos x="6136" y="2950"/>
                      </a:cxn>
                      <a:cxn ang="0">
                        <a:pos x="3055" y="0"/>
                      </a:cxn>
                      <a:cxn ang="0">
                        <a:pos x="0" y="2950"/>
                      </a:cxn>
                      <a:cxn ang="0">
                        <a:pos x="3055" y="5901"/>
                      </a:cxn>
                      <a:cxn ang="0">
                        <a:pos x="6136" y="2950"/>
                      </a:cxn>
                      <a:cxn ang="0">
                        <a:pos x="5870" y="2950"/>
                      </a:cxn>
                      <a:cxn ang="0">
                        <a:pos x="3055" y="5649"/>
                      </a:cxn>
                      <a:cxn ang="0">
                        <a:pos x="261" y="2950"/>
                      </a:cxn>
                      <a:cxn ang="0">
                        <a:pos x="3055" y="252"/>
                      </a:cxn>
                      <a:cxn ang="0">
                        <a:pos x="5870" y="2950"/>
                      </a:cxn>
                    </a:cxnLst>
                    <a:rect l="txL" t="txT" r="txR" b="txB"/>
                    <a:pathLst>
                      <a:path w="46" h="46">
                        <a:moveTo>
                          <a:pt x="46" y="23"/>
                        </a:moveTo>
                        <a:cubicBezTo>
                          <a:pt x="46" y="10"/>
                          <a:pt x="36" y="0"/>
                          <a:pt x="23" y="0"/>
                        </a:cubicBezTo>
                        <a:cubicBezTo>
                          <a:pt x="10" y="0"/>
                          <a:pt x="0" y="10"/>
                          <a:pt x="0" y="23"/>
                        </a:cubicBezTo>
                        <a:cubicBezTo>
                          <a:pt x="0" y="36"/>
                          <a:pt x="10" y="46"/>
                          <a:pt x="23" y="46"/>
                        </a:cubicBezTo>
                        <a:cubicBezTo>
                          <a:pt x="36" y="46"/>
                          <a:pt x="46" y="36"/>
                          <a:pt x="46" y="23"/>
                        </a:cubicBezTo>
                        <a:moveTo>
                          <a:pt x="44" y="23"/>
                        </a:moveTo>
                        <a:cubicBezTo>
                          <a:pt x="44" y="35"/>
                          <a:pt x="35" y="44"/>
                          <a:pt x="23" y="44"/>
                        </a:cubicBezTo>
                        <a:cubicBezTo>
                          <a:pt x="11" y="44"/>
                          <a:pt x="2" y="35"/>
                          <a:pt x="2" y="23"/>
                        </a:cubicBezTo>
                        <a:cubicBezTo>
                          <a:pt x="2" y="11"/>
                          <a:pt x="11" y="2"/>
                          <a:pt x="23" y="2"/>
                        </a:cubicBezTo>
                        <a:cubicBezTo>
                          <a:pt x="35" y="2"/>
                          <a:pt x="44" y="11"/>
                          <a:pt x="44" y="23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8" name="Freeform 1571"/>
                  <p:cNvSpPr>
                    <a:spLocks noEditPoints="1"/>
                  </p:cNvSpPr>
                  <p:nvPr/>
                </p:nvSpPr>
                <p:spPr>
                  <a:xfrm>
                    <a:off x="1698" y="1705"/>
                    <a:ext cx="225" cy="222"/>
                  </a:xfrm>
                  <a:custGeom>
                    <a:avLst/>
                    <a:gdLst>
                      <a:gd name="txL" fmla="*/ 0 w 44"/>
                      <a:gd name="txT" fmla="*/ 0 h 44"/>
                      <a:gd name="txR" fmla="*/ 44 w 44"/>
                      <a:gd name="txB" fmla="*/ 44 h 44"/>
                    </a:gdLst>
                    <a:ahLst/>
                    <a:cxnLst>
                      <a:cxn ang="0">
                        <a:pos x="5886" y="2825"/>
                      </a:cxn>
                      <a:cxn ang="0">
                        <a:pos x="2956" y="0"/>
                      </a:cxn>
                      <a:cxn ang="0">
                        <a:pos x="0" y="2825"/>
                      </a:cxn>
                      <a:cxn ang="0">
                        <a:pos x="2956" y="5651"/>
                      </a:cxn>
                      <a:cxn ang="0">
                        <a:pos x="5886" y="2825"/>
                      </a:cxn>
                      <a:cxn ang="0">
                        <a:pos x="5620" y="2825"/>
                      </a:cxn>
                      <a:cxn ang="0">
                        <a:pos x="2956" y="5399"/>
                      </a:cxn>
                      <a:cxn ang="0">
                        <a:pos x="261" y="2825"/>
                      </a:cxn>
                      <a:cxn ang="0">
                        <a:pos x="2956" y="252"/>
                      </a:cxn>
                      <a:cxn ang="0">
                        <a:pos x="5620" y="2825"/>
                      </a:cxn>
                    </a:cxnLst>
                    <a:rect l="txL" t="txT" r="txR" b="txB"/>
                    <a:pathLst>
                      <a:path w="44" h="44">
                        <a:moveTo>
                          <a:pt x="44" y="22"/>
                        </a:moveTo>
                        <a:cubicBezTo>
                          <a:pt x="44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4"/>
                          <a:pt x="10" y="44"/>
                          <a:pt x="22" y="44"/>
                        </a:cubicBezTo>
                        <a:cubicBezTo>
                          <a:pt x="34" y="44"/>
                          <a:pt x="44" y="34"/>
                          <a:pt x="44" y="22"/>
                        </a:cubicBezTo>
                        <a:moveTo>
                          <a:pt x="42" y="22"/>
                        </a:moveTo>
                        <a:cubicBezTo>
                          <a:pt x="42" y="33"/>
                          <a:pt x="33" y="42"/>
                          <a:pt x="22" y="42"/>
                        </a:cubicBezTo>
                        <a:cubicBezTo>
                          <a:pt x="11" y="42"/>
                          <a:pt x="2" y="33"/>
                          <a:pt x="2" y="22"/>
                        </a:cubicBezTo>
                        <a:cubicBezTo>
                          <a:pt x="2" y="11"/>
                          <a:pt x="11" y="2"/>
                          <a:pt x="22" y="2"/>
                        </a:cubicBezTo>
                        <a:cubicBezTo>
                          <a:pt x="33" y="2"/>
                          <a:pt x="42" y="11"/>
                          <a:pt x="42" y="22"/>
                        </a:cubicBezTo>
                      </a:path>
                    </a:pathLst>
                  </a:custGeom>
                  <a:solidFill>
                    <a:srgbClr val="A1A0A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29" name="Freeform 1572"/>
                  <p:cNvSpPr>
                    <a:spLocks noEditPoints="1"/>
                  </p:cNvSpPr>
                  <p:nvPr/>
                </p:nvSpPr>
                <p:spPr>
                  <a:xfrm>
                    <a:off x="1704" y="1710"/>
                    <a:ext cx="214" cy="212"/>
                  </a:xfrm>
                  <a:custGeom>
                    <a:avLst/>
                    <a:gdLst>
                      <a:gd name="txL" fmla="*/ 0 w 42"/>
                      <a:gd name="txT" fmla="*/ 0 h 42"/>
                      <a:gd name="txR" fmla="*/ 42 w 42"/>
                      <a:gd name="txB" fmla="*/ 42 h 42"/>
                    </a:gdLst>
                    <a:ahLst/>
                    <a:cxnLst>
                      <a:cxn ang="0">
                        <a:pos x="5554" y="2700"/>
                      </a:cxn>
                      <a:cxn ang="0">
                        <a:pos x="2777" y="0"/>
                      </a:cxn>
                      <a:cxn ang="0">
                        <a:pos x="0" y="2700"/>
                      </a:cxn>
                      <a:cxn ang="0">
                        <a:pos x="2777" y="5401"/>
                      </a:cxn>
                      <a:cxn ang="0">
                        <a:pos x="5554" y="2700"/>
                      </a:cxn>
                      <a:cxn ang="0">
                        <a:pos x="5294" y="2700"/>
                      </a:cxn>
                      <a:cxn ang="0">
                        <a:pos x="2777" y="5149"/>
                      </a:cxn>
                      <a:cxn ang="0">
                        <a:pos x="260" y="2700"/>
                      </a:cxn>
                      <a:cxn ang="0">
                        <a:pos x="2777" y="252"/>
                      </a:cxn>
                      <a:cxn ang="0">
                        <a:pos x="5294" y="2700"/>
                      </a:cxn>
                    </a:cxnLst>
                    <a:rect l="txL" t="txT" r="txR" b="txB"/>
                    <a:pathLst>
                      <a:path w="42" h="42">
                        <a:moveTo>
                          <a:pt x="42" y="21"/>
                        </a:move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9" y="0"/>
                          <a:pt x="0" y="9"/>
                          <a:pt x="0" y="21"/>
                        </a:cubicBezTo>
                        <a:cubicBezTo>
                          <a:pt x="0" y="33"/>
                          <a:pt x="9" y="42"/>
                          <a:pt x="21" y="42"/>
                        </a:cubicBezTo>
                        <a:cubicBezTo>
                          <a:pt x="33" y="42"/>
                          <a:pt x="42" y="33"/>
                          <a:pt x="42" y="21"/>
                        </a:cubicBezTo>
                        <a:moveTo>
                          <a:pt x="40" y="21"/>
                        </a:moveTo>
                        <a:cubicBezTo>
                          <a:pt x="40" y="32"/>
                          <a:pt x="32" y="40"/>
                          <a:pt x="21" y="40"/>
                        </a:cubicBezTo>
                        <a:cubicBezTo>
                          <a:pt x="11" y="40"/>
                          <a:pt x="2" y="32"/>
                          <a:pt x="2" y="21"/>
                        </a:cubicBezTo>
                        <a:cubicBezTo>
                          <a:pt x="2" y="11"/>
                          <a:pt x="11" y="2"/>
                          <a:pt x="21" y="2"/>
                        </a:cubicBezTo>
                        <a:cubicBezTo>
                          <a:pt x="32" y="2"/>
                          <a:pt x="40" y="11"/>
                          <a:pt x="40" y="21"/>
                        </a:cubicBezTo>
                      </a:path>
                    </a:pathLst>
                  </a:custGeom>
                  <a:solidFill>
                    <a:srgbClr val="A3A2A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0" name="Freeform 1573"/>
                  <p:cNvSpPr>
                    <a:spLocks noEditPoints="1"/>
                  </p:cNvSpPr>
                  <p:nvPr/>
                </p:nvSpPr>
                <p:spPr>
                  <a:xfrm>
                    <a:off x="1709" y="1715"/>
                    <a:ext cx="204" cy="202"/>
                  </a:xfrm>
                  <a:custGeom>
                    <a:avLst/>
                    <a:gdLst>
                      <a:gd name="txL" fmla="*/ 0 w 40"/>
                      <a:gd name="txT" fmla="*/ 0 h 40"/>
                      <a:gd name="txR" fmla="*/ 40 w 40"/>
                      <a:gd name="txB" fmla="*/ 40 h 40"/>
                    </a:gdLst>
                    <a:ahLst/>
                    <a:cxnLst>
                      <a:cxn ang="0">
                        <a:pos x="5304" y="2576"/>
                      </a:cxn>
                      <a:cxn ang="0">
                        <a:pos x="2652" y="0"/>
                      </a:cxn>
                      <a:cxn ang="0">
                        <a:pos x="0" y="2576"/>
                      </a:cxn>
                      <a:cxn ang="0">
                        <a:pos x="2652" y="5151"/>
                      </a:cxn>
                      <a:cxn ang="0">
                        <a:pos x="5304" y="2576"/>
                      </a:cxn>
                      <a:cxn ang="0">
                        <a:pos x="5044" y="2576"/>
                      </a:cxn>
                      <a:cxn ang="0">
                        <a:pos x="2652" y="4899"/>
                      </a:cxn>
                      <a:cxn ang="0">
                        <a:pos x="260" y="2576"/>
                      </a:cxn>
                      <a:cxn ang="0">
                        <a:pos x="2652" y="258"/>
                      </a:cxn>
                      <a:cxn ang="0">
                        <a:pos x="5044" y="2576"/>
                      </a:cxn>
                    </a:cxnLst>
                    <a:rect l="txL" t="txT" r="txR" b="txB"/>
                    <a:pathLst>
                      <a:path w="40" h="40">
                        <a:moveTo>
                          <a:pt x="40" y="20"/>
                        </a:moveTo>
                        <a:cubicBezTo>
                          <a:pt x="40" y="9"/>
                          <a:pt x="31" y="0"/>
                          <a:pt x="20" y="0"/>
                        </a:cubicBezTo>
                        <a:cubicBezTo>
                          <a:pt x="9" y="0"/>
                          <a:pt x="0" y="9"/>
                          <a:pt x="0" y="20"/>
                        </a:cubicBezTo>
                        <a:cubicBezTo>
                          <a:pt x="0" y="31"/>
                          <a:pt x="9" y="40"/>
                          <a:pt x="20" y="40"/>
                        </a:cubicBezTo>
                        <a:cubicBezTo>
                          <a:pt x="31" y="40"/>
                          <a:pt x="40" y="31"/>
                          <a:pt x="40" y="20"/>
                        </a:cubicBezTo>
                        <a:moveTo>
                          <a:pt x="38" y="20"/>
                        </a:moveTo>
                        <a:cubicBezTo>
                          <a:pt x="38" y="30"/>
                          <a:pt x="30" y="38"/>
                          <a:pt x="20" y="38"/>
                        </a:cubicBezTo>
                        <a:cubicBezTo>
                          <a:pt x="10" y="38"/>
                          <a:pt x="2" y="30"/>
                          <a:pt x="2" y="20"/>
                        </a:cubicBezTo>
                        <a:cubicBezTo>
                          <a:pt x="2" y="10"/>
                          <a:pt x="10" y="2"/>
                          <a:pt x="20" y="2"/>
                        </a:cubicBezTo>
                        <a:cubicBezTo>
                          <a:pt x="30" y="2"/>
                          <a:pt x="38" y="10"/>
                          <a:pt x="38" y="20"/>
                        </a:cubicBezTo>
                      </a:path>
                    </a:pathLst>
                  </a:custGeom>
                  <a:solidFill>
                    <a:srgbClr val="A5A4A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1" name="Freeform 1574"/>
                  <p:cNvSpPr>
                    <a:spLocks noEditPoints="1"/>
                  </p:cNvSpPr>
                  <p:nvPr/>
                </p:nvSpPr>
                <p:spPr>
                  <a:xfrm>
                    <a:off x="1714" y="1720"/>
                    <a:ext cx="194" cy="192"/>
                  </a:xfrm>
                  <a:custGeom>
                    <a:avLst/>
                    <a:gdLst>
                      <a:gd name="txL" fmla="*/ 0 w 38"/>
                      <a:gd name="txT" fmla="*/ 0 h 38"/>
                      <a:gd name="txR" fmla="*/ 38 w 38"/>
                      <a:gd name="txB" fmla="*/ 38 h 38"/>
                    </a:gdLst>
                    <a:ahLst/>
                    <a:cxnLst>
                      <a:cxn ang="0">
                        <a:pos x="5054" y="2451"/>
                      </a:cxn>
                      <a:cxn ang="0">
                        <a:pos x="2527" y="0"/>
                      </a:cxn>
                      <a:cxn ang="0">
                        <a:pos x="0" y="2451"/>
                      </a:cxn>
                      <a:cxn ang="0">
                        <a:pos x="2527" y="4901"/>
                      </a:cxn>
                      <a:cxn ang="0">
                        <a:pos x="5054" y="2451"/>
                      </a:cxn>
                      <a:cxn ang="0">
                        <a:pos x="4794" y="2451"/>
                      </a:cxn>
                      <a:cxn ang="0">
                        <a:pos x="2527" y="4648"/>
                      </a:cxn>
                      <a:cxn ang="0">
                        <a:pos x="260" y="2451"/>
                      </a:cxn>
                      <a:cxn ang="0">
                        <a:pos x="2527" y="258"/>
                      </a:cxn>
                      <a:cxn ang="0">
                        <a:pos x="4794" y="2451"/>
                      </a:cxn>
                    </a:cxnLst>
                    <a:rect l="txL" t="txT" r="txR" b="txB"/>
                    <a:pathLst>
                      <a:path w="38" h="38">
                        <a:moveTo>
                          <a:pt x="38" y="19"/>
                        </a:moveTo>
                        <a:cubicBezTo>
                          <a:pt x="38" y="9"/>
                          <a:pt x="30" y="0"/>
                          <a:pt x="19" y="0"/>
                        </a:cubicBezTo>
                        <a:cubicBezTo>
                          <a:pt x="9" y="0"/>
                          <a:pt x="0" y="9"/>
                          <a:pt x="0" y="19"/>
                        </a:cubicBezTo>
                        <a:cubicBezTo>
                          <a:pt x="0" y="30"/>
                          <a:pt x="9" y="38"/>
                          <a:pt x="19" y="38"/>
                        </a:cubicBezTo>
                        <a:cubicBezTo>
                          <a:pt x="30" y="38"/>
                          <a:pt x="38" y="30"/>
                          <a:pt x="38" y="19"/>
                        </a:cubicBezTo>
                        <a:moveTo>
                          <a:pt x="36" y="19"/>
                        </a:moveTo>
                        <a:cubicBezTo>
                          <a:pt x="36" y="29"/>
                          <a:pt x="29" y="36"/>
                          <a:pt x="19" y="36"/>
                        </a:cubicBezTo>
                        <a:cubicBezTo>
                          <a:pt x="10" y="36"/>
                          <a:pt x="2" y="29"/>
                          <a:pt x="2" y="19"/>
                        </a:cubicBezTo>
                        <a:cubicBezTo>
                          <a:pt x="2" y="10"/>
                          <a:pt x="10" y="2"/>
                          <a:pt x="19" y="2"/>
                        </a:cubicBezTo>
                        <a:cubicBezTo>
                          <a:pt x="29" y="2"/>
                          <a:pt x="36" y="10"/>
                          <a:pt x="36" y="19"/>
                        </a:cubicBezTo>
                      </a:path>
                    </a:pathLst>
                  </a:custGeom>
                  <a:solidFill>
                    <a:srgbClr val="A9A8A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2" name="Freeform 1575"/>
                  <p:cNvSpPr>
                    <a:spLocks noEditPoints="1"/>
                  </p:cNvSpPr>
                  <p:nvPr/>
                </p:nvSpPr>
                <p:spPr>
                  <a:xfrm>
                    <a:off x="1719" y="1725"/>
                    <a:ext cx="184" cy="182"/>
                  </a:xfrm>
                  <a:custGeom>
                    <a:avLst/>
                    <a:gdLst>
                      <a:gd name="txL" fmla="*/ 0 w 36"/>
                      <a:gd name="txT" fmla="*/ 0 h 36"/>
                      <a:gd name="txR" fmla="*/ 36 w 36"/>
                      <a:gd name="txB" fmla="*/ 36 h 36"/>
                    </a:gdLst>
                    <a:ahLst/>
                    <a:cxnLst>
                      <a:cxn ang="0">
                        <a:pos x="4804" y="2326"/>
                      </a:cxn>
                      <a:cxn ang="0">
                        <a:pos x="2402" y="0"/>
                      </a:cxn>
                      <a:cxn ang="0">
                        <a:pos x="0" y="2326"/>
                      </a:cxn>
                      <a:cxn ang="0">
                        <a:pos x="2402" y="4651"/>
                      </a:cxn>
                      <a:cxn ang="0">
                        <a:pos x="4804" y="2326"/>
                      </a:cxn>
                      <a:cxn ang="0">
                        <a:pos x="4544" y="2326"/>
                      </a:cxn>
                      <a:cxn ang="0">
                        <a:pos x="2402" y="4398"/>
                      </a:cxn>
                      <a:cxn ang="0">
                        <a:pos x="261" y="2326"/>
                      </a:cxn>
                      <a:cxn ang="0">
                        <a:pos x="2402" y="258"/>
                      </a:cxn>
                      <a:cxn ang="0">
                        <a:pos x="4544" y="2326"/>
                      </a:cxn>
                    </a:cxnLst>
                    <a:rect l="txL" t="txT" r="txR" b="txB"/>
                    <a:pathLst>
                      <a:path w="36" h="36">
                        <a:moveTo>
                          <a:pt x="36" y="18"/>
                        </a:moveTo>
                        <a:cubicBezTo>
                          <a:pt x="36" y="8"/>
                          <a:pt x="28" y="0"/>
                          <a:pt x="18" y="0"/>
                        </a:cubicBezTo>
                        <a:cubicBezTo>
                          <a:pt x="8" y="0"/>
                          <a:pt x="0" y="8"/>
                          <a:pt x="0" y="18"/>
                        </a:cubicBezTo>
                        <a:cubicBezTo>
                          <a:pt x="0" y="28"/>
                          <a:pt x="8" y="36"/>
                          <a:pt x="18" y="36"/>
                        </a:cubicBezTo>
                        <a:cubicBezTo>
                          <a:pt x="28" y="36"/>
                          <a:pt x="36" y="28"/>
                          <a:pt x="36" y="18"/>
                        </a:cubicBezTo>
                        <a:moveTo>
                          <a:pt x="34" y="18"/>
                        </a:moveTo>
                        <a:cubicBezTo>
                          <a:pt x="34" y="27"/>
                          <a:pt x="27" y="34"/>
                          <a:pt x="18" y="34"/>
                        </a:cubicBezTo>
                        <a:cubicBezTo>
                          <a:pt x="9" y="34"/>
                          <a:pt x="2" y="27"/>
                          <a:pt x="2" y="18"/>
                        </a:cubicBezTo>
                        <a:cubicBezTo>
                          <a:pt x="2" y="9"/>
                          <a:pt x="9" y="2"/>
                          <a:pt x="18" y="2"/>
                        </a:cubicBezTo>
                        <a:cubicBezTo>
                          <a:pt x="27" y="2"/>
                          <a:pt x="34" y="9"/>
                          <a:pt x="34" y="18"/>
                        </a:cubicBezTo>
                      </a:path>
                    </a:pathLst>
                  </a:custGeom>
                  <a:solidFill>
                    <a:srgbClr val="ABAAA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3" name="Freeform 1576"/>
                  <p:cNvSpPr>
                    <a:spLocks noEditPoints="1"/>
                  </p:cNvSpPr>
                  <p:nvPr/>
                </p:nvSpPr>
                <p:spPr>
                  <a:xfrm>
                    <a:off x="1724" y="1730"/>
                    <a:ext cx="173" cy="172"/>
                  </a:xfrm>
                  <a:custGeom>
                    <a:avLst/>
                    <a:gdLst>
                      <a:gd name="txL" fmla="*/ 0 w 34"/>
                      <a:gd name="txT" fmla="*/ 0 h 34"/>
                      <a:gd name="txR" fmla="*/ 34 w 34"/>
                      <a:gd name="txB" fmla="*/ 34 h 34"/>
                    </a:gdLst>
                    <a:ahLst/>
                    <a:cxnLst>
                      <a:cxn ang="0">
                        <a:pos x="4478" y="2201"/>
                      </a:cxn>
                      <a:cxn ang="0">
                        <a:pos x="2254" y="0"/>
                      </a:cxn>
                      <a:cxn ang="0">
                        <a:pos x="0" y="2201"/>
                      </a:cxn>
                      <a:cxn ang="0">
                        <a:pos x="2254" y="4401"/>
                      </a:cxn>
                      <a:cxn ang="0">
                        <a:pos x="4478" y="2201"/>
                      </a:cxn>
                      <a:cxn ang="0">
                        <a:pos x="4218" y="2201"/>
                      </a:cxn>
                      <a:cxn ang="0">
                        <a:pos x="2254" y="4148"/>
                      </a:cxn>
                      <a:cxn ang="0">
                        <a:pos x="260" y="2201"/>
                      </a:cxn>
                      <a:cxn ang="0">
                        <a:pos x="2254" y="258"/>
                      </a:cxn>
                      <a:cxn ang="0">
                        <a:pos x="4218" y="2201"/>
                      </a:cxn>
                    </a:cxnLst>
                    <a:rect l="txL" t="txT" r="txR" b="txB"/>
                    <a:pathLst>
                      <a:path w="34" h="34">
                        <a:moveTo>
                          <a:pt x="34" y="17"/>
                        </a:moveTo>
                        <a:cubicBezTo>
                          <a:pt x="34" y="8"/>
                          <a:pt x="27" y="0"/>
                          <a:pt x="17" y="0"/>
                        </a:cubicBezTo>
                        <a:cubicBezTo>
                          <a:pt x="8" y="0"/>
                          <a:pt x="0" y="8"/>
                          <a:pt x="0" y="17"/>
                        </a:cubicBezTo>
                        <a:cubicBezTo>
                          <a:pt x="0" y="27"/>
                          <a:pt x="8" y="34"/>
                          <a:pt x="17" y="34"/>
                        </a:cubicBezTo>
                        <a:cubicBezTo>
                          <a:pt x="27" y="34"/>
                          <a:pt x="34" y="27"/>
                          <a:pt x="34" y="17"/>
                        </a:cubicBezTo>
                        <a:moveTo>
                          <a:pt x="32" y="17"/>
                        </a:moveTo>
                        <a:cubicBezTo>
                          <a:pt x="32" y="25"/>
                          <a:pt x="25" y="32"/>
                          <a:pt x="17" y="32"/>
                        </a:cubicBezTo>
                        <a:cubicBezTo>
                          <a:pt x="9" y="32"/>
                          <a:pt x="2" y="25"/>
                          <a:pt x="2" y="17"/>
                        </a:cubicBezTo>
                        <a:cubicBezTo>
                          <a:pt x="2" y="9"/>
                          <a:pt x="9" y="2"/>
                          <a:pt x="17" y="2"/>
                        </a:cubicBezTo>
                        <a:cubicBezTo>
                          <a:pt x="25" y="2"/>
                          <a:pt x="32" y="9"/>
                          <a:pt x="32" y="17"/>
                        </a:cubicBezTo>
                      </a:path>
                    </a:pathLst>
                  </a:custGeom>
                  <a:solidFill>
                    <a:srgbClr val="AEADA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4" name="Freeform 1577"/>
                  <p:cNvSpPr>
                    <a:spLocks noEditPoints="1"/>
                  </p:cNvSpPr>
                  <p:nvPr/>
                </p:nvSpPr>
                <p:spPr>
                  <a:xfrm>
                    <a:off x="1729" y="1735"/>
                    <a:ext cx="163" cy="162"/>
                  </a:xfrm>
                  <a:custGeom>
                    <a:avLst/>
                    <a:gdLst>
                      <a:gd name="txL" fmla="*/ 0 w 32"/>
                      <a:gd name="txT" fmla="*/ 0 h 32"/>
                      <a:gd name="txR" fmla="*/ 32 w 32"/>
                      <a:gd name="txB" fmla="*/ 32 h 32"/>
                    </a:gdLst>
                    <a:ahLst/>
                    <a:cxnLst>
                      <a:cxn ang="0">
                        <a:pos x="4228" y="2076"/>
                      </a:cxn>
                      <a:cxn ang="0">
                        <a:pos x="2129" y="0"/>
                      </a:cxn>
                      <a:cxn ang="0">
                        <a:pos x="0" y="2076"/>
                      </a:cxn>
                      <a:cxn ang="0">
                        <a:pos x="2129" y="4151"/>
                      </a:cxn>
                      <a:cxn ang="0">
                        <a:pos x="4228" y="2076"/>
                      </a:cxn>
                      <a:cxn ang="0">
                        <a:pos x="3968" y="2076"/>
                      </a:cxn>
                      <a:cxn ang="0">
                        <a:pos x="2129" y="3893"/>
                      </a:cxn>
                      <a:cxn ang="0">
                        <a:pos x="260" y="2076"/>
                      </a:cxn>
                      <a:cxn ang="0">
                        <a:pos x="2129" y="258"/>
                      </a:cxn>
                      <a:cxn ang="0">
                        <a:pos x="3968" y="2076"/>
                      </a:cxn>
                    </a:cxnLst>
                    <a:rect l="txL" t="txT" r="txR" b="txB"/>
                    <a:pathLst>
                      <a:path w="32" h="32">
                        <a:moveTo>
                          <a:pt x="32" y="16"/>
                        </a:move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moveTo>
                          <a:pt x="30" y="16"/>
                        </a:moveTo>
                        <a:cubicBezTo>
                          <a:pt x="30" y="24"/>
                          <a:pt x="24" y="30"/>
                          <a:pt x="16" y="30"/>
                        </a:cubicBezTo>
                        <a:cubicBezTo>
                          <a:pt x="8" y="30"/>
                          <a:pt x="2" y="24"/>
                          <a:pt x="2" y="16"/>
                        </a:cubicBezTo>
                        <a:cubicBezTo>
                          <a:pt x="2" y="8"/>
                          <a:pt x="8" y="2"/>
                          <a:pt x="16" y="2"/>
                        </a:cubicBezTo>
                        <a:cubicBezTo>
                          <a:pt x="24" y="2"/>
                          <a:pt x="30" y="8"/>
                          <a:pt x="30" y="16"/>
                        </a:cubicBezTo>
                      </a:path>
                    </a:pathLst>
                  </a:custGeom>
                  <a:solidFill>
                    <a:srgbClr val="B0AFA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5" name="Freeform 1578"/>
                  <p:cNvSpPr>
                    <a:spLocks noEditPoints="1"/>
                  </p:cNvSpPr>
                  <p:nvPr/>
                </p:nvSpPr>
                <p:spPr>
                  <a:xfrm>
                    <a:off x="1734" y="1740"/>
                    <a:ext cx="153" cy="152"/>
                  </a:xfrm>
                  <a:custGeom>
                    <a:avLst/>
                    <a:gdLst>
                      <a:gd name="txL" fmla="*/ 0 w 30"/>
                      <a:gd name="txT" fmla="*/ 0 h 30"/>
                      <a:gd name="txR" fmla="*/ 30 w 30"/>
                      <a:gd name="txB" fmla="*/ 30 h 30"/>
                    </a:gdLst>
                    <a:ahLst/>
                    <a:cxnLst>
                      <a:cxn ang="0">
                        <a:pos x="3978" y="1951"/>
                      </a:cxn>
                      <a:cxn ang="0">
                        <a:pos x="2004" y="0"/>
                      </a:cxn>
                      <a:cxn ang="0">
                        <a:pos x="0" y="1951"/>
                      </a:cxn>
                      <a:cxn ang="0">
                        <a:pos x="2004" y="3901"/>
                      </a:cxn>
                      <a:cxn ang="0">
                        <a:pos x="3978" y="1951"/>
                      </a:cxn>
                      <a:cxn ang="0">
                        <a:pos x="3718" y="1951"/>
                      </a:cxn>
                      <a:cxn ang="0">
                        <a:pos x="2004" y="3643"/>
                      </a:cxn>
                      <a:cxn ang="0">
                        <a:pos x="260" y="1951"/>
                      </a:cxn>
                      <a:cxn ang="0">
                        <a:pos x="2004" y="258"/>
                      </a:cxn>
                      <a:cxn ang="0">
                        <a:pos x="3718" y="1951"/>
                      </a:cxn>
                    </a:cxnLst>
                    <a:rect l="txL" t="txT" r="txR" b="txB"/>
                    <a:pathLst>
                      <a:path w="30" h="30">
                        <a:moveTo>
                          <a:pt x="30" y="15"/>
                        </a:moveTo>
                        <a:cubicBezTo>
                          <a:pt x="30" y="7"/>
                          <a:pt x="23" y="0"/>
                          <a:pt x="15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ubicBezTo>
                          <a:pt x="0" y="23"/>
                          <a:pt x="7" y="30"/>
                          <a:pt x="15" y="30"/>
                        </a:cubicBezTo>
                        <a:cubicBezTo>
                          <a:pt x="23" y="30"/>
                          <a:pt x="30" y="23"/>
                          <a:pt x="30" y="15"/>
                        </a:cubicBezTo>
                        <a:moveTo>
                          <a:pt x="28" y="15"/>
                        </a:moveTo>
                        <a:cubicBezTo>
                          <a:pt x="28" y="22"/>
                          <a:pt x="22" y="28"/>
                          <a:pt x="15" y="28"/>
                        </a:cubicBezTo>
                        <a:cubicBezTo>
                          <a:pt x="8" y="28"/>
                          <a:pt x="2" y="22"/>
                          <a:pt x="2" y="15"/>
                        </a:cubicBezTo>
                        <a:cubicBezTo>
                          <a:pt x="2" y="8"/>
                          <a:pt x="8" y="2"/>
                          <a:pt x="15" y="2"/>
                        </a:cubicBezTo>
                        <a:cubicBezTo>
                          <a:pt x="22" y="2"/>
                          <a:pt x="28" y="8"/>
                          <a:pt x="28" y="15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6" name="Freeform 1579"/>
                  <p:cNvSpPr>
                    <a:spLocks noEditPoints="1"/>
                  </p:cNvSpPr>
                  <p:nvPr/>
                </p:nvSpPr>
                <p:spPr>
                  <a:xfrm>
                    <a:off x="1739" y="1745"/>
                    <a:ext cx="143" cy="142"/>
                  </a:xfrm>
                  <a:custGeom>
                    <a:avLst/>
                    <a:gdLst>
                      <a:gd name="txL" fmla="*/ 0 w 28"/>
                      <a:gd name="txT" fmla="*/ 0 h 28"/>
                      <a:gd name="txR" fmla="*/ 28 w 28"/>
                      <a:gd name="txB" fmla="*/ 28 h 28"/>
                    </a:gdLst>
                    <a:ahLst/>
                    <a:cxnLst>
                      <a:cxn ang="0">
                        <a:pos x="3728" y="1826"/>
                      </a:cxn>
                      <a:cxn ang="0">
                        <a:pos x="1879" y="0"/>
                      </a:cxn>
                      <a:cxn ang="0">
                        <a:pos x="0" y="1826"/>
                      </a:cxn>
                      <a:cxn ang="0">
                        <a:pos x="1879" y="3651"/>
                      </a:cxn>
                      <a:cxn ang="0">
                        <a:pos x="3728" y="1826"/>
                      </a:cxn>
                      <a:cxn ang="0">
                        <a:pos x="3468" y="1826"/>
                      </a:cxn>
                      <a:cxn ang="0">
                        <a:pos x="1879" y="3393"/>
                      </a:cxn>
                      <a:cxn ang="0">
                        <a:pos x="260" y="1826"/>
                      </a:cxn>
                      <a:cxn ang="0">
                        <a:pos x="1879" y="259"/>
                      </a:cxn>
                      <a:cxn ang="0">
                        <a:pos x="3468" y="1826"/>
                      </a:cxn>
                    </a:cxnLst>
                    <a:rect l="txL" t="txT" r="txR" b="txB"/>
                    <a:pathLst>
                      <a:path w="28" h="28">
                        <a:moveTo>
                          <a:pt x="28" y="14"/>
                        </a:moveTo>
                        <a:cubicBezTo>
                          <a:pt x="28" y="6"/>
                          <a:pt x="22" y="0"/>
                          <a:pt x="14" y="0"/>
                        </a:cubicBezTo>
                        <a:cubicBezTo>
                          <a:pt x="6" y="0"/>
                          <a:pt x="0" y="6"/>
                          <a:pt x="0" y="14"/>
                        </a:cubicBezTo>
                        <a:cubicBezTo>
                          <a:pt x="0" y="22"/>
                          <a:pt x="6" y="28"/>
                          <a:pt x="14" y="28"/>
                        </a:cubicBezTo>
                        <a:cubicBezTo>
                          <a:pt x="22" y="28"/>
                          <a:pt x="28" y="22"/>
                          <a:pt x="28" y="14"/>
                        </a:cubicBezTo>
                        <a:moveTo>
                          <a:pt x="26" y="14"/>
                        </a:moveTo>
                        <a:cubicBezTo>
                          <a:pt x="26" y="21"/>
                          <a:pt x="21" y="26"/>
                          <a:pt x="14" y="26"/>
                        </a:cubicBezTo>
                        <a:cubicBezTo>
                          <a:pt x="7" y="26"/>
                          <a:pt x="2" y="21"/>
                          <a:pt x="2" y="14"/>
                        </a:cubicBezTo>
                        <a:cubicBezTo>
                          <a:pt x="2" y="7"/>
                          <a:pt x="7" y="2"/>
                          <a:pt x="14" y="2"/>
                        </a:cubicBezTo>
                        <a:cubicBezTo>
                          <a:pt x="21" y="2"/>
                          <a:pt x="26" y="7"/>
                          <a:pt x="26" y="14"/>
                        </a:cubicBezTo>
                      </a:path>
                    </a:pathLst>
                  </a:custGeom>
                  <a:solidFill>
                    <a:srgbClr val="B5B4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7" name="Freeform 1580"/>
                  <p:cNvSpPr>
                    <a:spLocks noEditPoints="1"/>
                  </p:cNvSpPr>
                  <p:nvPr/>
                </p:nvSpPr>
                <p:spPr>
                  <a:xfrm>
                    <a:off x="1744" y="1751"/>
                    <a:ext cx="133" cy="131"/>
                  </a:xfrm>
                  <a:custGeom>
                    <a:avLst/>
                    <a:gdLst>
                      <a:gd name="txL" fmla="*/ 0 w 26"/>
                      <a:gd name="txT" fmla="*/ 0 h 26"/>
                      <a:gd name="txR" fmla="*/ 26 w 26"/>
                      <a:gd name="txB" fmla="*/ 26 h 26"/>
                    </a:gdLst>
                    <a:ahLst/>
                    <a:cxnLst>
                      <a:cxn ang="0">
                        <a:pos x="3478" y="1678"/>
                      </a:cxn>
                      <a:cxn ang="0">
                        <a:pos x="1755" y="0"/>
                      </a:cxn>
                      <a:cxn ang="0">
                        <a:pos x="0" y="1678"/>
                      </a:cxn>
                      <a:cxn ang="0">
                        <a:pos x="1755" y="3325"/>
                      </a:cxn>
                      <a:cxn ang="0">
                        <a:pos x="3478" y="1678"/>
                      </a:cxn>
                      <a:cxn ang="0">
                        <a:pos x="3218" y="1678"/>
                      </a:cxn>
                      <a:cxn ang="0">
                        <a:pos x="1755" y="3073"/>
                      </a:cxn>
                      <a:cxn ang="0">
                        <a:pos x="261" y="1678"/>
                      </a:cxn>
                      <a:cxn ang="0">
                        <a:pos x="1755" y="252"/>
                      </a:cxn>
                      <a:cxn ang="0">
                        <a:pos x="3218" y="1678"/>
                      </a:cxn>
                    </a:cxnLst>
                    <a:rect l="txL" t="txT" r="txR" b="txB"/>
                    <a:pathLst>
                      <a:path w="26" h="26">
                        <a:moveTo>
                          <a:pt x="26" y="13"/>
                        </a:moveTo>
                        <a:cubicBezTo>
                          <a:pt x="26" y="6"/>
                          <a:pt x="20" y="0"/>
                          <a:pt x="13" y="0"/>
                        </a:cubicBezTo>
                        <a:cubicBezTo>
                          <a:pt x="6" y="0"/>
                          <a:pt x="0" y="6"/>
                          <a:pt x="0" y="13"/>
                        </a:cubicBezTo>
                        <a:cubicBezTo>
                          <a:pt x="0" y="20"/>
                          <a:pt x="6" y="26"/>
                          <a:pt x="13" y="26"/>
                        </a:cubicBezTo>
                        <a:cubicBezTo>
                          <a:pt x="20" y="26"/>
                          <a:pt x="26" y="20"/>
                          <a:pt x="26" y="13"/>
                        </a:cubicBezTo>
                        <a:moveTo>
                          <a:pt x="24" y="13"/>
                        </a:moveTo>
                        <a:cubicBezTo>
                          <a:pt x="24" y="19"/>
                          <a:pt x="19" y="24"/>
                          <a:pt x="13" y="24"/>
                        </a:cubicBezTo>
                        <a:cubicBezTo>
                          <a:pt x="7" y="24"/>
                          <a:pt x="2" y="19"/>
                          <a:pt x="2" y="13"/>
                        </a:cubicBezTo>
                        <a:cubicBezTo>
                          <a:pt x="2" y="7"/>
                          <a:pt x="7" y="2"/>
                          <a:pt x="13" y="2"/>
                        </a:cubicBezTo>
                        <a:cubicBezTo>
                          <a:pt x="19" y="2"/>
                          <a:pt x="24" y="7"/>
                          <a:pt x="24" y="13"/>
                        </a:cubicBezTo>
                      </a:path>
                    </a:pathLst>
                  </a:custGeom>
                  <a:solidFill>
                    <a:srgbClr val="B8B7B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8" name="Freeform 1581"/>
                  <p:cNvSpPr>
                    <a:spLocks noEditPoints="1"/>
                  </p:cNvSpPr>
                  <p:nvPr/>
                </p:nvSpPr>
                <p:spPr>
                  <a:xfrm>
                    <a:off x="1749" y="1756"/>
                    <a:ext cx="123" cy="121"/>
                  </a:xfrm>
                  <a:custGeom>
                    <a:avLst/>
                    <a:gdLst>
                      <a:gd name="txL" fmla="*/ 0 w 24"/>
                      <a:gd name="txT" fmla="*/ 0 h 24"/>
                      <a:gd name="txR" fmla="*/ 24 w 24"/>
                      <a:gd name="txB" fmla="*/ 24 h 24"/>
                    </a:gdLst>
                    <a:ahLst/>
                    <a:cxnLst>
                      <a:cxn ang="0">
                        <a:pos x="3229" y="1553"/>
                      </a:cxn>
                      <a:cxn ang="0">
                        <a:pos x="1630" y="0"/>
                      </a:cxn>
                      <a:cxn ang="0">
                        <a:pos x="0" y="1553"/>
                      </a:cxn>
                      <a:cxn ang="0">
                        <a:pos x="1630" y="3075"/>
                      </a:cxn>
                      <a:cxn ang="0">
                        <a:pos x="3229" y="1553"/>
                      </a:cxn>
                      <a:cxn ang="0">
                        <a:pos x="2967" y="1553"/>
                      </a:cxn>
                      <a:cxn ang="0">
                        <a:pos x="1630" y="2823"/>
                      </a:cxn>
                      <a:cxn ang="0">
                        <a:pos x="261" y="1553"/>
                      </a:cxn>
                      <a:cxn ang="0">
                        <a:pos x="1630" y="252"/>
                      </a:cxn>
                      <a:cxn ang="0">
                        <a:pos x="2967" y="1553"/>
                      </a:cxn>
                    </a:cxnLst>
                    <a:rect l="txL" t="txT" r="txR" b="txB"/>
                    <a:pathLst>
                      <a:path w="24" h="24">
                        <a:moveTo>
                          <a:pt x="24" y="12"/>
                        </a:moveTo>
                        <a:cubicBezTo>
                          <a:pt x="24" y="5"/>
                          <a:pt x="19" y="0"/>
                          <a:pt x="12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9"/>
                          <a:pt x="5" y="24"/>
                          <a:pt x="12" y="24"/>
                        </a:cubicBezTo>
                        <a:cubicBezTo>
                          <a:pt x="19" y="24"/>
                          <a:pt x="24" y="19"/>
                          <a:pt x="24" y="12"/>
                        </a:cubicBezTo>
                        <a:moveTo>
                          <a:pt x="22" y="12"/>
                        </a:moveTo>
                        <a:cubicBezTo>
                          <a:pt x="22" y="18"/>
                          <a:pt x="18" y="22"/>
                          <a:pt x="12" y="22"/>
                        </a:cubicBezTo>
                        <a:cubicBezTo>
                          <a:pt x="7" y="22"/>
                          <a:pt x="2" y="18"/>
                          <a:pt x="2" y="12"/>
                        </a:cubicBezTo>
                        <a:cubicBezTo>
                          <a:pt x="2" y="7"/>
                          <a:pt x="7" y="2"/>
                          <a:pt x="12" y="2"/>
                        </a:cubicBezTo>
                        <a:cubicBezTo>
                          <a:pt x="18" y="2"/>
                          <a:pt x="22" y="7"/>
                          <a:pt x="22" y="12"/>
                        </a:cubicBezTo>
                      </a:path>
                    </a:pathLst>
                  </a:custGeom>
                  <a:solidFill>
                    <a:srgbClr val="BAB9B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39" name="Freeform 1582"/>
                  <p:cNvSpPr>
                    <a:spLocks noEditPoints="1"/>
                  </p:cNvSpPr>
                  <p:nvPr/>
                </p:nvSpPr>
                <p:spPr>
                  <a:xfrm>
                    <a:off x="1755" y="1761"/>
                    <a:ext cx="112" cy="111"/>
                  </a:xfrm>
                  <a:custGeom>
                    <a:avLst/>
                    <a:gdLst>
                      <a:gd name="txL" fmla="*/ 0 w 22"/>
                      <a:gd name="txT" fmla="*/ 0 h 22"/>
                      <a:gd name="txR" fmla="*/ 22 w 22"/>
                      <a:gd name="txB" fmla="*/ 22 h 22"/>
                    </a:gdLst>
                    <a:ahLst/>
                    <a:cxnLst>
                      <a:cxn ang="0">
                        <a:pos x="2902" y="1428"/>
                      </a:cxn>
                      <a:cxn ang="0">
                        <a:pos x="1451" y="0"/>
                      </a:cxn>
                      <a:cxn ang="0">
                        <a:pos x="0" y="1428"/>
                      </a:cxn>
                      <a:cxn ang="0">
                        <a:pos x="1451" y="2825"/>
                      </a:cxn>
                      <a:cxn ang="0">
                        <a:pos x="2902" y="1428"/>
                      </a:cxn>
                      <a:cxn ang="0">
                        <a:pos x="2642" y="1428"/>
                      </a:cxn>
                      <a:cxn ang="0">
                        <a:pos x="1451" y="2573"/>
                      </a:cxn>
                      <a:cxn ang="0">
                        <a:pos x="260" y="1428"/>
                      </a:cxn>
                      <a:cxn ang="0">
                        <a:pos x="1451" y="252"/>
                      </a:cxn>
                      <a:cxn ang="0">
                        <a:pos x="2642" y="1428"/>
                      </a:cxn>
                    </a:cxnLst>
                    <a:rect l="txL" t="txT" r="txR" b="txB"/>
                    <a:pathLst>
                      <a:path w="22" h="22">
                        <a:moveTo>
                          <a:pt x="22" y="11"/>
                        </a:moveTo>
                        <a:cubicBezTo>
                          <a:pt x="22" y="5"/>
                          <a:pt x="17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7"/>
                          <a:pt x="5" y="22"/>
                          <a:pt x="11" y="22"/>
                        </a:cubicBezTo>
                        <a:cubicBezTo>
                          <a:pt x="17" y="22"/>
                          <a:pt x="22" y="17"/>
                          <a:pt x="22" y="11"/>
                        </a:cubicBezTo>
                        <a:moveTo>
                          <a:pt x="20" y="11"/>
                        </a:moveTo>
                        <a:cubicBezTo>
                          <a:pt x="20" y="16"/>
                          <a:pt x="16" y="20"/>
                          <a:pt x="11" y="20"/>
                        </a:cubicBezTo>
                        <a:cubicBezTo>
                          <a:pt x="6" y="20"/>
                          <a:pt x="2" y="16"/>
                          <a:pt x="2" y="11"/>
                        </a:cubicBezTo>
                        <a:cubicBezTo>
                          <a:pt x="2" y="6"/>
                          <a:pt x="6" y="2"/>
                          <a:pt x="11" y="2"/>
                        </a:cubicBezTo>
                        <a:cubicBezTo>
                          <a:pt x="16" y="2"/>
                          <a:pt x="20" y="6"/>
                          <a:pt x="20" y="11"/>
                        </a:cubicBezTo>
                      </a:path>
                    </a:pathLst>
                  </a:custGeom>
                  <a:solidFill>
                    <a:srgbClr val="BDBCB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0" name="Freeform 1583"/>
                  <p:cNvSpPr>
                    <a:spLocks noEditPoints="1"/>
                  </p:cNvSpPr>
                  <p:nvPr/>
                </p:nvSpPr>
                <p:spPr>
                  <a:xfrm>
                    <a:off x="1760" y="1766"/>
                    <a:ext cx="102" cy="101"/>
                  </a:xfrm>
                  <a:custGeom>
                    <a:avLst/>
                    <a:gdLst>
                      <a:gd name="txL" fmla="*/ 0 w 20"/>
                      <a:gd name="txT" fmla="*/ 0 h 20"/>
                      <a:gd name="txR" fmla="*/ 20 w 20"/>
                      <a:gd name="txB" fmla="*/ 20 h 20"/>
                    </a:gdLst>
                    <a:ahLst/>
                    <a:cxnLst>
                      <a:cxn ang="0">
                        <a:pos x="2652" y="1303"/>
                      </a:cxn>
                      <a:cxn ang="0">
                        <a:pos x="1326" y="0"/>
                      </a:cxn>
                      <a:cxn ang="0">
                        <a:pos x="0" y="1303"/>
                      </a:cxn>
                      <a:cxn ang="0">
                        <a:pos x="1326" y="2576"/>
                      </a:cxn>
                      <a:cxn ang="0">
                        <a:pos x="2652" y="1303"/>
                      </a:cxn>
                      <a:cxn ang="0">
                        <a:pos x="2392" y="1303"/>
                      </a:cxn>
                      <a:cxn ang="0">
                        <a:pos x="1326" y="2323"/>
                      </a:cxn>
                      <a:cxn ang="0">
                        <a:pos x="260" y="1303"/>
                      </a:cxn>
                      <a:cxn ang="0">
                        <a:pos x="1326" y="258"/>
                      </a:cxn>
                      <a:cxn ang="0">
                        <a:pos x="2392" y="1303"/>
                      </a:cxn>
                    </a:cxnLst>
                    <a:rect l="txL" t="txT" r="txR" b="txB"/>
                    <a:pathLst>
                      <a:path w="20" h="20">
                        <a:moveTo>
                          <a:pt x="20" y="10"/>
                        </a:moveTo>
                        <a:cubicBezTo>
                          <a:pt x="20" y="5"/>
                          <a:pt x="16" y="0"/>
                          <a:pt x="10" y="0"/>
                        </a:cubicBezTo>
                        <a:cubicBezTo>
                          <a:pt x="5" y="0"/>
                          <a:pt x="0" y="5"/>
                          <a:pt x="0" y="10"/>
                        </a:cubicBezTo>
                        <a:cubicBezTo>
                          <a:pt x="0" y="16"/>
                          <a:pt x="5" y="20"/>
                          <a:pt x="10" y="20"/>
                        </a:cubicBezTo>
                        <a:cubicBezTo>
                          <a:pt x="16" y="20"/>
                          <a:pt x="20" y="16"/>
                          <a:pt x="20" y="10"/>
                        </a:cubicBezTo>
                        <a:moveTo>
                          <a:pt x="18" y="10"/>
                        </a:moveTo>
                        <a:cubicBezTo>
                          <a:pt x="18" y="15"/>
                          <a:pt x="15" y="18"/>
                          <a:pt x="10" y="18"/>
                        </a:cubicBezTo>
                        <a:cubicBezTo>
                          <a:pt x="6" y="18"/>
                          <a:pt x="2" y="15"/>
                          <a:pt x="2" y="10"/>
                        </a:cubicBezTo>
                        <a:cubicBezTo>
                          <a:pt x="2" y="6"/>
                          <a:pt x="6" y="2"/>
                          <a:pt x="10" y="2"/>
                        </a:cubicBezTo>
                        <a:cubicBezTo>
                          <a:pt x="15" y="2"/>
                          <a:pt x="18" y="6"/>
                          <a:pt x="18" y="10"/>
                        </a:cubicBezTo>
                      </a:path>
                    </a:pathLst>
                  </a:custGeom>
                  <a:solidFill>
                    <a:srgbClr val="C2C1C1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1" name="Freeform 1584"/>
                  <p:cNvSpPr>
                    <a:spLocks noEditPoints="1"/>
                  </p:cNvSpPr>
                  <p:nvPr/>
                </p:nvSpPr>
                <p:spPr>
                  <a:xfrm>
                    <a:off x="1765" y="1771"/>
                    <a:ext cx="92" cy="91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2402" y="1178"/>
                      </a:cxn>
                      <a:cxn ang="0">
                        <a:pos x="1201" y="0"/>
                      </a:cxn>
                      <a:cxn ang="0">
                        <a:pos x="0" y="1178"/>
                      </a:cxn>
                      <a:cxn ang="0">
                        <a:pos x="1201" y="2326"/>
                      </a:cxn>
                      <a:cxn ang="0">
                        <a:pos x="2402" y="1178"/>
                      </a:cxn>
                      <a:cxn ang="0">
                        <a:pos x="2142" y="1178"/>
                      </a:cxn>
                      <a:cxn ang="0">
                        <a:pos x="1201" y="2068"/>
                      </a:cxn>
                      <a:cxn ang="0">
                        <a:pos x="261" y="1178"/>
                      </a:cxn>
                      <a:cxn ang="0">
                        <a:pos x="1201" y="258"/>
                      </a:cxn>
                      <a:cxn ang="0">
                        <a:pos x="2142" y="1178"/>
                      </a:cxn>
                    </a:cxnLst>
                    <a:rect l="txL" t="txT" r="txR" b="txB"/>
                    <a:pathLst>
                      <a:path w="18" h="18">
                        <a:moveTo>
                          <a:pt x="18" y="9"/>
                        </a:move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4"/>
                          <a:pt x="4" y="18"/>
                          <a:pt x="9" y="18"/>
                        </a:cubicBezTo>
                        <a:cubicBezTo>
                          <a:pt x="14" y="18"/>
                          <a:pt x="18" y="14"/>
                          <a:pt x="18" y="9"/>
                        </a:cubicBezTo>
                        <a:moveTo>
                          <a:pt x="16" y="9"/>
                        </a:moveTo>
                        <a:cubicBezTo>
                          <a:pt x="16" y="13"/>
                          <a:pt x="13" y="16"/>
                          <a:pt x="9" y="16"/>
                        </a:cubicBezTo>
                        <a:cubicBezTo>
                          <a:pt x="5" y="16"/>
                          <a:pt x="2" y="13"/>
                          <a:pt x="2" y="9"/>
                        </a:cubicBezTo>
                        <a:cubicBezTo>
                          <a:pt x="2" y="5"/>
                          <a:pt x="5" y="2"/>
                          <a:pt x="9" y="2"/>
                        </a:cubicBezTo>
                        <a:cubicBezTo>
                          <a:pt x="13" y="2"/>
                          <a:pt x="16" y="5"/>
                          <a:pt x="16" y="9"/>
                        </a:cubicBezTo>
                      </a:path>
                    </a:pathLst>
                  </a:custGeom>
                  <a:solidFill>
                    <a:srgbClr val="C5C4C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2" name="Freeform 1585"/>
                  <p:cNvSpPr>
                    <a:spLocks noEditPoints="1"/>
                  </p:cNvSpPr>
                  <p:nvPr/>
                </p:nvSpPr>
                <p:spPr>
                  <a:xfrm>
                    <a:off x="1770" y="1776"/>
                    <a:ext cx="82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153" y="1053"/>
                      </a:cxn>
                      <a:cxn ang="0">
                        <a:pos x="1076" y="0"/>
                      </a:cxn>
                      <a:cxn ang="0">
                        <a:pos x="0" y="1053"/>
                      </a:cxn>
                      <a:cxn ang="0">
                        <a:pos x="1076" y="2076"/>
                      </a:cxn>
                      <a:cxn ang="0">
                        <a:pos x="2153" y="1053"/>
                      </a:cxn>
                      <a:cxn ang="0">
                        <a:pos x="1891" y="1053"/>
                      </a:cxn>
                      <a:cxn ang="0">
                        <a:pos x="1076" y="1817"/>
                      </a:cxn>
                      <a:cxn ang="0">
                        <a:pos x="261" y="1053"/>
                      </a:cxn>
                      <a:cxn ang="0">
                        <a:pos x="1076" y="258"/>
                      </a:cxn>
                      <a:cxn ang="0">
                        <a:pos x="1891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3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3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1"/>
                          <a:pt x="11" y="14"/>
                          <a:pt x="8" y="14"/>
                        </a:cubicBezTo>
                        <a:cubicBezTo>
                          <a:pt x="5" y="14"/>
                          <a:pt x="2" y="11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1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3" name="Freeform 1586"/>
                  <p:cNvSpPr>
                    <a:spLocks noEditPoints="1"/>
                  </p:cNvSpPr>
                  <p:nvPr/>
                </p:nvSpPr>
                <p:spPr>
                  <a:xfrm>
                    <a:off x="1775" y="1781"/>
                    <a:ext cx="71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826" y="928"/>
                      </a:cxn>
                      <a:cxn ang="0">
                        <a:pos x="928" y="0"/>
                      </a:cxn>
                      <a:cxn ang="0">
                        <a:pos x="0" y="928"/>
                      </a:cxn>
                      <a:cxn ang="0">
                        <a:pos x="928" y="1826"/>
                      </a:cxn>
                      <a:cxn ang="0">
                        <a:pos x="1826" y="928"/>
                      </a:cxn>
                      <a:cxn ang="0">
                        <a:pos x="1567" y="928"/>
                      </a:cxn>
                      <a:cxn ang="0">
                        <a:pos x="928" y="1567"/>
                      </a:cxn>
                      <a:cxn ang="0">
                        <a:pos x="259" y="928"/>
                      </a:cxn>
                      <a:cxn ang="0">
                        <a:pos x="928" y="259"/>
                      </a:cxn>
                      <a:cxn ang="0">
                        <a:pos x="1567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4"/>
                          <a:pt x="4" y="2"/>
                          <a:pt x="7" y="2"/>
                        </a:cubicBezTo>
                        <a:cubicBezTo>
                          <a:pt x="10" y="2"/>
                          <a:pt x="12" y="4"/>
                          <a:pt x="12" y="7"/>
                        </a:cubicBezTo>
                      </a:path>
                    </a:pathLst>
                  </a:custGeom>
                  <a:solidFill>
                    <a:srgbClr val="C9C9C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4" name="Freeform 1587"/>
                  <p:cNvSpPr>
                    <a:spLocks noEditPoints="1"/>
                  </p:cNvSpPr>
                  <p:nvPr/>
                </p:nvSpPr>
                <p:spPr>
                  <a:xfrm>
                    <a:off x="1780" y="1786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9"/>
                          <a:pt x="3" y="12"/>
                          <a:pt x="6" y="12"/>
                        </a:cubicBezTo>
                        <a:cubicBezTo>
                          <a:pt x="9" y="12"/>
                          <a:pt x="12" y="9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CBCBC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5" name="Freeform 1588"/>
                  <p:cNvSpPr>
                    <a:spLocks noEditPoints="1"/>
                  </p:cNvSpPr>
                  <p:nvPr/>
                </p:nvSpPr>
                <p:spPr>
                  <a:xfrm>
                    <a:off x="1785" y="1791"/>
                    <a:ext cx="51" cy="50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25"/>
                      </a:cxn>
                      <a:cxn ang="0">
                        <a:pos x="678" y="0"/>
                      </a:cxn>
                      <a:cxn ang="0">
                        <a:pos x="0" y="625"/>
                      </a:cxn>
                      <a:cxn ang="0">
                        <a:pos x="678" y="1250"/>
                      </a:cxn>
                      <a:cxn ang="0">
                        <a:pos x="1326" y="625"/>
                      </a:cxn>
                      <a:cxn ang="0">
                        <a:pos x="1066" y="625"/>
                      </a:cxn>
                      <a:cxn ang="0">
                        <a:pos x="678" y="1000"/>
                      </a:cxn>
                      <a:cxn ang="0">
                        <a:pos x="260" y="625"/>
                      </a:cxn>
                      <a:cxn ang="0">
                        <a:pos x="678" y="250"/>
                      </a:cxn>
                      <a:cxn ang="0">
                        <a:pos x="1066" y="625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3" y="8"/>
                          <a:pt x="2" y="7"/>
                          <a:pt x="2" y="5"/>
                        </a:cubicBezTo>
                        <a:cubicBezTo>
                          <a:pt x="2" y="3"/>
                          <a:pt x="3" y="2"/>
                          <a:pt x="5" y="2"/>
                        </a:cubicBezTo>
                        <a:cubicBezTo>
                          <a:pt x="7" y="2"/>
                          <a:pt x="8" y="3"/>
                          <a:pt x="8" y="5"/>
                        </a:cubicBezTo>
                      </a:path>
                    </a:pathLst>
                  </a:custGeom>
                  <a:solidFill>
                    <a:srgbClr val="CECDC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6" name="Freeform 1589"/>
                  <p:cNvSpPr>
                    <a:spLocks noEditPoints="1"/>
                  </p:cNvSpPr>
                  <p:nvPr/>
                </p:nvSpPr>
                <p:spPr>
                  <a:xfrm>
                    <a:off x="1790" y="1796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D0CFC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7" name="Freeform 1590"/>
                  <p:cNvSpPr>
                    <a:spLocks noEditPoints="1"/>
                  </p:cNvSpPr>
                  <p:nvPr/>
                </p:nvSpPr>
                <p:spPr>
                  <a:xfrm>
                    <a:off x="1795" y="1801"/>
                    <a:ext cx="31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827" y="375"/>
                      </a:cxn>
                      <a:cxn ang="0">
                        <a:pos x="429" y="0"/>
                      </a:cxn>
                      <a:cxn ang="0">
                        <a:pos x="0" y="375"/>
                      </a:cxn>
                      <a:cxn ang="0">
                        <a:pos x="429" y="750"/>
                      </a:cxn>
                      <a:cxn ang="0">
                        <a:pos x="827" y="375"/>
                      </a:cxn>
                      <a:cxn ang="0">
                        <a:pos x="563" y="375"/>
                      </a:cxn>
                      <a:cxn ang="0">
                        <a:pos x="429" y="500"/>
                      </a:cxn>
                      <a:cxn ang="0">
                        <a:pos x="269" y="375"/>
                      </a:cxn>
                      <a:cxn ang="0">
                        <a:pos x="429" y="250"/>
                      </a:cxn>
                      <a:cxn ang="0">
                        <a:pos x="563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2" y="4"/>
                          <a:pt x="2" y="3"/>
                        </a:cubicBezTo>
                        <a:cubicBezTo>
                          <a:pt x="2" y="3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D4D4D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48" name="Oval 1591"/>
                  <p:cNvSpPr/>
                  <p:nvPr/>
                </p:nvSpPr>
                <p:spPr>
                  <a:xfrm>
                    <a:off x="1800" y="1806"/>
                    <a:ext cx="21" cy="20"/>
                  </a:xfrm>
                  <a:prstGeom prst="ellipse">
                    <a:avLst/>
                  </a:prstGeom>
                  <a:solidFill>
                    <a:srgbClr val="D7D7D6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49" name="Oval 1592"/>
                  <p:cNvSpPr/>
                  <p:nvPr/>
                </p:nvSpPr>
                <p:spPr>
                  <a:xfrm>
                    <a:off x="1806" y="1811"/>
                    <a:ext cx="10" cy="10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0" name="Rectangle 1593"/>
                  <p:cNvSpPr/>
                  <p:nvPr/>
                </p:nvSpPr>
                <p:spPr>
                  <a:xfrm>
                    <a:off x="1724" y="1705"/>
                    <a:ext cx="173" cy="222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1" name="Rectangle 1594"/>
                  <p:cNvSpPr/>
                  <p:nvPr/>
                </p:nvSpPr>
                <p:spPr>
                  <a:xfrm>
                    <a:off x="1959" y="1978"/>
                    <a:ext cx="204" cy="5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2" name="Rectangle 1595"/>
                  <p:cNvSpPr/>
                  <p:nvPr/>
                </p:nvSpPr>
                <p:spPr>
                  <a:xfrm>
                    <a:off x="1959" y="1973"/>
                    <a:ext cx="204" cy="10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3" name="Rectangle 1596"/>
                  <p:cNvSpPr/>
                  <p:nvPr/>
                </p:nvSpPr>
                <p:spPr>
                  <a:xfrm>
                    <a:off x="1959" y="1968"/>
                    <a:ext cx="204" cy="10"/>
                  </a:xfrm>
                  <a:prstGeom prst="rect">
                    <a:avLst/>
                  </a:prstGeom>
                  <a:solidFill>
                    <a:srgbClr val="8B8A89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4" name="Rectangle 1597"/>
                  <p:cNvSpPr/>
                  <p:nvPr/>
                </p:nvSpPr>
                <p:spPr>
                  <a:xfrm>
                    <a:off x="1959" y="1963"/>
                    <a:ext cx="204" cy="10"/>
                  </a:xfrm>
                  <a:prstGeom prst="rect">
                    <a:avLst/>
                  </a:prstGeom>
                  <a:solidFill>
                    <a:srgbClr val="959493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5" name="Rectangle 1598"/>
                  <p:cNvSpPr/>
                  <p:nvPr/>
                </p:nvSpPr>
                <p:spPr>
                  <a:xfrm>
                    <a:off x="1959" y="1958"/>
                    <a:ext cx="204" cy="10"/>
                  </a:xfrm>
                  <a:prstGeom prst="rect">
                    <a:avLst/>
                  </a:prstGeom>
                  <a:solidFill>
                    <a:srgbClr val="A09F9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6" name="Rectangle 1599"/>
                  <p:cNvSpPr/>
                  <p:nvPr/>
                </p:nvSpPr>
                <p:spPr>
                  <a:xfrm>
                    <a:off x="1959" y="1953"/>
                    <a:ext cx="204" cy="10"/>
                  </a:xfrm>
                  <a:prstGeom prst="rect">
                    <a:avLst/>
                  </a:prstGeom>
                  <a:solidFill>
                    <a:srgbClr val="A9A8A7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7" name="Rectangle 1600"/>
                  <p:cNvSpPr/>
                  <p:nvPr/>
                </p:nvSpPr>
                <p:spPr>
                  <a:xfrm>
                    <a:off x="1959" y="1948"/>
                    <a:ext cx="204" cy="10"/>
                  </a:xfrm>
                  <a:prstGeom prst="rect">
                    <a:avLst/>
                  </a:prstGeom>
                  <a:solidFill>
                    <a:srgbClr val="B5B4B4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8" name="Rectangle 1601"/>
                  <p:cNvSpPr/>
                  <p:nvPr/>
                </p:nvSpPr>
                <p:spPr>
                  <a:xfrm>
                    <a:off x="1959" y="1943"/>
                    <a:ext cx="204" cy="10"/>
                  </a:xfrm>
                  <a:prstGeom prst="rect">
                    <a:avLst/>
                  </a:prstGeom>
                  <a:solidFill>
                    <a:srgbClr val="C2C1C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59" name="Rectangle 1602"/>
                  <p:cNvSpPr/>
                  <p:nvPr/>
                </p:nvSpPr>
                <p:spPr>
                  <a:xfrm>
                    <a:off x="1959" y="1937"/>
                    <a:ext cx="204" cy="11"/>
                  </a:xfrm>
                  <a:prstGeom prst="rect">
                    <a:avLst/>
                  </a:prstGeom>
                  <a:solidFill>
                    <a:srgbClr val="CECDCD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60" name="Rectangle 1603"/>
                  <p:cNvSpPr/>
                  <p:nvPr/>
                </p:nvSpPr>
                <p:spPr>
                  <a:xfrm>
                    <a:off x="1959" y="1932"/>
                    <a:ext cx="204" cy="1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61" name="Rectangle 1604"/>
                  <p:cNvSpPr/>
                  <p:nvPr/>
                </p:nvSpPr>
                <p:spPr>
                  <a:xfrm>
                    <a:off x="1959" y="1937"/>
                    <a:ext cx="204" cy="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62" name="Rectangle 1605"/>
                  <p:cNvSpPr/>
                  <p:nvPr/>
                </p:nvSpPr>
                <p:spPr>
                  <a:xfrm>
                    <a:off x="1959" y="1937"/>
                    <a:ext cx="204" cy="46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63" name="Rectangle 1606"/>
                  <p:cNvSpPr/>
                  <p:nvPr/>
                </p:nvSpPr>
                <p:spPr>
                  <a:xfrm>
                    <a:off x="1959" y="1680"/>
                    <a:ext cx="204" cy="268"/>
                  </a:xfrm>
                  <a:prstGeom prst="rect">
                    <a:avLst/>
                  </a:prstGeom>
                  <a:solidFill>
                    <a:srgbClr val="959493"/>
                  </a:solidFill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64" name="Freeform 1607"/>
                  <p:cNvSpPr>
                    <a:spLocks noEditPoints="1"/>
                  </p:cNvSpPr>
                  <p:nvPr/>
                </p:nvSpPr>
                <p:spPr>
                  <a:xfrm>
                    <a:off x="1918" y="1675"/>
                    <a:ext cx="286" cy="283"/>
                  </a:xfrm>
                  <a:custGeom>
                    <a:avLst/>
                    <a:gdLst>
                      <a:gd name="txL" fmla="*/ 0 w 56"/>
                      <a:gd name="txT" fmla="*/ 0 h 56"/>
                      <a:gd name="txR" fmla="*/ 56 w 56"/>
                      <a:gd name="txB" fmla="*/ 56 h 56"/>
                    </a:gdLst>
                    <a:ahLst/>
                    <a:cxnLst>
                      <a:cxn ang="0">
                        <a:pos x="7462" y="3628"/>
                      </a:cxn>
                      <a:cxn ang="0">
                        <a:pos x="3728" y="0"/>
                      </a:cxn>
                      <a:cxn ang="0">
                        <a:pos x="0" y="3628"/>
                      </a:cxn>
                      <a:cxn ang="0">
                        <a:pos x="3728" y="7227"/>
                      </a:cxn>
                      <a:cxn ang="0">
                        <a:pos x="7462" y="3628"/>
                      </a:cxn>
                      <a:cxn ang="0">
                        <a:pos x="7201" y="3628"/>
                      </a:cxn>
                      <a:cxn ang="0">
                        <a:pos x="3728" y="6974"/>
                      </a:cxn>
                      <a:cxn ang="0">
                        <a:pos x="260" y="3628"/>
                      </a:cxn>
                      <a:cxn ang="0">
                        <a:pos x="3728" y="258"/>
                      </a:cxn>
                      <a:cxn ang="0">
                        <a:pos x="7201" y="3628"/>
                      </a:cxn>
                    </a:cxnLst>
                    <a:rect l="txL" t="txT" r="txR" b="txB"/>
                    <a:pathLst>
                      <a:path w="56" h="56">
                        <a:moveTo>
                          <a:pt x="56" y="28"/>
                        </a:moveTo>
                        <a:cubicBezTo>
                          <a:pt x="56" y="13"/>
                          <a:pt x="44" y="0"/>
                          <a:pt x="28" y="0"/>
                        </a:cubicBezTo>
                        <a:cubicBezTo>
                          <a:pt x="13" y="0"/>
                          <a:pt x="0" y="13"/>
                          <a:pt x="0" y="28"/>
                        </a:cubicBezTo>
                        <a:cubicBezTo>
                          <a:pt x="0" y="44"/>
                          <a:pt x="13" y="56"/>
                          <a:pt x="28" y="56"/>
                        </a:cubicBezTo>
                        <a:cubicBezTo>
                          <a:pt x="44" y="56"/>
                          <a:pt x="56" y="44"/>
                          <a:pt x="56" y="28"/>
                        </a:cubicBezTo>
                        <a:moveTo>
                          <a:pt x="54" y="28"/>
                        </a:moveTo>
                        <a:cubicBezTo>
                          <a:pt x="54" y="43"/>
                          <a:pt x="43" y="54"/>
                          <a:pt x="28" y="54"/>
                        </a:cubicBezTo>
                        <a:cubicBezTo>
                          <a:pt x="14" y="54"/>
                          <a:pt x="2" y="43"/>
                          <a:pt x="2" y="28"/>
                        </a:cubicBezTo>
                        <a:cubicBezTo>
                          <a:pt x="2" y="14"/>
                          <a:pt x="14" y="2"/>
                          <a:pt x="28" y="2"/>
                        </a:cubicBezTo>
                        <a:cubicBezTo>
                          <a:pt x="43" y="2"/>
                          <a:pt x="54" y="14"/>
                          <a:pt x="54" y="28"/>
                        </a:cubicBezTo>
                      </a:path>
                    </a:pathLst>
                  </a:custGeom>
                  <a:solidFill>
                    <a:srgbClr val="95949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65" name="Freeform 1608"/>
                  <p:cNvSpPr>
                    <a:spLocks noEditPoints="1"/>
                  </p:cNvSpPr>
                  <p:nvPr/>
                </p:nvSpPr>
                <p:spPr>
                  <a:xfrm>
                    <a:off x="1923" y="1680"/>
                    <a:ext cx="276" cy="273"/>
                  </a:xfrm>
                  <a:custGeom>
                    <a:avLst/>
                    <a:gdLst>
                      <a:gd name="txL" fmla="*/ 0 w 54"/>
                      <a:gd name="txT" fmla="*/ 0 h 54"/>
                      <a:gd name="txR" fmla="*/ 54 w 54"/>
                      <a:gd name="txB" fmla="*/ 54 h 54"/>
                    </a:gdLst>
                    <a:ahLst/>
                    <a:cxnLst>
                      <a:cxn ang="0">
                        <a:pos x="7212" y="3504"/>
                      </a:cxn>
                      <a:cxn ang="0">
                        <a:pos x="3603" y="0"/>
                      </a:cxn>
                      <a:cxn ang="0">
                        <a:pos x="0" y="3504"/>
                      </a:cxn>
                      <a:cxn ang="0">
                        <a:pos x="3603" y="6977"/>
                      </a:cxn>
                      <a:cxn ang="0">
                        <a:pos x="7212" y="3504"/>
                      </a:cxn>
                      <a:cxn ang="0">
                        <a:pos x="6951" y="3504"/>
                      </a:cxn>
                      <a:cxn ang="0">
                        <a:pos x="3603" y="6724"/>
                      </a:cxn>
                      <a:cxn ang="0">
                        <a:pos x="261" y="3504"/>
                      </a:cxn>
                      <a:cxn ang="0">
                        <a:pos x="3603" y="258"/>
                      </a:cxn>
                      <a:cxn ang="0">
                        <a:pos x="6951" y="3504"/>
                      </a:cxn>
                    </a:cxnLst>
                    <a:rect l="txL" t="txT" r="txR" b="txB"/>
                    <a:pathLst>
                      <a:path w="54" h="54">
                        <a:moveTo>
                          <a:pt x="54" y="27"/>
                        </a:moveTo>
                        <a:cubicBezTo>
                          <a:pt x="54" y="12"/>
                          <a:pt x="42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2"/>
                          <a:pt x="12" y="54"/>
                          <a:pt x="27" y="54"/>
                        </a:cubicBezTo>
                        <a:cubicBezTo>
                          <a:pt x="42" y="54"/>
                          <a:pt x="54" y="42"/>
                          <a:pt x="54" y="27"/>
                        </a:cubicBezTo>
                        <a:moveTo>
                          <a:pt x="52" y="27"/>
                        </a:moveTo>
                        <a:cubicBezTo>
                          <a:pt x="52" y="41"/>
                          <a:pt x="41" y="52"/>
                          <a:pt x="27" y="52"/>
                        </a:cubicBezTo>
                        <a:cubicBezTo>
                          <a:pt x="13" y="52"/>
                          <a:pt x="2" y="41"/>
                          <a:pt x="2" y="27"/>
                        </a:cubicBezTo>
                        <a:cubicBezTo>
                          <a:pt x="2" y="13"/>
                          <a:pt x="13" y="2"/>
                          <a:pt x="27" y="2"/>
                        </a:cubicBezTo>
                        <a:cubicBezTo>
                          <a:pt x="41" y="2"/>
                          <a:pt x="52" y="13"/>
                          <a:pt x="52" y="27"/>
                        </a:cubicBezTo>
                      </a:path>
                    </a:pathLst>
                  </a:custGeom>
                  <a:solidFill>
                    <a:srgbClr val="98979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66" name="Freeform 1609"/>
                  <p:cNvSpPr>
                    <a:spLocks noEditPoints="1"/>
                  </p:cNvSpPr>
                  <p:nvPr/>
                </p:nvSpPr>
                <p:spPr>
                  <a:xfrm>
                    <a:off x="1928" y="1685"/>
                    <a:ext cx="265" cy="263"/>
                  </a:xfrm>
                  <a:custGeom>
                    <a:avLst/>
                    <a:gdLst>
                      <a:gd name="txL" fmla="*/ 0 w 52"/>
                      <a:gd name="txT" fmla="*/ 0 h 52"/>
                      <a:gd name="txR" fmla="*/ 52 w 52"/>
                      <a:gd name="txB" fmla="*/ 52 h 52"/>
                    </a:gdLst>
                    <a:ahLst/>
                    <a:cxnLst>
                      <a:cxn ang="0">
                        <a:pos x="6880" y="3379"/>
                      </a:cxn>
                      <a:cxn ang="0">
                        <a:pos x="3455" y="0"/>
                      </a:cxn>
                      <a:cxn ang="0">
                        <a:pos x="0" y="3379"/>
                      </a:cxn>
                      <a:cxn ang="0">
                        <a:pos x="3455" y="6727"/>
                      </a:cxn>
                      <a:cxn ang="0">
                        <a:pos x="6880" y="3379"/>
                      </a:cxn>
                      <a:cxn ang="0">
                        <a:pos x="6625" y="3379"/>
                      </a:cxn>
                      <a:cxn ang="0">
                        <a:pos x="3455" y="6474"/>
                      </a:cxn>
                      <a:cxn ang="0">
                        <a:pos x="260" y="3379"/>
                      </a:cxn>
                      <a:cxn ang="0">
                        <a:pos x="3455" y="258"/>
                      </a:cxn>
                      <a:cxn ang="0">
                        <a:pos x="6625" y="3379"/>
                      </a:cxn>
                    </a:cxnLst>
                    <a:rect l="txL" t="txT" r="txR" b="txB"/>
                    <a:pathLst>
                      <a:path w="52" h="52">
                        <a:moveTo>
                          <a:pt x="52" y="26"/>
                        </a:moveTo>
                        <a:cubicBezTo>
                          <a:pt x="52" y="12"/>
                          <a:pt x="41" y="0"/>
                          <a:pt x="26" y="0"/>
                        </a:cubicBezTo>
                        <a:cubicBezTo>
                          <a:pt x="12" y="0"/>
                          <a:pt x="0" y="12"/>
                          <a:pt x="0" y="26"/>
                        </a:cubicBezTo>
                        <a:cubicBezTo>
                          <a:pt x="0" y="41"/>
                          <a:pt x="12" y="52"/>
                          <a:pt x="26" y="52"/>
                        </a:cubicBezTo>
                        <a:cubicBezTo>
                          <a:pt x="41" y="52"/>
                          <a:pt x="52" y="41"/>
                          <a:pt x="52" y="26"/>
                        </a:cubicBezTo>
                        <a:moveTo>
                          <a:pt x="50" y="26"/>
                        </a:moveTo>
                        <a:cubicBezTo>
                          <a:pt x="50" y="39"/>
                          <a:pt x="39" y="50"/>
                          <a:pt x="26" y="50"/>
                        </a:cubicBezTo>
                        <a:cubicBezTo>
                          <a:pt x="13" y="50"/>
                          <a:pt x="2" y="39"/>
                          <a:pt x="2" y="26"/>
                        </a:cubicBezTo>
                        <a:cubicBezTo>
                          <a:pt x="2" y="13"/>
                          <a:pt x="13" y="2"/>
                          <a:pt x="26" y="2"/>
                        </a:cubicBezTo>
                        <a:cubicBezTo>
                          <a:pt x="39" y="2"/>
                          <a:pt x="50" y="13"/>
                          <a:pt x="50" y="26"/>
                        </a:cubicBezTo>
                      </a:path>
                    </a:pathLst>
                  </a:custGeom>
                  <a:solidFill>
                    <a:srgbClr val="99989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67" name="Freeform 1610"/>
                  <p:cNvSpPr>
                    <a:spLocks noEditPoints="1"/>
                  </p:cNvSpPr>
                  <p:nvPr/>
                </p:nvSpPr>
                <p:spPr>
                  <a:xfrm>
                    <a:off x="1933" y="1690"/>
                    <a:ext cx="255" cy="253"/>
                  </a:xfrm>
                  <a:custGeom>
                    <a:avLst/>
                    <a:gdLst>
                      <a:gd name="txL" fmla="*/ 0 w 50"/>
                      <a:gd name="txT" fmla="*/ 0 h 50"/>
                      <a:gd name="txR" fmla="*/ 50 w 50"/>
                      <a:gd name="txB" fmla="*/ 50 h 50"/>
                    </a:gdLst>
                    <a:ahLst/>
                    <a:cxnLst>
                      <a:cxn ang="0">
                        <a:pos x="6630" y="3228"/>
                      </a:cxn>
                      <a:cxn ang="0">
                        <a:pos x="3330" y="0"/>
                      </a:cxn>
                      <a:cxn ang="0">
                        <a:pos x="0" y="3228"/>
                      </a:cxn>
                      <a:cxn ang="0">
                        <a:pos x="3330" y="6477"/>
                      </a:cxn>
                      <a:cxn ang="0">
                        <a:pos x="6630" y="3228"/>
                      </a:cxn>
                      <a:cxn ang="0">
                        <a:pos x="6370" y="3228"/>
                      </a:cxn>
                      <a:cxn ang="0">
                        <a:pos x="3330" y="6224"/>
                      </a:cxn>
                      <a:cxn ang="0">
                        <a:pos x="260" y="3228"/>
                      </a:cxn>
                      <a:cxn ang="0">
                        <a:pos x="3330" y="258"/>
                      </a:cxn>
                      <a:cxn ang="0">
                        <a:pos x="6370" y="3228"/>
                      </a:cxn>
                    </a:cxnLst>
                    <a:rect l="txL" t="txT" r="txR" b="txB"/>
                    <a:pathLst>
                      <a:path w="50" h="50">
                        <a:moveTo>
                          <a:pt x="50" y="25"/>
                        </a:moveTo>
                        <a:cubicBezTo>
                          <a:pt x="50" y="11"/>
                          <a:pt x="39" y="0"/>
                          <a:pt x="25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39"/>
                          <a:pt x="11" y="50"/>
                          <a:pt x="25" y="50"/>
                        </a:cubicBezTo>
                        <a:cubicBezTo>
                          <a:pt x="39" y="50"/>
                          <a:pt x="50" y="39"/>
                          <a:pt x="50" y="25"/>
                        </a:cubicBezTo>
                        <a:moveTo>
                          <a:pt x="48" y="25"/>
                        </a:moveTo>
                        <a:cubicBezTo>
                          <a:pt x="48" y="38"/>
                          <a:pt x="38" y="48"/>
                          <a:pt x="25" y="48"/>
                        </a:cubicBezTo>
                        <a:cubicBezTo>
                          <a:pt x="12" y="48"/>
                          <a:pt x="2" y="38"/>
                          <a:pt x="2" y="25"/>
                        </a:cubicBezTo>
                        <a:cubicBezTo>
                          <a:pt x="2" y="12"/>
                          <a:pt x="12" y="2"/>
                          <a:pt x="25" y="2"/>
                        </a:cubicBezTo>
                        <a:cubicBezTo>
                          <a:pt x="38" y="2"/>
                          <a:pt x="48" y="12"/>
                          <a:pt x="48" y="25"/>
                        </a:cubicBezTo>
                      </a:path>
                    </a:pathLst>
                  </a:custGeom>
                  <a:solidFill>
                    <a:srgbClr val="9C9B9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68" name="Freeform 1611"/>
                  <p:cNvSpPr>
                    <a:spLocks noEditPoints="1"/>
                  </p:cNvSpPr>
                  <p:nvPr/>
                </p:nvSpPr>
                <p:spPr>
                  <a:xfrm>
                    <a:off x="1938" y="1695"/>
                    <a:ext cx="245" cy="242"/>
                  </a:xfrm>
                  <a:custGeom>
                    <a:avLst/>
                    <a:gdLst>
                      <a:gd name="txL" fmla="*/ 0 w 48"/>
                      <a:gd name="txT" fmla="*/ 0 h 48"/>
                      <a:gd name="txR" fmla="*/ 48 w 48"/>
                      <a:gd name="txB" fmla="*/ 48 h 48"/>
                    </a:gdLst>
                    <a:ahLst/>
                    <a:cxnLst>
                      <a:cxn ang="0">
                        <a:pos x="6385" y="3075"/>
                      </a:cxn>
                      <a:cxn ang="0">
                        <a:pos x="3180" y="0"/>
                      </a:cxn>
                      <a:cxn ang="0">
                        <a:pos x="0" y="3075"/>
                      </a:cxn>
                      <a:cxn ang="0">
                        <a:pos x="3180" y="6151"/>
                      </a:cxn>
                      <a:cxn ang="0">
                        <a:pos x="6385" y="3075"/>
                      </a:cxn>
                      <a:cxn ang="0">
                        <a:pos x="6120" y="3075"/>
                      </a:cxn>
                      <a:cxn ang="0">
                        <a:pos x="3180" y="5899"/>
                      </a:cxn>
                      <a:cxn ang="0">
                        <a:pos x="260" y="3075"/>
                      </a:cxn>
                      <a:cxn ang="0">
                        <a:pos x="3180" y="252"/>
                      </a:cxn>
                      <a:cxn ang="0">
                        <a:pos x="6120" y="3075"/>
                      </a:cxn>
                    </a:cxnLst>
                    <a:rect l="txL" t="txT" r="txR" b="txB"/>
                    <a:pathLst>
                      <a:path w="48" h="48">
                        <a:moveTo>
                          <a:pt x="48" y="24"/>
                        </a:moveTo>
                        <a:cubicBezTo>
                          <a:pt x="48" y="11"/>
                          <a:pt x="37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37"/>
                          <a:pt x="11" y="48"/>
                          <a:pt x="24" y="48"/>
                        </a:cubicBezTo>
                        <a:cubicBezTo>
                          <a:pt x="37" y="48"/>
                          <a:pt x="48" y="37"/>
                          <a:pt x="48" y="24"/>
                        </a:cubicBezTo>
                        <a:moveTo>
                          <a:pt x="46" y="24"/>
                        </a:moveTo>
                        <a:cubicBezTo>
                          <a:pt x="46" y="36"/>
                          <a:pt x="36" y="46"/>
                          <a:pt x="24" y="46"/>
                        </a:cubicBezTo>
                        <a:cubicBezTo>
                          <a:pt x="12" y="46"/>
                          <a:pt x="2" y="36"/>
                          <a:pt x="2" y="24"/>
                        </a:cubicBezTo>
                        <a:cubicBezTo>
                          <a:pt x="2" y="12"/>
                          <a:pt x="12" y="2"/>
                          <a:pt x="24" y="2"/>
                        </a:cubicBezTo>
                        <a:cubicBezTo>
                          <a:pt x="36" y="2"/>
                          <a:pt x="46" y="12"/>
                          <a:pt x="46" y="24"/>
                        </a:cubicBezTo>
                      </a:path>
                    </a:pathLst>
                  </a:custGeom>
                  <a:solidFill>
                    <a:srgbClr val="9D9C9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69" name="Freeform 1612"/>
                  <p:cNvSpPr>
                    <a:spLocks noEditPoints="1"/>
                  </p:cNvSpPr>
                  <p:nvPr/>
                </p:nvSpPr>
                <p:spPr>
                  <a:xfrm>
                    <a:off x="1943" y="1700"/>
                    <a:ext cx="235" cy="232"/>
                  </a:xfrm>
                  <a:custGeom>
                    <a:avLst/>
                    <a:gdLst>
                      <a:gd name="txL" fmla="*/ 0 w 46"/>
                      <a:gd name="txT" fmla="*/ 0 h 46"/>
                      <a:gd name="txR" fmla="*/ 46 w 46"/>
                      <a:gd name="txB" fmla="*/ 46 h 46"/>
                    </a:gdLst>
                    <a:ahLst/>
                    <a:cxnLst>
                      <a:cxn ang="0">
                        <a:pos x="6136" y="2950"/>
                      </a:cxn>
                      <a:cxn ang="0">
                        <a:pos x="3055" y="0"/>
                      </a:cxn>
                      <a:cxn ang="0">
                        <a:pos x="0" y="2950"/>
                      </a:cxn>
                      <a:cxn ang="0">
                        <a:pos x="3055" y="5901"/>
                      </a:cxn>
                      <a:cxn ang="0">
                        <a:pos x="6136" y="2950"/>
                      </a:cxn>
                      <a:cxn ang="0">
                        <a:pos x="5870" y="2950"/>
                      </a:cxn>
                      <a:cxn ang="0">
                        <a:pos x="3055" y="5649"/>
                      </a:cxn>
                      <a:cxn ang="0">
                        <a:pos x="261" y="2950"/>
                      </a:cxn>
                      <a:cxn ang="0">
                        <a:pos x="3055" y="252"/>
                      </a:cxn>
                      <a:cxn ang="0">
                        <a:pos x="5870" y="2950"/>
                      </a:cxn>
                    </a:cxnLst>
                    <a:rect l="txL" t="txT" r="txR" b="txB"/>
                    <a:pathLst>
                      <a:path w="46" h="46">
                        <a:moveTo>
                          <a:pt x="46" y="23"/>
                        </a:moveTo>
                        <a:cubicBezTo>
                          <a:pt x="46" y="10"/>
                          <a:pt x="36" y="0"/>
                          <a:pt x="23" y="0"/>
                        </a:cubicBezTo>
                        <a:cubicBezTo>
                          <a:pt x="10" y="0"/>
                          <a:pt x="0" y="10"/>
                          <a:pt x="0" y="23"/>
                        </a:cubicBezTo>
                        <a:cubicBezTo>
                          <a:pt x="0" y="36"/>
                          <a:pt x="10" y="46"/>
                          <a:pt x="23" y="46"/>
                        </a:cubicBezTo>
                        <a:cubicBezTo>
                          <a:pt x="36" y="46"/>
                          <a:pt x="46" y="36"/>
                          <a:pt x="46" y="23"/>
                        </a:cubicBezTo>
                        <a:moveTo>
                          <a:pt x="44" y="23"/>
                        </a:moveTo>
                        <a:cubicBezTo>
                          <a:pt x="44" y="35"/>
                          <a:pt x="35" y="44"/>
                          <a:pt x="23" y="44"/>
                        </a:cubicBezTo>
                        <a:cubicBezTo>
                          <a:pt x="11" y="44"/>
                          <a:pt x="2" y="35"/>
                          <a:pt x="2" y="23"/>
                        </a:cubicBezTo>
                        <a:cubicBezTo>
                          <a:pt x="2" y="11"/>
                          <a:pt x="11" y="2"/>
                          <a:pt x="23" y="2"/>
                        </a:cubicBezTo>
                        <a:cubicBezTo>
                          <a:pt x="35" y="2"/>
                          <a:pt x="44" y="11"/>
                          <a:pt x="44" y="23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0" name="Freeform 1613"/>
                  <p:cNvSpPr>
                    <a:spLocks noEditPoints="1"/>
                  </p:cNvSpPr>
                  <p:nvPr/>
                </p:nvSpPr>
                <p:spPr>
                  <a:xfrm>
                    <a:off x="1948" y="1705"/>
                    <a:ext cx="225" cy="222"/>
                  </a:xfrm>
                  <a:custGeom>
                    <a:avLst/>
                    <a:gdLst>
                      <a:gd name="txL" fmla="*/ 0 w 44"/>
                      <a:gd name="txT" fmla="*/ 0 h 44"/>
                      <a:gd name="txR" fmla="*/ 44 w 44"/>
                      <a:gd name="txB" fmla="*/ 44 h 44"/>
                    </a:gdLst>
                    <a:ahLst/>
                    <a:cxnLst>
                      <a:cxn ang="0">
                        <a:pos x="5886" y="2825"/>
                      </a:cxn>
                      <a:cxn ang="0">
                        <a:pos x="2956" y="0"/>
                      </a:cxn>
                      <a:cxn ang="0">
                        <a:pos x="0" y="2825"/>
                      </a:cxn>
                      <a:cxn ang="0">
                        <a:pos x="2956" y="5651"/>
                      </a:cxn>
                      <a:cxn ang="0">
                        <a:pos x="5886" y="2825"/>
                      </a:cxn>
                      <a:cxn ang="0">
                        <a:pos x="5620" y="2825"/>
                      </a:cxn>
                      <a:cxn ang="0">
                        <a:pos x="2956" y="5399"/>
                      </a:cxn>
                      <a:cxn ang="0">
                        <a:pos x="261" y="2825"/>
                      </a:cxn>
                      <a:cxn ang="0">
                        <a:pos x="2956" y="252"/>
                      </a:cxn>
                      <a:cxn ang="0">
                        <a:pos x="5620" y="2825"/>
                      </a:cxn>
                    </a:cxnLst>
                    <a:rect l="txL" t="txT" r="txR" b="txB"/>
                    <a:pathLst>
                      <a:path w="44" h="44">
                        <a:moveTo>
                          <a:pt x="44" y="22"/>
                        </a:moveTo>
                        <a:cubicBezTo>
                          <a:pt x="44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4"/>
                          <a:pt x="10" y="44"/>
                          <a:pt x="22" y="44"/>
                        </a:cubicBezTo>
                        <a:cubicBezTo>
                          <a:pt x="34" y="44"/>
                          <a:pt x="44" y="34"/>
                          <a:pt x="44" y="22"/>
                        </a:cubicBezTo>
                        <a:moveTo>
                          <a:pt x="42" y="22"/>
                        </a:moveTo>
                        <a:cubicBezTo>
                          <a:pt x="42" y="33"/>
                          <a:pt x="33" y="42"/>
                          <a:pt x="22" y="42"/>
                        </a:cubicBezTo>
                        <a:cubicBezTo>
                          <a:pt x="11" y="42"/>
                          <a:pt x="2" y="33"/>
                          <a:pt x="2" y="22"/>
                        </a:cubicBezTo>
                        <a:cubicBezTo>
                          <a:pt x="2" y="11"/>
                          <a:pt x="11" y="2"/>
                          <a:pt x="22" y="2"/>
                        </a:cubicBezTo>
                        <a:cubicBezTo>
                          <a:pt x="33" y="2"/>
                          <a:pt x="42" y="11"/>
                          <a:pt x="42" y="22"/>
                        </a:cubicBezTo>
                      </a:path>
                    </a:pathLst>
                  </a:custGeom>
                  <a:solidFill>
                    <a:srgbClr val="A1A0A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1" name="Freeform 1614"/>
                  <p:cNvSpPr>
                    <a:spLocks noEditPoints="1"/>
                  </p:cNvSpPr>
                  <p:nvPr/>
                </p:nvSpPr>
                <p:spPr>
                  <a:xfrm>
                    <a:off x="1954" y="1710"/>
                    <a:ext cx="214" cy="212"/>
                  </a:xfrm>
                  <a:custGeom>
                    <a:avLst/>
                    <a:gdLst>
                      <a:gd name="txL" fmla="*/ 0 w 42"/>
                      <a:gd name="txT" fmla="*/ 0 h 42"/>
                      <a:gd name="txR" fmla="*/ 42 w 42"/>
                      <a:gd name="txB" fmla="*/ 42 h 42"/>
                    </a:gdLst>
                    <a:ahLst/>
                    <a:cxnLst>
                      <a:cxn ang="0">
                        <a:pos x="5554" y="2700"/>
                      </a:cxn>
                      <a:cxn ang="0">
                        <a:pos x="2777" y="0"/>
                      </a:cxn>
                      <a:cxn ang="0">
                        <a:pos x="0" y="2700"/>
                      </a:cxn>
                      <a:cxn ang="0">
                        <a:pos x="2777" y="5401"/>
                      </a:cxn>
                      <a:cxn ang="0">
                        <a:pos x="5554" y="2700"/>
                      </a:cxn>
                      <a:cxn ang="0">
                        <a:pos x="5294" y="2700"/>
                      </a:cxn>
                      <a:cxn ang="0">
                        <a:pos x="2777" y="5149"/>
                      </a:cxn>
                      <a:cxn ang="0">
                        <a:pos x="260" y="2700"/>
                      </a:cxn>
                      <a:cxn ang="0">
                        <a:pos x="2777" y="252"/>
                      </a:cxn>
                      <a:cxn ang="0">
                        <a:pos x="5294" y="2700"/>
                      </a:cxn>
                    </a:cxnLst>
                    <a:rect l="txL" t="txT" r="txR" b="txB"/>
                    <a:pathLst>
                      <a:path w="42" h="42">
                        <a:moveTo>
                          <a:pt x="42" y="21"/>
                        </a:move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9" y="0"/>
                          <a:pt x="0" y="9"/>
                          <a:pt x="0" y="21"/>
                        </a:cubicBezTo>
                        <a:cubicBezTo>
                          <a:pt x="0" y="33"/>
                          <a:pt x="9" y="42"/>
                          <a:pt x="21" y="42"/>
                        </a:cubicBezTo>
                        <a:cubicBezTo>
                          <a:pt x="33" y="42"/>
                          <a:pt x="42" y="33"/>
                          <a:pt x="42" y="21"/>
                        </a:cubicBezTo>
                        <a:moveTo>
                          <a:pt x="40" y="21"/>
                        </a:moveTo>
                        <a:cubicBezTo>
                          <a:pt x="40" y="32"/>
                          <a:pt x="32" y="40"/>
                          <a:pt x="21" y="40"/>
                        </a:cubicBezTo>
                        <a:cubicBezTo>
                          <a:pt x="11" y="40"/>
                          <a:pt x="2" y="32"/>
                          <a:pt x="2" y="21"/>
                        </a:cubicBezTo>
                        <a:cubicBezTo>
                          <a:pt x="2" y="11"/>
                          <a:pt x="11" y="2"/>
                          <a:pt x="21" y="2"/>
                        </a:cubicBezTo>
                        <a:cubicBezTo>
                          <a:pt x="32" y="2"/>
                          <a:pt x="40" y="11"/>
                          <a:pt x="40" y="21"/>
                        </a:cubicBezTo>
                      </a:path>
                    </a:pathLst>
                  </a:custGeom>
                  <a:solidFill>
                    <a:srgbClr val="A3A2A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2" name="Freeform 1615"/>
                  <p:cNvSpPr>
                    <a:spLocks noEditPoints="1"/>
                  </p:cNvSpPr>
                  <p:nvPr/>
                </p:nvSpPr>
                <p:spPr>
                  <a:xfrm>
                    <a:off x="1959" y="1715"/>
                    <a:ext cx="204" cy="202"/>
                  </a:xfrm>
                  <a:custGeom>
                    <a:avLst/>
                    <a:gdLst>
                      <a:gd name="txL" fmla="*/ 0 w 40"/>
                      <a:gd name="txT" fmla="*/ 0 h 40"/>
                      <a:gd name="txR" fmla="*/ 40 w 40"/>
                      <a:gd name="txB" fmla="*/ 40 h 40"/>
                    </a:gdLst>
                    <a:ahLst/>
                    <a:cxnLst>
                      <a:cxn ang="0">
                        <a:pos x="5304" y="2576"/>
                      </a:cxn>
                      <a:cxn ang="0">
                        <a:pos x="2652" y="0"/>
                      </a:cxn>
                      <a:cxn ang="0">
                        <a:pos x="0" y="2576"/>
                      </a:cxn>
                      <a:cxn ang="0">
                        <a:pos x="2652" y="5151"/>
                      </a:cxn>
                      <a:cxn ang="0">
                        <a:pos x="5304" y="2576"/>
                      </a:cxn>
                      <a:cxn ang="0">
                        <a:pos x="5044" y="2576"/>
                      </a:cxn>
                      <a:cxn ang="0">
                        <a:pos x="2652" y="4899"/>
                      </a:cxn>
                      <a:cxn ang="0">
                        <a:pos x="260" y="2576"/>
                      </a:cxn>
                      <a:cxn ang="0">
                        <a:pos x="2652" y="258"/>
                      </a:cxn>
                      <a:cxn ang="0">
                        <a:pos x="5044" y="2576"/>
                      </a:cxn>
                    </a:cxnLst>
                    <a:rect l="txL" t="txT" r="txR" b="txB"/>
                    <a:pathLst>
                      <a:path w="40" h="40">
                        <a:moveTo>
                          <a:pt x="40" y="20"/>
                        </a:moveTo>
                        <a:cubicBezTo>
                          <a:pt x="40" y="9"/>
                          <a:pt x="31" y="0"/>
                          <a:pt x="20" y="0"/>
                        </a:cubicBezTo>
                        <a:cubicBezTo>
                          <a:pt x="9" y="0"/>
                          <a:pt x="0" y="9"/>
                          <a:pt x="0" y="20"/>
                        </a:cubicBezTo>
                        <a:cubicBezTo>
                          <a:pt x="0" y="31"/>
                          <a:pt x="9" y="40"/>
                          <a:pt x="20" y="40"/>
                        </a:cubicBezTo>
                        <a:cubicBezTo>
                          <a:pt x="31" y="40"/>
                          <a:pt x="40" y="31"/>
                          <a:pt x="40" y="20"/>
                        </a:cubicBezTo>
                        <a:moveTo>
                          <a:pt x="38" y="20"/>
                        </a:moveTo>
                        <a:cubicBezTo>
                          <a:pt x="38" y="30"/>
                          <a:pt x="30" y="38"/>
                          <a:pt x="20" y="38"/>
                        </a:cubicBezTo>
                        <a:cubicBezTo>
                          <a:pt x="10" y="38"/>
                          <a:pt x="2" y="30"/>
                          <a:pt x="2" y="20"/>
                        </a:cubicBezTo>
                        <a:cubicBezTo>
                          <a:pt x="2" y="10"/>
                          <a:pt x="10" y="2"/>
                          <a:pt x="20" y="2"/>
                        </a:cubicBezTo>
                        <a:cubicBezTo>
                          <a:pt x="30" y="2"/>
                          <a:pt x="38" y="10"/>
                          <a:pt x="38" y="20"/>
                        </a:cubicBezTo>
                      </a:path>
                    </a:pathLst>
                  </a:custGeom>
                  <a:solidFill>
                    <a:srgbClr val="A5A4A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3" name="Freeform 1616"/>
                  <p:cNvSpPr>
                    <a:spLocks noEditPoints="1"/>
                  </p:cNvSpPr>
                  <p:nvPr/>
                </p:nvSpPr>
                <p:spPr>
                  <a:xfrm>
                    <a:off x="1964" y="1720"/>
                    <a:ext cx="194" cy="192"/>
                  </a:xfrm>
                  <a:custGeom>
                    <a:avLst/>
                    <a:gdLst>
                      <a:gd name="txL" fmla="*/ 0 w 38"/>
                      <a:gd name="txT" fmla="*/ 0 h 38"/>
                      <a:gd name="txR" fmla="*/ 38 w 38"/>
                      <a:gd name="txB" fmla="*/ 38 h 38"/>
                    </a:gdLst>
                    <a:ahLst/>
                    <a:cxnLst>
                      <a:cxn ang="0">
                        <a:pos x="5054" y="2451"/>
                      </a:cxn>
                      <a:cxn ang="0">
                        <a:pos x="2527" y="0"/>
                      </a:cxn>
                      <a:cxn ang="0">
                        <a:pos x="0" y="2451"/>
                      </a:cxn>
                      <a:cxn ang="0">
                        <a:pos x="2527" y="4901"/>
                      </a:cxn>
                      <a:cxn ang="0">
                        <a:pos x="5054" y="2451"/>
                      </a:cxn>
                      <a:cxn ang="0">
                        <a:pos x="4794" y="2451"/>
                      </a:cxn>
                      <a:cxn ang="0">
                        <a:pos x="2527" y="4648"/>
                      </a:cxn>
                      <a:cxn ang="0">
                        <a:pos x="260" y="2451"/>
                      </a:cxn>
                      <a:cxn ang="0">
                        <a:pos x="2527" y="258"/>
                      </a:cxn>
                      <a:cxn ang="0">
                        <a:pos x="4794" y="2451"/>
                      </a:cxn>
                    </a:cxnLst>
                    <a:rect l="txL" t="txT" r="txR" b="txB"/>
                    <a:pathLst>
                      <a:path w="38" h="38">
                        <a:moveTo>
                          <a:pt x="38" y="19"/>
                        </a:moveTo>
                        <a:cubicBezTo>
                          <a:pt x="38" y="9"/>
                          <a:pt x="30" y="0"/>
                          <a:pt x="19" y="0"/>
                        </a:cubicBezTo>
                        <a:cubicBezTo>
                          <a:pt x="9" y="0"/>
                          <a:pt x="0" y="9"/>
                          <a:pt x="0" y="19"/>
                        </a:cubicBezTo>
                        <a:cubicBezTo>
                          <a:pt x="0" y="30"/>
                          <a:pt x="9" y="38"/>
                          <a:pt x="19" y="38"/>
                        </a:cubicBezTo>
                        <a:cubicBezTo>
                          <a:pt x="30" y="38"/>
                          <a:pt x="38" y="30"/>
                          <a:pt x="38" y="19"/>
                        </a:cubicBezTo>
                        <a:moveTo>
                          <a:pt x="36" y="19"/>
                        </a:moveTo>
                        <a:cubicBezTo>
                          <a:pt x="36" y="29"/>
                          <a:pt x="29" y="36"/>
                          <a:pt x="19" y="36"/>
                        </a:cubicBezTo>
                        <a:cubicBezTo>
                          <a:pt x="10" y="36"/>
                          <a:pt x="2" y="29"/>
                          <a:pt x="2" y="19"/>
                        </a:cubicBezTo>
                        <a:cubicBezTo>
                          <a:pt x="2" y="10"/>
                          <a:pt x="10" y="2"/>
                          <a:pt x="19" y="2"/>
                        </a:cubicBezTo>
                        <a:cubicBezTo>
                          <a:pt x="29" y="2"/>
                          <a:pt x="36" y="10"/>
                          <a:pt x="36" y="19"/>
                        </a:cubicBezTo>
                      </a:path>
                    </a:pathLst>
                  </a:custGeom>
                  <a:solidFill>
                    <a:srgbClr val="A9A8A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4" name="Freeform 1617"/>
                  <p:cNvSpPr>
                    <a:spLocks noEditPoints="1"/>
                  </p:cNvSpPr>
                  <p:nvPr/>
                </p:nvSpPr>
                <p:spPr>
                  <a:xfrm>
                    <a:off x="1969" y="1725"/>
                    <a:ext cx="184" cy="182"/>
                  </a:xfrm>
                  <a:custGeom>
                    <a:avLst/>
                    <a:gdLst>
                      <a:gd name="txL" fmla="*/ 0 w 36"/>
                      <a:gd name="txT" fmla="*/ 0 h 36"/>
                      <a:gd name="txR" fmla="*/ 36 w 36"/>
                      <a:gd name="txB" fmla="*/ 36 h 36"/>
                    </a:gdLst>
                    <a:ahLst/>
                    <a:cxnLst>
                      <a:cxn ang="0">
                        <a:pos x="4804" y="2326"/>
                      </a:cxn>
                      <a:cxn ang="0">
                        <a:pos x="2402" y="0"/>
                      </a:cxn>
                      <a:cxn ang="0">
                        <a:pos x="0" y="2326"/>
                      </a:cxn>
                      <a:cxn ang="0">
                        <a:pos x="2402" y="4651"/>
                      </a:cxn>
                      <a:cxn ang="0">
                        <a:pos x="4804" y="2326"/>
                      </a:cxn>
                      <a:cxn ang="0">
                        <a:pos x="4544" y="2326"/>
                      </a:cxn>
                      <a:cxn ang="0">
                        <a:pos x="2402" y="4398"/>
                      </a:cxn>
                      <a:cxn ang="0">
                        <a:pos x="261" y="2326"/>
                      </a:cxn>
                      <a:cxn ang="0">
                        <a:pos x="2402" y="258"/>
                      </a:cxn>
                      <a:cxn ang="0">
                        <a:pos x="4544" y="2326"/>
                      </a:cxn>
                    </a:cxnLst>
                    <a:rect l="txL" t="txT" r="txR" b="txB"/>
                    <a:pathLst>
                      <a:path w="36" h="36">
                        <a:moveTo>
                          <a:pt x="36" y="18"/>
                        </a:moveTo>
                        <a:cubicBezTo>
                          <a:pt x="36" y="8"/>
                          <a:pt x="28" y="0"/>
                          <a:pt x="18" y="0"/>
                        </a:cubicBezTo>
                        <a:cubicBezTo>
                          <a:pt x="8" y="0"/>
                          <a:pt x="0" y="8"/>
                          <a:pt x="0" y="18"/>
                        </a:cubicBezTo>
                        <a:cubicBezTo>
                          <a:pt x="0" y="28"/>
                          <a:pt x="8" y="36"/>
                          <a:pt x="18" y="36"/>
                        </a:cubicBezTo>
                        <a:cubicBezTo>
                          <a:pt x="28" y="36"/>
                          <a:pt x="36" y="28"/>
                          <a:pt x="36" y="18"/>
                        </a:cubicBezTo>
                        <a:moveTo>
                          <a:pt x="34" y="18"/>
                        </a:moveTo>
                        <a:cubicBezTo>
                          <a:pt x="34" y="27"/>
                          <a:pt x="27" y="34"/>
                          <a:pt x="18" y="34"/>
                        </a:cubicBezTo>
                        <a:cubicBezTo>
                          <a:pt x="9" y="34"/>
                          <a:pt x="2" y="27"/>
                          <a:pt x="2" y="18"/>
                        </a:cubicBezTo>
                        <a:cubicBezTo>
                          <a:pt x="2" y="9"/>
                          <a:pt x="9" y="2"/>
                          <a:pt x="18" y="2"/>
                        </a:cubicBezTo>
                        <a:cubicBezTo>
                          <a:pt x="27" y="2"/>
                          <a:pt x="34" y="9"/>
                          <a:pt x="34" y="18"/>
                        </a:cubicBezTo>
                      </a:path>
                    </a:pathLst>
                  </a:custGeom>
                  <a:solidFill>
                    <a:srgbClr val="ABAAA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5" name="Freeform 1618"/>
                  <p:cNvSpPr>
                    <a:spLocks noEditPoints="1"/>
                  </p:cNvSpPr>
                  <p:nvPr/>
                </p:nvSpPr>
                <p:spPr>
                  <a:xfrm>
                    <a:off x="1974" y="1730"/>
                    <a:ext cx="173" cy="172"/>
                  </a:xfrm>
                  <a:custGeom>
                    <a:avLst/>
                    <a:gdLst>
                      <a:gd name="txL" fmla="*/ 0 w 34"/>
                      <a:gd name="txT" fmla="*/ 0 h 34"/>
                      <a:gd name="txR" fmla="*/ 34 w 34"/>
                      <a:gd name="txB" fmla="*/ 34 h 34"/>
                    </a:gdLst>
                    <a:ahLst/>
                    <a:cxnLst>
                      <a:cxn ang="0">
                        <a:pos x="4478" y="2201"/>
                      </a:cxn>
                      <a:cxn ang="0">
                        <a:pos x="2254" y="0"/>
                      </a:cxn>
                      <a:cxn ang="0">
                        <a:pos x="0" y="2201"/>
                      </a:cxn>
                      <a:cxn ang="0">
                        <a:pos x="2254" y="4401"/>
                      </a:cxn>
                      <a:cxn ang="0">
                        <a:pos x="4478" y="2201"/>
                      </a:cxn>
                      <a:cxn ang="0">
                        <a:pos x="4218" y="2201"/>
                      </a:cxn>
                      <a:cxn ang="0">
                        <a:pos x="2254" y="4148"/>
                      </a:cxn>
                      <a:cxn ang="0">
                        <a:pos x="260" y="2201"/>
                      </a:cxn>
                      <a:cxn ang="0">
                        <a:pos x="2254" y="258"/>
                      </a:cxn>
                      <a:cxn ang="0">
                        <a:pos x="4218" y="2201"/>
                      </a:cxn>
                    </a:cxnLst>
                    <a:rect l="txL" t="txT" r="txR" b="txB"/>
                    <a:pathLst>
                      <a:path w="34" h="34">
                        <a:moveTo>
                          <a:pt x="34" y="17"/>
                        </a:moveTo>
                        <a:cubicBezTo>
                          <a:pt x="34" y="8"/>
                          <a:pt x="27" y="0"/>
                          <a:pt x="17" y="0"/>
                        </a:cubicBezTo>
                        <a:cubicBezTo>
                          <a:pt x="8" y="0"/>
                          <a:pt x="0" y="8"/>
                          <a:pt x="0" y="17"/>
                        </a:cubicBezTo>
                        <a:cubicBezTo>
                          <a:pt x="0" y="27"/>
                          <a:pt x="8" y="34"/>
                          <a:pt x="17" y="34"/>
                        </a:cubicBezTo>
                        <a:cubicBezTo>
                          <a:pt x="27" y="34"/>
                          <a:pt x="34" y="27"/>
                          <a:pt x="34" y="17"/>
                        </a:cubicBezTo>
                        <a:moveTo>
                          <a:pt x="32" y="17"/>
                        </a:moveTo>
                        <a:cubicBezTo>
                          <a:pt x="32" y="25"/>
                          <a:pt x="25" y="32"/>
                          <a:pt x="17" y="32"/>
                        </a:cubicBezTo>
                        <a:cubicBezTo>
                          <a:pt x="9" y="32"/>
                          <a:pt x="2" y="25"/>
                          <a:pt x="2" y="17"/>
                        </a:cubicBezTo>
                        <a:cubicBezTo>
                          <a:pt x="2" y="9"/>
                          <a:pt x="9" y="2"/>
                          <a:pt x="17" y="2"/>
                        </a:cubicBezTo>
                        <a:cubicBezTo>
                          <a:pt x="25" y="2"/>
                          <a:pt x="32" y="9"/>
                          <a:pt x="32" y="17"/>
                        </a:cubicBezTo>
                      </a:path>
                    </a:pathLst>
                  </a:custGeom>
                  <a:solidFill>
                    <a:srgbClr val="AEADA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6" name="Freeform 1619"/>
                  <p:cNvSpPr>
                    <a:spLocks noEditPoints="1"/>
                  </p:cNvSpPr>
                  <p:nvPr/>
                </p:nvSpPr>
                <p:spPr>
                  <a:xfrm>
                    <a:off x="1979" y="1735"/>
                    <a:ext cx="163" cy="162"/>
                  </a:xfrm>
                  <a:custGeom>
                    <a:avLst/>
                    <a:gdLst>
                      <a:gd name="txL" fmla="*/ 0 w 32"/>
                      <a:gd name="txT" fmla="*/ 0 h 32"/>
                      <a:gd name="txR" fmla="*/ 32 w 32"/>
                      <a:gd name="txB" fmla="*/ 32 h 32"/>
                    </a:gdLst>
                    <a:ahLst/>
                    <a:cxnLst>
                      <a:cxn ang="0">
                        <a:pos x="4228" y="2076"/>
                      </a:cxn>
                      <a:cxn ang="0">
                        <a:pos x="2129" y="0"/>
                      </a:cxn>
                      <a:cxn ang="0">
                        <a:pos x="0" y="2076"/>
                      </a:cxn>
                      <a:cxn ang="0">
                        <a:pos x="2129" y="4151"/>
                      </a:cxn>
                      <a:cxn ang="0">
                        <a:pos x="4228" y="2076"/>
                      </a:cxn>
                      <a:cxn ang="0">
                        <a:pos x="3968" y="2076"/>
                      </a:cxn>
                      <a:cxn ang="0">
                        <a:pos x="2129" y="3893"/>
                      </a:cxn>
                      <a:cxn ang="0">
                        <a:pos x="260" y="2076"/>
                      </a:cxn>
                      <a:cxn ang="0">
                        <a:pos x="2129" y="258"/>
                      </a:cxn>
                      <a:cxn ang="0">
                        <a:pos x="3968" y="2076"/>
                      </a:cxn>
                    </a:cxnLst>
                    <a:rect l="txL" t="txT" r="txR" b="txB"/>
                    <a:pathLst>
                      <a:path w="32" h="32">
                        <a:moveTo>
                          <a:pt x="32" y="16"/>
                        </a:move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moveTo>
                          <a:pt x="30" y="16"/>
                        </a:moveTo>
                        <a:cubicBezTo>
                          <a:pt x="30" y="24"/>
                          <a:pt x="24" y="30"/>
                          <a:pt x="16" y="30"/>
                        </a:cubicBezTo>
                        <a:cubicBezTo>
                          <a:pt x="8" y="30"/>
                          <a:pt x="2" y="24"/>
                          <a:pt x="2" y="16"/>
                        </a:cubicBezTo>
                        <a:cubicBezTo>
                          <a:pt x="2" y="8"/>
                          <a:pt x="8" y="2"/>
                          <a:pt x="16" y="2"/>
                        </a:cubicBezTo>
                        <a:cubicBezTo>
                          <a:pt x="24" y="2"/>
                          <a:pt x="30" y="8"/>
                          <a:pt x="30" y="16"/>
                        </a:cubicBezTo>
                      </a:path>
                    </a:pathLst>
                  </a:custGeom>
                  <a:solidFill>
                    <a:srgbClr val="B0AFA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7" name="Freeform 1620"/>
                  <p:cNvSpPr>
                    <a:spLocks noEditPoints="1"/>
                  </p:cNvSpPr>
                  <p:nvPr/>
                </p:nvSpPr>
                <p:spPr>
                  <a:xfrm>
                    <a:off x="1984" y="1740"/>
                    <a:ext cx="153" cy="152"/>
                  </a:xfrm>
                  <a:custGeom>
                    <a:avLst/>
                    <a:gdLst>
                      <a:gd name="txL" fmla="*/ 0 w 30"/>
                      <a:gd name="txT" fmla="*/ 0 h 30"/>
                      <a:gd name="txR" fmla="*/ 30 w 30"/>
                      <a:gd name="txB" fmla="*/ 30 h 30"/>
                    </a:gdLst>
                    <a:ahLst/>
                    <a:cxnLst>
                      <a:cxn ang="0">
                        <a:pos x="3978" y="1951"/>
                      </a:cxn>
                      <a:cxn ang="0">
                        <a:pos x="2004" y="0"/>
                      </a:cxn>
                      <a:cxn ang="0">
                        <a:pos x="0" y="1951"/>
                      </a:cxn>
                      <a:cxn ang="0">
                        <a:pos x="2004" y="3901"/>
                      </a:cxn>
                      <a:cxn ang="0">
                        <a:pos x="3978" y="1951"/>
                      </a:cxn>
                      <a:cxn ang="0">
                        <a:pos x="3718" y="1951"/>
                      </a:cxn>
                      <a:cxn ang="0">
                        <a:pos x="2004" y="3643"/>
                      </a:cxn>
                      <a:cxn ang="0">
                        <a:pos x="260" y="1951"/>
                      </a:cxn>
                      <a:cxn ang="0">
                        <a:pos x="2004" y="258"/>
                      </a:cxn>
                      <a:cxn ang="0">
                        <a:pos x="3718" y="1951"/>
                      </a:cxn>
                    </a:cxnLst>
                    <a:rect l="txL" t="txT" r="txR" b="txB"/>
                    <a:pathLst>
                      <a:path w="30" h="30">
                        <a:moveTo>
                          <a:pt x="30" y="15"/>
                        </a:moveTo>
                        <a:cubicBezTo>
                          <a:pt x="30" y="7"/>
                          <a:pt x="23" y="0"/>
                          <a:pt x="15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ubicBezTo>
                          <a:pt x="0" y="23"/>
                          <a:pt x="7" y="30"/>
                          <a:pt x="15" y="30"/>
                        </a:cubicBezTo>
                        <a:cubicBezTo>
                          <a:pt x="23" y="30"/>
                          <a:pt x="30" y="23"/>
                          <a:pt x="30" y="15"/>
                        </a:cubicBezTo>
                        <a:moveTo>
                          <a:pt x="28" y="15"/>
                        </a:moveTo>
                        <a:cubicBezTo>
                          <a:pt x="28" y="22"/>
                          <a:pt x="22" y="28"/>
                          <a:pt x="15" y="28"/>
                        </a:cubicBezTo>
                        <a:cubicBezTo>
                          <a:pt x="8" y="28"/>
                          <a:pt x="2" y="22"/>
                          <a:pt x="2" y="15"/>
                        </a:cubicBezTo>
                        <a:cubicBezTo>
                          <a:pt x="2" y="8"/>
                          <a:pt x="8" y="2"/>
                          <a:pt x="15" y="2"/>
                        </a:cubicBezTo>
                        <a:cubicBezTo>
                          <a:pt x="22" y="2"/>
                          <a:pt x="28" y="8"/>
                          <a:pt x="28" y="15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8" name="Freeform 1621"/>
                  <p:cNvSpPr>
                    <a:spLocks noEditPoints="1"/>
                  </p:cNvSpPr>
                  <p:nvPr/>
                </p:nvSpPr>
                <p:spPr>
                  <a:xfrm>
                    <a:off x="1989" y="1745"/>
                    <a:ext cx="143" cy="142"/>
                  </a:xfrm>
                  <a:custGeom>
                    <a:avLst/>
                    <a:gdLst>
                      <a:gd name="txL" fmla="*/ 0 w 28"/>
                      <a:gd name="txT" fmla="*/ 0 h 28"/>
                      <a:gd name="txR" fmla="*/ 28 w 28"/>
                      <a:gd name="txB" fmla="*/ 28 h 28"/>
                    </a:gdLst>
                    <a:ahLst/>
                    <a:cxnLst>
                      <a:cxn ang="0">
                        <a:pos x="3728" y="1826"/>
                      </a:cxn>
                      <a:cxn ang="0">
                        <a:pos x="1879" y="0"/>
                      </a:cxn>
                      <a:cxn ang="0">
                        <a:pos x="0" y="1826"/>
                      </a:cxn>
                      <a:cxn ang="0">
                        <a:pos x="1879" y="3651"/>
                      </a:cxn>
                      <a:cxn ang="0">
                        <a:pos x="3728" y="1826"/>
                      </a:cxn>
                      <a:cxn ang="0">
                        <a:pos x="3468" y="1826"/>
                      </a:cxn>
                      <a:cxn ang="0">
                        <a:pos x="1879" y="3393"/>
                      </a:cxn>
                      <a:cxn ang="0">
                        <a:pos x="260" y="1826"/>
                      </a:cxn>
                      <a:cxn ang="0">
                        <a:pos x="1879" y="259"/>
                      </a:cxn>
                      <a:cxn ang="0">
                        <a:pos x="3468" y="1826"/>
                      </a:cxn>
                    </a:cxnLst>
                    <a:rect l="txL" t="txT" r="txR" b="txB"/>
                    <a:pathLst>
                      <a:path w="28" h="28">
                        <a:moveTo>
                          <a:pt x="28" y="14"/>
                        </a:moveTo>
                        <a:cubicBezTo>
                          <a:pt x="28" y="6"/>
                          <a:pt x="22" y="0"/>
                          <a:pt x="14" y="0"/>
                        </a:cubicBezTo>
                        <a:cubicBezTo>
                          <a:pt x="6" y="0"/>
                          <a:pt x="0" y="6"/>
                          <a:pt x="0" y="14"/>
                        </a:cubicBezTo>
                        <a:cubicBezTo>
                          <a:pt x="0" y="22"/>
                          <a:pt x="6" y="28"/>
                          <a:pt x="14" y="28"/>
                        </a:cubicBezTo>
                        <a:cubicBezTo>
                          <a:pt x="22" y="28"/>
                          <a:pt x="28" y="22"/>
                          <a:pt x="28" y="14"/>
                        </a:cubicBezTo>
                        <a:moveTo>
                          <a:pt x="26" y="14"/>
                        </a:moveTo>
                        <a:cubicBezTo>
                          <a:pt x="26" y="21"/>
                          <a:pt x="21" y="26"/>
                          <a:pt x="14" y="26"/>
                        </a:cubicBezTo>
                        <a:cubicBezTo>
                          <a:pt x="7" y="26"/>
                          <a:pt x="2" y="21"/>
                          <a:pt x="2" y="14"/>
                        </a:cubicBezTo>
                        <a:cubicBezTo>
                          <a:pt x="2" y="7"/>
                          <a:pt x="7" y="2"/>
                          <a:pt x="14" y="2"/>
                        </a:cubicBezTo>
                        <a:cubicBezTo>
                          <a:pt x="21" y="2"/>
                          <a:pt x="26" y="7"/>
                          <a:pt x="26" y="14"/>
                        </a:cubicBezTo>
                      </a:path>
                    </a:pathLst>
                  </a:custGeom>
                  <a:solidFill>
                    <a:srgbClr val="B5B4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79" name="Freeform 1622"/>
                  <p:cNvSpPr>
                    <a:spLocks noEditPoints="1"/>
                  </p:cNvSpPr>
                  <p:nvPr/>
                </p:nvSpPr>
                <p:spPr>
                  <a:xfrm>
                    <a:off x="1994" y="1751"/>
                    <a:ext cx="133" cy="131"/>
                  </a:xfrm>
                  <a:custGeom>
                    <a:avLst/>
                    <a:gdLst>
                      <a:gd name="txL" fmla="*/ 0 w 26"/>
                      <a:gd name="txT" fmla="*/ 0 h 26"/>
                      <a:gd name="txR" fmla="*/ 26 w 26"/>
                      <a:gd name="txB" fmla="*/ 26 h 26"/>
                    </a:gdLst>
                    <a:ahLst/>
                    <a:cxnLst>
                      <a:cxn ang="0">
                        <a:pos x="3478" y="1678"/>
                      </a:cxn>
                      <a:cxn ang="0">
                        <a:pos x="1755" y="0"/>
                      </a:cxn>
                      <a:cxn ang="0">
                        <a:pos x="0" y="1678"/>
                      </a:cxn>
                      <a:cxn ang="0">
                        <a:pos x="1755" y="3325"/>
                      </a:cxn>
                      <a:cxn ang="0">
                        <a:pos x="3478" y="1678"/>
                      </a:cxn>
                      <a:cxn ang="0">
                        <a:pos x="3218" y="1678"/>
                      </a:cxn>
                      <a:cxn ang="0">
                        <a:pos x="1755" y="3073"/>
                      </a:cxn>
                      <a:cxn ang="0">
                        <a:pos x="261" y="1678"/>
                      </a:cxn>
                      <a:cxn ang="0">
                        <a:pos x="1755" y="252"/>
                      </a:cxn>
                      <a:cxn ang="0">
                        <a:pos x="3218" y="1678"/>
                      </a:cxn>
                    </a:cxnLst>
                    <a:rect l="txL" t="txT" r="txR" b="txB"/>
                    <a:pathLst>
                      <a:path w="26" h="26">
                        <a:moveTo>
                          <a:pt x="26" y="13"/>
                        </a:moveTo>
                        <a:cubicBezTo>
                          <a:pt x="26" y="6"/>
                          <a:pt x="20" y="0"/>
                          <a:pt x="13" y="0"/>
                        </a:cubicBezTo>
                        <a:cubicBezTo>
                          <a:pt x="6" y="0"/>
                          <a:pt x="0" y="6"/>
                          <a:pt x="0" y="13"/>
                        </a:cubicBezTo>
                        <a:cubicBezTo>
                          <a:pt x="0" y="20"/>
                          <a:pt x="6" y="26"/>
                          <a:pt x="13" y="26"/>
                        </a:cubicBezTo>
                        <a:cubicBezTo>
                          <a:pt x="20" y="26"/>
                          <a:pt x="26" y="20"/>
                          <a:pt x="26" y="13"/>
                        </a:cubicBezTo>
                        <a:moveTo>
                          <a:pt x="24" y="13"/>
                        </a:moveTo>
                        <a:cubicBezTo>
                          <a:pt x="24" y="19"/>
                          <a:pt x="19" y="24"/>
                          <a:pt x="13" y="24"/>
                        </a:cubicBezTo>
                        <a:cubicBezTo>
                          <a:pt x="7" y="24"/>
                          <a:pt x="2" y="19"/>
                          <a:pt x="2" y="13"/>
                        </a:cubicBezTo>
                        <a:cubicBezTo>
                          <a:pt x="2" y="7"/>
                          <a:pt x="7" y="2"/>
                          <a:pt x="13" y="2"/>
                        </a:cubicBezTo>
                        <a:cubicBezTo>
                          <a:pt x="19" y="2"/>
                          <a:pt x="24" y="7"/>
                          <a:pt x="24" y="13"/>
                        </a:cubicBezTo>
                      </a:path>
                    </a:pathLst>
                  </a:custGeom>
                  <a:solidFill>
                    <a:srgbClr val="B8B7B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0" name="Freeform 1623"/>
                  <p:cNvSpPr>
                    <a:spLocks noEditPoints="1"/>
                  </p:cNvSpPr>
                  <p:nvPr/>
                </p:nvSpPr>
                <p:spPr>
                  <a:xfrm>
                    <a:off x="2000" y="1756"/>
                    <a:ext cx="122" cy="121"/>
                  </a:xfrm>
                  <a:custGeom>
                    <a:avLst/>
                    <a:gdLst>
                      <a:gd name="txL" fmla="*/ 0 w 24"/>
                      <a:gd name="txT" fmla="*/ 0 h 24"/>
                      <a:gd name="txR" fmla="*/ 24 w 24"/>
                      <a:gd name="txB" fmla="*/ 24 h 24"/>
                    </a:gdLst>
                    <a:ahLst/>
                    <a:cxnLst>
                      <a:cxn ang="0">
                        <a:pos x="3152" y="1553"/>
                      </a:cxn>
                      <a:cxn ang="0">
                        <a:pos x="1576" y="0"/>
                      </a:cxn>
                      <a:cxn ang="0">
                        <a:pos x="0" y="1553"/>
                      </a:cxn>
                      <a:cxn ang="0">
                        <a:pos x="1576" y="3075"/>
                      </a:cxn>
                      <a:cxn ang="0">
                        <a:pos x="3152" y="1553"/>
                      </a:cxn>
                      <a:cxn ang="0">
                        <a:pos x="2892" y="1553"/>
                      </a:cxn>
                      <a:cxn ang="0">
                        <a:pos x="1576" y="2823"/>
                      </a:cxn>
                      <a:cxn ang="0">
                        <a:pos x="259" y="1553"/>
                      </a:cxn>
                      <a:cxn ang="0">
                        <a:pos x="1576" y="252"/>
                      </a:cxn>
                      <a:cxn ang="0">
                        <a:pos x="2892" y="1553"/>
                      </a:cxn>
                    </a:cxnLst>
                    <a:rect l="txL" t="txT" r="txR" b="txB"/>
                    <a:pathLst>
                      <a:path w="24" h="24">
                        <a:moveTo>
                          <a:pt x="24" y="12"/>
                        </a:moveTo>
                        <a:cubicBezTo>
                          <a:pt x="24" y="5"/>
                          <a:pt x="19" y="0"/>
                          <a:pt x="12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9"/>
                          <a:pt x="5" y="24"/>
                          <a:pt x="12" y="24"/>
                        </a:cubicBezTo>
                        <a:cubicBezTo>
                          <a:pt x="19" y="24"/>
                          <a:pt x="24" y="19"/>
                          <a:pt x="24" y="12"/>
                        </a:cubicBezTo>
                        <a:moveTo>
                          <a:pt x="22" y="12"/>
                        </a:moveTo>
                        <a:cubicBezTo>
                          <a:pt x="22" y="18"/>
                          <a:pt x="18" y="22"/>
                          <a:pt x="12" y="22"/>
                        </a:cubicBezTo>
                        <a:cubicBezTo>
                          <a:pt x="7" y="22"/>
                          <a:pt x="2" y="18"/>
                          <a:pt x="2" y="12"/>
                        </a:cubicBezTo>
                        <a:cubicBezTo>
                          <a:pt x="2" y="7"/>
                          <a:pt x="7" y="2"/>
                          <a:pt x="12" y="2"/>
                        </a:cubicBezTo>
                        <a:cubicBezTo>
                          <a:pt x="18" y="2"/>
                          <a:pt x="22" y="7"/>
                          <a:pt x="22" y="12"/>
                        </a:cubicBezTo>
                      </a:path>
                    </a:pathLst>
                  </a:custGeom>
                  <a:solidFill>
                    <a:srgbClr val="BAB9B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1" name="Freeform 1624"/>
                  <p:cNvSpPr>
                    <a:spLocks noEditPoints="1"/>
                  </p:cNvSpPr>
                  <p:nvPr/>
                </p:nvSpPr>
                <p:spPr>
                  <a:xfrm>
                    <a:off x="2005" y="1761"/>
                    <a:ext cx="112" cy="111"/>
                  </a:xfrm>
                  <a:custGeom>
                    <a:avLst/>
                    <a:gdLst>
                      <a:gd name="txL" fmla="*/ 0 w 22"/>
                      <a:gd name="txT" fmla="*/ 0 h 22"/>
                      <a:gd name="txR" fmla="*/ 22 w 22"/>
                      <a:gd name="txB" fmla="*/ 22 h 22"/>
                    </a:gdLst>
                    <a:ahLst/>
                    <a:cxnLst>
                      <a:cxn ang="0">
                        <a:pos x="2902" y="1428"/>
                      </a:cxn>
                      <a:cxn ang="0">
                        <a:pos x="1451" y="0"/>
                      </a:cxn>
                      <a:cxn ang="0">
                        <a:pos x="0" y="1428"/>
                      </a:cxn>
                      <a:cxn ang="0">
                        <a:pos x="1451" y="2825"/>
                      </a:cxn>
                      <a:cxn ang="0">
                        <a:pos x="2902" y="1428"/>
                      </a:cxn>
                      <a:cxn ang="0">
                        <a:pos x="2642" y="1428"/>
                      </a:cxn>
                      <a:cxn ang="0">
                        <a:pos x="1451" y="2573"/>
                      </a:cxn>
                      <a:cxn ang="0">
                        <a:pos x="260" y="1428"/>
                      </a:cxn>
                      <a:cxn ang="0">
                        <a:pos x="1451" y="252"/>
                      </a:cxn>
                      <a:cxn ang="0">
                        <a:pos x="2642" y="1428"/>
                      </a:cxn>
                    </a:cxnLst>
                    <a:rect l="txL" t="txT" r="txR" b="txB"/>
                    <a:pathLst>
                      <a:path w="22" h="22">
                        <a:moveTo>
                          <a:pt x="22" y="11"/>
                        </a:moveTo>
                        <a:cubicBezTo>
                          <a:pt x="22" y="5"/>
                          <a:pt x="17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7"/>
                          <a:pt x="5" y="22"/>
                          <a:pt x="11" y="22"/>
                        </a:cubicBezTo>
                        <a:cubicBezTo>
                          <a:pt x="17" y="22"/>
                          <a:pt x="22" y="17"/>
                          <a:pt x="22" y="11"/>
                        </a:cubicBezTo>
                        <a:moveTo>
                          <a:pt x="20" y="11"/>
                        </a:moveTo>
                        <a:cubicBezTo>
                          <a:pt x="20" y="16"/>
                          <a:pt x="16" y="20"/>
                          <a:pt x="11" y="20"/>
                        </a:cubicBezTo>
                        <a:cubicBezTo>
                          <a:pt x="6" y="20"/>
                          <a:pt x="2" y="16"/>
                          <a:pt x="2" y="11"/>
                        </a:cubicBezTo>
                        <a:cubicBezTo>
                          <a:pt x="2" y="6"/>
                          <a:pt x="6" y="2"/>
                          <a:pt x="11" y="2"/>
                        </a:cubicBezTo>
                        <a:cubicBezTo>
                          <a:pt x="16" y="2"/>
                          <a:pt x="20" y="6"/>
                          <a:pt x="20" y="11"/>
                        </a:cubicBezTo>
                      </a:path>
                    </a:pathLst>
                  </a:custGeom>
                  <a:solidFill>
                    <a:srgbClr val="BDBCB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2" name="Freeform 1625"/>
                  <p:cNvSpPr>
                    <a:spLocks noEditPoints="1"/>
                  </p:cNvSpPr>
                  <p:nvPr/>
                </p:nvSpPr>
                <p:spPr>
                  <a:xfrm>
                    <a:off x="2010" y="1766"/>
                    <a:ext cx="102" cy="101"/>
                  </a:xfrm>
                  <a:custGeom>
                    <a:avLst/>
                    <a:gdLst>
                      <a:gd name="txL" fmla="*/ 0 w 20"/>
                      <a:gd name="txT" fmla="*/ 0 h 20"/>
                      <a:gd name="txR" fmla="*/ 20 w 20"/>
                      <a:gd name="txB" fmla="*/ 20 h 20"/>
                    </a:gdLst>
                    <a:ahLst/>
                    <a:cxnLst>
                      <a:cxn ang="0">
                        <a:pos x="2652" y="1303"/>
                      </a:cxn>
                      <a:cxn ang="0">
                        <a:pos x="1326" y="0"/>
                      </a:cxn>
                      <a:cxn ang="0">
                        <a:pos x="0" y="1303"/>
                      </a:cxn>
                      <a:cxn ang="0">
                        <a:pos x="1326" y="2576"/>
                      </a:cxn>
                      <a:cxn ang="0">
                        <a:pos x="2652" y="1303"/>
                      </a:cxn>
                      <a:cxn ang="0">
                        <a:pos x="2392" y="1303"/>
                      </a:cxn>
                      <a:cxn ang="0">
                        <a:pos x="1326" y="2323"/>
                      </a:cxn>
                      <a:cxn ang="0">
                        <a:pos x="260" y="1303"/>
                      </a:cxn>
                      <a:cxn ang="0">
                        <a:pos x="1326" y="258"/>
                      </a:cxn>
                      <a:cxn ang="0">
                        <a:pos x="2392" y="1303"/>
                      </a:cxn>
                    </a:cxnLst>
                    <a:rect l="txL" t="txT" r="txR" b="txB"/>
                    <a:pathLst>
                      <a:path w="20" h="20">
                        <a:moveTo>
                          <a:pt x="20" y="10"/>
                        </a:moveTo>
                        <a:cubicBezTo>
                          <a:pt x="20" y="5"/>
                          <a:pt x="16" y="0"/>
                          <a:pt x="10" y="0"/>
                        </a:cubicBezTo>
                        <a:cubicBezTo>
                          <a:pt x="5" y="0"/>
                          <a:pt x="0" y="5"/>
                          <a:pt x="0" y="10"/>
                        </a:cubicBezTo>
                        <a:cubicBezTo>
                          <a:pt x="0" y="16"/>
                          <a:pt x="5" y="20"/>
                          <a:pt x="10" y="20"/>
                        </a:cubicBezTo>
                        <a:cubicBezTo>
                          <a:pt x="16" y="20"/>
                          <a:pt x="20" y="16"/>
                          <a:pt x="20" y="10"/>
                        </a:cubicBezTo>
                        <a:moveTo>
                          <a:pt x="18" y="10"/>
                        </a:moveTo>
                        <a:cubicBezTo>
                          <a:pt x="18" y="15"/>
                          <a:pt x="15" y="18"/>
                          <a:pt x="10" y="18"/>
                        </a:cubicBezTo>
                        <a:cubicBezTo>
                          <a:pt x="6" y="18"/>
                          <a:pt x="2" y="15"/>
                          <a:pt x="2" y="10"/>
                        </a:cubicBezTo>
                        <a:cubicBezTo>
                          <a:pt x="2" y="6"/>
                          <a:pt x="6" y="2"/>
                          <a:pt x="10" y="2"/>
                        </a:cubicBezTo>
                        <a:cubicBezTo>
                          <a:pt x="15" y="2"/>
                          <a:pt x="18" y="6"/>
                          <a:pt x="18" y="10"/>
                        </a:cubicBezTo>
                      </a:path>
                    </a:pathLst>
                  </a:custGeom>
                  <a:solidFill>
                    <a:srgbClr val="C2C1C1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3" name="Freeform 1626"/>
                  <p:cNvSpPr>
                    <a:spLocks noEditPoints="1"/>
                  </p:cNvSpPr>
                  <p:nvPr/>
                </p:nvSpPr>
                <p:spPr>
                  <a:xfrm>
                    <a:off x="2015" y="1771"/>
                    <a:ext cx="92" cy="91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2402" y="1178"/>
                      </a:cxn>
                      <a:cxn ang="0">
                        <a:pos x="1201" y="0"/>
                      </a:cxn>
                      <a:cxn ang="0">
                        <a:pos x="0" y="1178"/>
                      </a:cxn>
                      <a:cxn ang="0">
                        <a:pos x="1201" y="2326"/>
                      </a:cxn>
                      <a:cxn ang="0">
                        <a:pos x="2402" y="1178"/>
                      </a:cxn>
                      <a:cxn ang="0">
                        <a:pos x="2142" y="1178"/>
                      </a:cxn>
                      <a:cxn ang="0">
                        <a:pos x="1201" y="2068"/>
                      </a:cxn>
                      <a:cxn ang="0">
                        <a:pos x="261" y="1178"/>
                      </a:cxn>
                      <a:cxn ang="0">
                        <a:pos x="1201" y="258"/>
                      </a:cxn>
                      <a:cxn ang="0">
                        <a:pos x="2142" y="1178"/>
                      </a:cxn>
                    </a:cxnLst>
                    <a:rect l="txL" t="txT" r="txR" b="txB"/>
                    <a:pathLst>
                      <a:path w="18" h="18">
                        <a:moveTo>
                          <a:pt x="18" y="9"/>
                        </a:move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4"/>
                          <a:pt x="4" y="18"/>
                          <a:pt x="9" y="18"/>
                        </a:cubicBezTo>
                        <a:cubicBezTo>
                          <a:pt x="14" y="18"/>
                          <a:pt x="18" y="14"/>
                          <a:pt x="18" y="9"/>
                        </a:cubicBezTo>
                        <a:moveTo>
                          <a:pt x="16" y="9"/>
                        </a:moveTo>
                        <a:cubicBezTo>
                          <a:pt x="16" y="13"/>
                          <a:pt x="13" y="16"/>
                          <a:pt x="9" y="16"/>
                        </a:cubicBezTo>
                        <a:cubicBezTo>
                          <a:pt x="5" y="16"/>
                          <a:pt x="2" y="13"/>
                          <a:pt x="2" y="9"/>
                        </a:cubicBezTo>
                        <a:cubicBezTo>
                          <a:pt x="2" y="5"/>
                          <a:pt x="5" y="2"/>
                          <a:pt x="9" y="2"/>
                        </a:cubicBezTo>
                        <a:cubicBezTo>
                          <a:pt x="13" y="2"/>
                          <a:pt x="16" y="5"/>
                          <a:pt x="16" y="9"/>
                        </a:cubicBezTo>
                      </a:path>
                    </a:pathLst>
                  </a:custGeom>
                  <a:solidFill>
                    <a:srgbClr val="C5C4C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4" name="Freeform 1627"/>
                  <p:cNvSpPr>
                    <a:spLocks noEditPoints="1"/>
                  </p:cNvSpPr>
                  <p:nvPr/>
                </p:nvSpPr>
                <p:spPr>
                  <a:xfrm>
                    <a:off x="2020" y="1776"/>
                    <a:ext cx="82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153" y="1053"/>
                      </a:cxn>
                      <a:cxn ang="0">
                        <a:pos x="1076" y="0"/>
                      </a:cxn>
                      <a:cxn ang="0">
                        <a:pos x="0" y="1053"/>
                      </a:cxn>
                      <a:cxn ang="0">
                        <a:pos x="1076" y="2076"/>
                      </a:cxn>
                      <a:cxn ang="0">
                        <a:pos x="2153" y="1053"/>
                      </a:cxn>
                      <a:cxn ang="0">
                        <a:pos x="1891" y="1053"/>
                      </a:cxn>
                      <a:cxn ang="0">
                        <a:pos x="1076" y="1817"/>
                      </a:cxn>
                      <a:cxn ang="0">
                        <a:pos x="261" y="1053"/>
                      </a:cxn>
                      <a:cxn ang="0">
                        <a:pos x="1076" y="258"/>
                      </a:cxn>
                      <a:cxn ang="0">
                        <a:pos x="1891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3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3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1"/>
                          <a:pt x="11" y="14"/>
                          <a:pt x="8" y="14"/>
                        </a:cubicBezTo>
                        <a:cubicBezTo>
                          <a:pt x="5" y="14"/>
                          <a:pt x="2" y="11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1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5" name="Freeform 1628"/>
                  <p:cNvSpPr>
                    <a:spLocks noEditPoints="1"/>
                  </p:cNvSpPr>
                  <p:nvPr/>
                </p:nvSpPr>
                <p:spPr>
                  <a:xfrm>
                    <a:off x="2025" y="1781"/>
                    <a:ext cx="71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826" y="928"/>
                      </a:cxn>
                      <a:cxn ang="0">
                        <a:pos x="928" y="0"/>
                      </a:cxn>
                      <a:cxn ang="0">
                        <a:pos x="0" y="928"/>
                      </a:cxn>
                      <a:cxn ang="0">
                        <a:pos x="928" y="1826"/>
                      </a:cxn>
                      <a:cxn ang="0">
                        <a:pos x="1826" y="928"/>
                      </a:cxn>
                      <a:cxn ang="0">
                        <a:pos x="1567" y="928"/>
                      </a:cxn>
                      <a:cxn ang="0">
                        <a:pos x="928" y="1567"/>
                      </a:cxn>
                      <a:cxn ang="0">
                        <a:pos x="259" y="928"/>
                      </a:cxn>
                      <a:cxn ang="0">
                        <a:pos x="928" y="259"/>
                      </a:cxn>
                      <a:cxn ang="0">
                        <a:pos x="1567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4"/>
                          <a:pt x="4" y="2"/>
                          <a:pt x="7" y="2"/>
                        </a:cubicBezTo>
                        <a:cubicBezTo>
                          <a:pt x="10" y="2"/>
                          <a:pt x="12" y="4"/>
                          <a:pt x="12" y="7"/>
                        </a:cubicBezTo>
                      </a:path>
                    </a:pathLst>
                  </a:custGeom>
                  <a:solidFill>
                    <a:srgbClr val="C9C9C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6" name="Freeform 1629"/>
                  <p:cNvSpPr>
                    <a:spLocks noEditPoints="1"/>
                  </p:cNvSpPr>
                  <p:nvPr/>
                </p:nvSpPr>
                <p:spPr>
                  <a:xfrm>
                    <a:off x="2030" y="1786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9"/>
                          <a:pt x="3" y="12"/>
                          <a:pt x="6" y="12"/>
                        </a:cubicBezTo>
                        <a:cubicBezTo>
                          <a:pt x="9" y="12"/>
                          <a:pt x="12" y="9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CBCBC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7" name="Freeform 1630"/>
                  <p:cNvSpPr>
                    <a:spLocks noEditPoints="1"/>
                  </p:cNvSpPr>
                  <p:nvPr/>
                </p:nvSpPr>
                <p:spPr>
                  <a:xfrm>
                    <a:off x="2035" y="1791"/>
                    <a:ext cx="51" cy="50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25"/>
                      </a:cxn>
                      <a:cxn ang="0">
                        <a:pos x="678" y="0"/>
                      </a:cxn>
                      <a:cxn ang="0">
                        <a:pos x="0" y="625"/>
                      </a:cxn>
                      <a:cxn ang="0">
                        <a:pos x="678" y="1250"/>
                      </a:cxn>
                      <a:cxn ang="0">
                        <a:pos x="1326" y="625"/>
                      </a:cxn>
                      <a:cxn ang="0">
                        <a:pos x="1066" y="625"/>
                      </a:cxn>
                      <a:cxn ang="0">
                        <a:pos x="678" y="1000"/>
                      </a:cxn>
                      <a:cxn ang="0">
                        <a:pos x="260" y="625"/>
                      </a:cxn>
                      <a:cxn ang="0">
                        <a:pos x="678" y="250"/>
                      </a:cxn>
                      <a:cxn ang="0">
                        <a:pos x="1066" y="625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3" y="8"/>
                          <a:pt x="2" y="7"/>
                          <a:pt x="2" y="5"/>
                        </a:cubicBezTo>
                        <a:cubicBezTo>
                          <a:pt x="2" y="3"/>
                          <a:pt x="3" y="2"/>
                          <a:pt x="5" y="2"/>
                        </a:cubicBezTo>
                        <a:cubicBezTo>
                          <a:pt x="7" y="2"/>
                          <a:pt x="8" y="3"/>
                          <a:pt x="8" y="5"/>
                        </a:cubicBezTo>
                      </a:path>
                    </a:pathLst>
                  </a:custGeom>
                  <a:solidFill>
                    <a:srgbClr val="CECDC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8" name="Freeform 1631"/>
                  <p:cNvSpPr>
                    <a:spLocks noEditPoints="1"/>
                  </p:cNvSpPr>
                  <p:nvPr/>
                </p:nvSpPr>
                <p:spPr>
                  <a:xfrm>
                    <a:off x="2040" y="1796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D0CFC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89" name="Freeform 1632"/>
                  <p:cNvSpPr>
                    <a:spLocks noEditPoints="1"/>
                  </p:cNvSpPr>
                  <p:nvPr/>
                </p:nvSpPr>
                <p:spPr>
                  <a:xfrm>
                    <a:off x="2045" y="1801"/>
                    <a:ext cx="31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827" y="375"/>
                      </a:cxn>
                      <a:cxn ang="0">
                        <a:pos x="429" y="0"/>
                      </a:cxn>
                      <a:cxn ang="0">
                        <a:pos x="0" y="375"/>
                      </a:cxn>
                      <a:cxn ang="0">
                        <a:pos x="429" y="750"/>
                      </a:cxn>
                      <a:cxn ang="0">
                        <a:pos x="827" y="375"/>
                      </a:cxn>
                      <a:cxn ang="0">
                        <a:pos x="563" y="375"/>
                      </a:cxn>
                      <a:cxn ang="0">
                        <a:pos x="429" y="500"/>
                      </a:cxn>
                      <a:cxn ang="0">
                        <a:pos x="269" y="375"/>
                      </a:cxn>
                      <a:cxn ang="0">
                        <a:pos x="429" y="250"/>
                      </a:cxn>
                      <a:cxn ang="0">
                        <a:pos x="563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2" y="4"/>
                          <a:pt x="2" y="3"/>
                        </a:cubicBezTo>
                        <a:cubicBezTo>
                          <a:pt x="2" y="3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D4D4D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090" name="Oval 1633"/>
                  <p:cNvSpPr/>
                  <p:nvPr/>
                </p:nvSpPr>
                <p:spPr>
                  <a:xfrm>
                    <a:off x="2051" y="1806"/>
                    <a:ext cx="20" cy="20"/>
                  </a:xfrm>
                  <a:prstGeom prst="ellipse">
                    <a:avLst/>
                  </a:prstGeom>
                  <a:solidFill>
                    <a:srgbClr val="D7D7D6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1" name="Oval 1634"/>
                  <p:cNvSpPr/>
                  <p:nvPr/>
                </p:nvSpPr>
                <p:spPr>
                  <a:xfrm>
                    <a:off x="2056" y="1811"/>
                    <a:ext cx="10" cy="10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2" name="Rectangle 1635"/>
                  <p:cNvSpPr/>
                  <p:nvPr/>
                </p:nvSpPr>
                <p:spPr>
                  <a:xfrm>
                    <a:off x="1974" y="1705"/>
                    <a:ext cx="173" cy="222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3" name="Rectangle 1636"/>
                  <p:cNvSpPr/>
                  <p:nvPr/>
                </p:nvSpPr>
                <p:spPr>
                  <a:xfrm>
                    <a:off x="2209" y="1978"/>
                    <a:ext cx="204" cy="5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4" name="Rectangle 1637"/>
                  <p:cNvSpPr/>
                  <p:nvPr/>
                </p:nvSpPr>
                <p:spPr>
                  <a:xfrm>
                    <a:off x="2209" y="1973"/>
                    <a:ext cx="204" cy="10"/>
                  </a:xfrm>
                  <a:prstGeom prst="rect">
                    <a:avLst/>
                  </a:prstGeom>
                  <a:solidFill>
                    <a:srgbClr val="83818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5" name="Rectangle 1638"/>
                  <p:cNvSpPr/>
                  <p:nvPr/>
                </p:nvSpPr>
                <p:spPr>
                  <a:xfrm>
                    <a:off x="2209" y="1968"/>
                    <a:ext cx="204" cy="10"/>
                  </a:xfrm>
                  <a:prstGeom prst="rect">
                    <a:avLst/>
                  </a:prstGeom>
                  <a:solidFill>
                    <a:srgbClr val="8B8A89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6" name="Rectangle 1639"/>
                  <p:cNvSpPr/>
                  <p:nvPr/>
                </p:nvSpPr>
                <p:spPr>
                  <a:xfrm>
                    <a:off x="2209" y="1963"/>
                    <a:ext cx="204" cy="10"/>
                  </a:xfrm>
                  <a:prstGeom prst="rect">
                    <a:avLst/>
                  </a:prstGeom>
                  <a:solidFill>
                    <a:srgbClr val="959493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7" name="Rectangle 1640"/>
                  <p:cNvSpPr/>
                  <p:nvPr/>
                </p:nvSpPr>
                <p:spPr>
                  <a:xfrm>
                    <a:off x="2209" y="1958"/>
                    <a:ext cx="204" cy="10"/>
                  </a:xfrm>
                  <a:prstGeom prst="rect">
                    <a:avLst/>
                  </a:prstGeom>
                  <a:solidFill>
                    <a:srgbClr val="A09F9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8" name="Rectangle 1641"/>
                  <p:cNvSpPr/>
                  <p:nvPr/>
                </p:nvSpPr>
                <p:spPr>
                  <a:xfrm>
                    <a:off x="2209" y="1953"/>
                    <a:ext cx="204" cy="10"/>
                  </a:xfrm>
                  <a:prstGeom prst="rect">
                    <a:avLst/>
                  </a:prstGeom>
                  <a:solidFill>
                    <a:srgbClr val="A9A8A7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99" name="Rectangle 1642"/>
                  <p:cNvSpPr/>
                  <p:nvPr/>
                </p:nvSpPr>
                <p:spPr>
                  <a:xfrm>
                    <a:off x="2209" y="1948"/>
                    <a:ext cx="204" cy="10"/>
                  </a:xfrm>
                  <a:prstGeom prst="rect">
                    <a:avLst/>
                  </a:prstGeom>
                  <a:solidFill>
                    <a:srgbClr val="B5B4B4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0" name="Rectangle 1643"/>
                  <p:cNvSpPr/>
                  <p:nvPr/>
                </p:nvSpPr>
                <p:spPr>
                  <a:xfrm>
                    <a:off x="2209" y="1943"/>
                    <a:ext cx="204" cy="10"/>
                  </a:xfrm>
                  <a:prstGeom prst="rect">
                    <a:avLst/>
                  </a:prstGeom>
                  <a:solidFill>
                    <a:srgbClr val="C2C1C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1" name="Rectangle 1644"/>
                  <p:cNvSpPr/>
                  <p:nvPr/>
                </p:nvSpPr>
                <p:spPr>
                  <a:xfrm>
                    <a:off x="2209" y="1937"/>
                    <a:ext cx="204" cy="11"/>
                  </a:xfrm>
                  <a:prstGeom prst="rect">
                    <a:avLst/>
                  </a:prstGeom>
                  <a:solidFill>
                    <a:srgbClr val="CECDCD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2" name="Rectangle 1645"/>
                  <p:cNvSpPr/>
                  <p:nvPr/>
                </p:nvSpPr>
                <p:spPr>
                  <a:xfrm>
                    <a:off x="2209" y="1932"/>
                    <a:ext cx="204" cy="1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3" name="Rectangle 1646"/>
                  <p:cNvSpPr/>
                  <p:nvPr/>
                </p:nvSpPr>
                <p:spPr>
                  <a:xfrm>
                    <a:off x="2209" y="1937"/>
                    <a:ext cx="204" cy="1"/>
                  </a:xfrm>
                  <a:prstGeom prst="rect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4" name="Rectangle 1647"/>
                  <p:cNvSpPr/>
                  <p:nvPr/>
                </p:nvSpPr>
                <p:spPr>
                  <a:xfrm>
                    <a:off x="2209" y="1937"/>
                    <a:ext cx="204" cy="46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5" name="Rectangle 1648"/>
                  <p:cNvSpPr/>
                  <p:nvPr/>
                </p:nvSpPr>
                <p:spPr>
                  <a:xfrm>
                    <a:off x="2209" y="1680"/>
                    <a:ext cx="204" cy="268"/>
                  </a:xfrm>
                  <a:prstGeom prst="rect">
                    <a:avLst/>
                  </a:prstGeom>
                  <a:solidFill>
                    <a:srgbClr val="959493"/>
                  </a:solidFill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06" name="Freeform 1649"/>
                  <p:cNvSpPr>
                    <a:spLocks noEditPoints="1"/>
                  </p:cNvSpPr>
                  <p:nvPr/>
                </p:nvSpPr>
                <p:spPr>
                  <a:xfrm>
                    <a:off x="2168" y="1675"/>
                    <a:ext cx="286" cy="283"/>
                  </a:xfrm>
                  <a:custGeom>
                    <a:avLst/>
                    <a:gdLst>
                      <a:gd name="txL" fmla="*/ 0 w 56"/>
                      <a:gd name="txT" fmla="*/ 0 h 56"/>
                      <a:gd name="txR" fmla="*/ 56 w 56"/>
                      <a:gd name="txB" fmla="*/ 56 h 56"/>
                    </a:gdLst>
                    <a:ahLst/>
                    <a:cxnLst>
                      <a:cxn ang="0">
                        <a:pos x="7462" y="3628"/>
                      </a:cxn>
                      <a:cxn ang="0">
                        <a:pos x="3728" y="0"/>
                      </a:cxn>
                      <a:cxn ang="0">
                        <a:pos x="0" y="3628"/>
                      </a:cxn>
                      <a:cxn ang="0">
                        <a:pos x="3728" y="7227"/>
                      </a:cxn>
                      <a:cxn ang="0">
                        <a:pos x="7462" y="3628"/>
                      </a:cxn>
                      <a:cxn ang="0">
                        <a:pos x="7201" y="3628"/>
                      </a:cxn>
                      <a:cxn ang="0">
                        <a:pos x="3728" y="6974"/>
                      </a:cxn>
                      <a:cxn ang="0">
                        <a:pos x="260" y="3628"/>
                      </a:cxn>
                      <a:cxn ang="0">
                        <a:pos x="3728" y="258"/>
                      </a:cxn>
                      <a:cxn ang="0">
                        <a:pos x="7201" y="3628"/>
                      </a:cxn>
                    </a:cxnLst>
                    <a:rect l="txL" t="txT" r="txR" b="txB"/>
                    <a:pathLst>
                      <a:path w="56" h="56">
                        <a:moveTo>
                          <a:pt x="56" y="28"/>
                        </a:moveTo>
                        <a:cubicBezTo>
                          <a:pt x="56" y="13"/>
                          <a:pt x="44" y="0"/>
                          <a:pt x="28" y="0"/>
                        </a:cubicBezTo>
                        <a:cubicBezTo>
                          <a:pt x="12" y="0"/>
                          <a:pt x="0" y="13"/>
                          <a:pt x="0" y="28"/>
                        </a:cubicBezTo>
                        <a:cubicBezTo>
                          <a:pt x="0" y="44"/>
                          <a:pt x="12" y="56"/>
                          <a:pt x="28" y="56"/>
                        </a:cubicBezTo>
                        <a:cubicBezTo>
                          <a:pt x="44" y="56"/>
                          <a:pt x="56" y="44"/>
                          <a:pt x="56" y="28"/>
                        </a:cubicBezTo>
                        <a:moveTo>
                          <a:pt x="54" y="28"/>
                        </a:moveTo>
                        <a:cubicBezTo>
                          <a:pt x="54" y="43"/>
                          <a:pt x="43" y="54"/>
                          <a:pt x="28" y="54"/>
                        </a:cubicBezTo>
                        <a:cubicBezTo>
                          <a:pt x="14" y="54"/>
                          <a:pt x="2" y="43"/>
                          <a:pt x="2" y="28"/>
                        </a:cubicBezTo>
                        <a:cubicBezTo>
                          <a:pt x="2" y="14"/>
                          <a:pt x="14" y="2"/>
                          <a:pt x="28" y="2"/>
                        </a:cubicBezTo>
                        <a:cubicBezTo>
                          <a:pt x="43" y="2"/>
                          <a:pt x="54" y="14"/>
                          <a:pt x="54" y="28"/>
                        </a:cubicBezTo>
                      </a:path>
                    </a:pathLst>
                  </a:custGeom>
                  <a:solidFill>
                    <a:srgbClr val="95949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07" name="Freeform 1650"/>
                  <p:cNvSpPr>
                    <a:spLocks noEditPoints="1"/>
                  </p:cNvSpPr>
                  <p:nvPr/>
                </p:nvSpPr>
                <p:spPr>
                  <a:xfrm>
                    <a:off x="2173" y="1680"/>
                    <a:ext cx="276" cy="273"/>
                  </a:xfrm>
                  <a:custGeom>
                    <a:avLst/>
                    <a:gdLst>
                      <a:gd name="txL" fmla="*/ 0 w 54"/>
                      <a:gd name="txT" fmla="*/ 0 h 54"/>
                      <a:gd name="txR" fmla="*/ 54 w 54"/>
                      <a:gd name="txB" fmla="*/ 54 h 54"/>
                    </a:gdLst>
                    <a:ahLst/>
                    <a:cxnLst>
                      <a:cxn ang="0">
                        <a:pos x="7212" y="3504"/>
                      </a:cxn>
                      <a:cxn ang="0">
                        <a:pos x="3603" y="0"/>
                      </a:cxn>
                      <a:cxn ang="0">
                        <a:pos x="0" y="3504"/>
                      </a:cxn>
                      <a:cxn ang="0">
                        <a:pos x="3603" y="6977"/>
                      </a:cxn>
                      <a:cxn ang="0">
                        <a:pos x="7212" y="3504"/>
                      </a:cxn>
                      <a:cxn ang="0">
                        <a:pos x="6951" y="3504"/>
                      </a:cxn>
                      <a:cxn ang="0">
                        <a:pos x="3603" y="6724"/>
                      </a:cxn>
                      <a:cxn ang="0">
                        <a:pos x="261" y="3504"/>
                      </a:cxn>
                      <a:cxn ang="0">
                        <a:pos x="3603" y="258"/>
                      </a:cxn>
                      <a:cxn ang="0">
                        <a:pos x="6951" y="3504"/>
                      </a:cxn>
                    </a:cxnLst>
                    <a:rect l="txL" t="txT" r="txR" b="txB"/>
                    <a:pathLst>
                      <a:path w="54" h="54">
                        <a:moveTo>
                          <a:pt x="54" y="27"/>
                        </a:moveTo>
                        <a:cubicBezTo>
                          <a:pt x="54" y="12"/>
                          <a:pt x="42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2"/>
                          <a:pt x="12" y="54"/>
                          <a:pt x="27" y="54"/>
                        </a:cubicBezTo>
                        <a:cubicBezTo>
                          <a:pt x="42" y="54"/>
                          <a:pt x="54" y="42"/>
                          <a:pt x="54" y="27"/>
                        </a:cubicBezTo>
                        <a:moveTo>
                          <a:pt x="52" y="27"/>
                        </a:moveTo>
                        <a:cubicBezTo>
                          <a:pt x="52" y="41"/>
                          <a:pt x="41" y="52"/>
                          <a:pt x="27" y="52"/>
                        </a:cubicBezTo>
                        <a:cubicBezTo>
                          <a:pt x="13" y="52"/>
                          <a:pt x="2" y="41"/>
                          <a:pt x="2" y="27"/>
                        </a:cubicBezTo>
                        <a:cubicBezTo>
                          <a:pt x="2" y="13"/>
                          <a:pt x="13" y="2"/>
                          <a:pt x="27" y="2"/>
                        </a:cubicBezTo>
                        <a:cubicBezTo>
                          <a:pt x="41" y="2"/>
                          <a:pt x="52" y="13"/>
                          <a:pt x="52" y="27"/>
                        </a:cubicBezTo>
                      </a:path>
                    </a:pathLst>
                  </a:custGeom>
                  <a:solidFill>
                    <a:srgbClr val="98979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08" name="Freeform 1651"/>
                  <p:cNvSpPr>
                    <a:spLocks noEditPoints="1"/>
                  </p:cNvSpPr>
                  <p:nvPr/>
                </p:nvSpPr>
                <p:spPr>
                  <a:xfrm>
                    <a:off x="2178" y="1685"/>
                    <a:ext cx="265" cy="263"/>
                  </a:xfrm>
                  <a:custGeom>
                    <a:avLst/>
                    <a:gdLst>
                      <a:gd name="txL" fmla="*/ 0 w 52"/>
                      <a:gd name="txT" fmla="*/ 0 h 52"/>
                      <a:gd name="txR" fmla="*/ 52 w 52"/>
                      <a:gd name="txB" fmla="*/ 52 h 52"/>
                    </a:gdLst>
                    <a:ahLst/>
                    <a:cxnLst>
                      <a:cxn ang="0">
                        <a:pos x="6880" y="3379"/>
                      </a:cxn>
                      <a:cxn ang="0">
                        <a:pos x="3455" y="0"/>
                      </a:cxn>
                      <a:cxn ang="0">
                        <a:pos x="0" y="3379"/>
                      </a:cxn>
                      <a:cxn ang="0">
                        <a:pos x="3455" y="6727"/>
                      </a:cxn>
                      <a:cxn ang="0">
                        <a:pos x="6880" y="3379"/>
                      </a:cxn>
                      <a:cxn ang="0">
                        <a:pos x="6625" y="3379"/>
                      </a:cxn>
                      <a:cxn ang="0">
                        <a:pos x="3455" y="6474"/>
                      </a:cxn>
                      <a:cxn ang="0">
                        <a:pos x="260" y="3379"/>
                      </a:cxn>
                      <a:cxn ang="0">
                        <a:pos x="3455" y="258"/>
                      </a:cxn>
                      <a:cxn ang="0">
                        <a:pos x="6625" y="3379"/>
                      </a:cxn>
                    </a:cxnLst>
                    <a:rect l="txL" t="txT" r="txR" b="txB"/>
                    <a:pathLst>
                      <a:path w="52" h="52">
                        <a:moveTo>
                          <a:pt x="52" y="26"/>
                        </a:moveTo>
                        <a:cubicBezTo>
                          <a:pt x="52" y="12"/>
                          <a:pt x="41" y="0"/>
                          <a:pt x="26" y="0"/>
                        </a:cubicBezTo>
                        <a:cubicBezTo>
                          <a:pt x="12" y="0"/>
                          <a:pt x="0" y="12"/>
                          <a:pt x="0" y="26"/>
                        </a:cubicBezTo>
                        <a:cubicBezTo>
                          <a:pt x="0" y="41"/>
                          <a:pt x="12" y="52"/>
                          <a:pt x="26" y="52"/>
                        </a:cubicBezTo>
                        <a:cubicBezTo>
                          <a:pt x="41" y="52"/>
                          <a:pt x="52" y="41"/>
                          <a:pt x="52" y="26"/>
                        </a:cubicBezTo>
                        <a:moveTo>
                          <a:pt x="50" y="26"/>
                        </a:moveTo>
                        <a:cubicBezTo>
                          <a:pt x="50" y="39"/>
                          <a:pt x="39" y="50"/>
                          <a:pt x="26" y="50"/>
                        </a:cubicBezTo>
                        <a:cubicBezTo>
                          <a:pt x="13" y="50"/>
                          <a:pt x="2" y="39"/>
                          <a:pt x="2" y="26"/>
                        </a:cubicBezTo>
                        <a:cubicBezTo>
                          <a:pt x="2" y="13"/>
                          <a:pt x="13" y="2"/>
                          <a:pt x="26" y="2"/>
                        </a:cubicBezTo>
                        <a:cubicBezTo>
                          <a:pt x="39" y="2"/>
                          <a:pt x="50" y="13"/>
                          <a:pt x="50" y="26"/>
                        </a:cubicBezTo>
                      </a:path>
                    </a:pathLst>
                  </a:custGeom>
                  <a:solidFill>
                    <a:srgbClr val="99989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09" name="Freeform 1652"/>
                  <p:cNvSpPr>
                    <a:spLocks noEditPoints="1"/>
                  </p:cNvSpPr>
                  <p:nvPr/>
                </p:nvSpPr>
                <p:spPr>
                  <a:xfrm>
                    <a:off x="2183" y="1690"/>
                    <a:ext cx="255" cy="253"/>
                  </a:xfrm>
                  <a:custGeom>
                    <a:avLst/>
                    <a:gdLst>
                      <a:gd name="txL" fmla="*/ 0 w 50"/>
                      <a:gd name="txT" fmla="*/ 0 h 50"/>
                      <a:gd name="txR" fmla="*/ 50 w 50"/>
                      <a:gd name="txB" fmla="*/ 50 h 50"/>
                    </a:gdLst>
                    <a:ahLst/>
                    <a:cxnLst>
                      <a:cxn ang="0">
                        <a:pos x="6630" y="3228"/>
                      </a:cxn>
                      <a:cxn ang="0">
                        <a:pos x="3330" y="0"/>
                      </a:cxn>
                      <a:cxn ang="0">
                        <a:pos x="0" y="3228"/>
                      </a:cxn>
                      <a:cxn ang="0">
                        <a:pos x="3330" y="6477"/>
                      </a:cxn>
                      <a:cxn ang="0">
                        <a:pos x="6630" y="3228"/>
                      </a:cxn>
                      <a:cxn ang="0">
                        <a:pos x="6370" y="3228"/>
                      </a:cxn>
                      <a:cxn ang="0">
                        <a:pos x="3330" y="6224"/>
                      </a:cxn>
                      <a:cxn ang="0">
                        <a:pos x="260" y="3228"/>
                      </a:cxn>
                      <a:cxn ang="0">
                        <a:pos x="3330" y="258"/>
                      </a:cxn>
                      <a:cxn ang="0">
                        <a:pos x="6370" y="3228"/>
                      </a:cxn>
                    </a:cxnLst>
                    <a:rect l="txL" t="txT" r="txR" b="txB"/>
                    <a:pathLst>
                      <a:path w="50" h="50">
                        <a:moveTo>
                          <a:pt x="50" y="25"/>
                        </a:moveTo>
                        <a:cubicBezTo>
                          <a:pt x="50" y="11"/>
                          <a:pt x="39" y="0"/>
                          <a:pt x="25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39"/>
                          <a:pt x="11" y="50"/>
                          <a:pt x="25" y="50"/>
                        </a:cubicBezTo>
                        <a:cubicBezTo>
                          <a:pt x="39" y="50"/>
                          <a:pt x="50" y="39"/>
                          <a:pt x="50" y="25"/>
                        </a:cubicBezTo>
                        <a:moveTo>
                          <a:pt x="48" y="25"/>
                        </a:moveTo>
                        <a:cubicBezTo>
                          <a:pt x="48" y="38"/>
                          <a:pt x="38" y="48"/>
                          <a:pt x="25" y="48"/>
                        </a:cubicBezTo>
                        <a:cubicBezTo>
                          <a:pt x="12" y="48"/>
                          <a:pt x="2" y="38"/>
                          <a:pt x="2" y="25"/>
                        </a:cubicBezTo>
                        <a:cubicBezTo>
                          <a:pt x="2" y="12"/>
                          <a:pt x="12" y="2"/>
                          <a:pt x="25" y="2"/>
                        </a:cubicBezTo>
                        <a:cubicBezTo>
                          <a:pt x="38" y="2"/>
                          <a:pt x="48" y="12"/>
                          <a:pt x="48" y="25"/>
                        </a:cubicBezTo>
                      </a:path>
                    </a:pathLst>
                  </a:custGeom>
                  <a:solidFill>
                    <a:srgbClr val="9C9B9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0" name="Freeform 1653"/>
                  <p:cNvSpPr>
                    <a:spLocks noEditPoints="1"/>
                  </p:cNvSpPr>
                  <p:nvPr/>
                </p:nvSpPr>
                <p:spPr>
                  <a:xfrm>
                    <a:off x="2188" y="1695"/>
                    <a:ext cx="245" cy="242"/>
                  </a:xfrm>
                  <a:custGeom>
                    <a:avLst/>
                    <a:gdLst>
                      <a:gd name="txL" fmla="*/ 0 w 48"/>
                      <a:gd name="txT" fmla="*/ 0 h 48"/>
                      <a:gd name="txR" fmla="*/ 48 w 48"/>
                      <a:gd name="txB" fmla="*/ 48 h 48"/>
                    </a:gdLst>
                    <a:ahLst/>
                    <a:cxnLst>
                      <a:cxn ang="0">
                        <a:pos x="6385" y="3075"/>
                      </a:cxn>
                      <a:cxn ang="0">
                        <a:pos x="3180" y="0"/>
                      </a:cxn>
                      <a:cxn ang="0">
                        <a:pos x="0" y="3075"/>
                      </a:cxn>
                      <a:cxn ang="0">
                        <a:pos x="3180" y="6151"/>
                      </a:cxn>
                      <a:cxn ang="0">
                        <a:pos x="6385" y="3075"/>
                      </a:cxn>
                      <a:cxn ang="0">
                        <a:pos x="6120" y="3075"/>
                      </a:cxn>
                      <a:cxn ang="0">
                        <a:pos x="3180" y="5899"/>
                      </a:cxn>
                      <a:cxn ang="0">
                        <a:pos x="260" y="3075"/>
                      </a:cxn>
                      <a:cxn ang="0">
                        <a:pos x="3180" y="252"/>
                      </a:cxn>
                      <a:cxn ang="0">
                        <a:pos x="6120" y="3075"/>
                      </a:cxn>
                    </a:cxnLst>
                    <a:rect l="txL" t="txT" r="txR" b="txB"/>
                    <a:pathLst>
                      <a:path w="48" h="48">
                        <a:moveTo>
                          <a:pt x="48" y="24"/>
                        </a:moveTo>
                        <a:cubicBezTo>
                          <a:pt x="48" y="11"/>
                          <a:pt x="37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37"/>
                          <a:pt x="11" y="48"/>
                          <a:pt x="24" y="48"/>
                        </a:cubicBezTo>
                        <a:cubicBezTo>
                          <a:pt x="37" y="48"/>
                          <a:pt x="48" y="37"/>
                          <a:pt x="48" y="24"/>
                        </a:cubicBezTo>
                        <a:moveTo>
                          <a:pt x="46" y="24"/>
                        </a:moveTo>
                        <a:cubicBezTo>
                          <a:pt x="46" y="36"/>
                          <a:pt x="36" y="46"/>
                          <a:pt x="24" y="46"/>
                        </a:cubicBezTo>
                        <a:cubicBezTo>
                          <a:pt x="12" y="46"/>
                          <a:pt x="2" y="36"/>
                          <a:pt x="2" y="24"/>
                        </a:cubicBezTo>
                        <a:cubicBezTo>
                          <a:pt x="2" y="12"/>
                          <a:pt x="12" y="2"/>
                          <a:pt x="24" y="2"/>
                        </a:cubicBezTo>
                        <a:cubicBezTo>
                          <a:pt x="36" y="2"/>
                          <a:pt x="46" y="12"/>
                          <a:pt x="46" y="24"/>
                        </a:cubicBezTo>
                      </a:path>
                    </a:pathLst>
                  </a:custGeom>
                  <a:solidFill>
                    <a:srgbClr val="9D9C9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1" name="Freeform 1654"/>
                  <p:cNvSpPr>
                    <a:spLocks noEditPoints="1"/>
                  </p:cNvSpPr>
                  <p:nvPr/>
                </p:nvSpPr>
                <p:spPr>
                  <a:xfrm>
                    <a:off x="2193" y="1700"/>
                    <a:ext cx="235" cy="232"/>
                  </a:xfrm>
                  <a:custGeom>
                    <a:avLst/>
                    <a:gdLst>
                      <a:gd name="txL" fmla="*/ 0 w 46"/>
                      <a:gd name="txT" fmla="*/ 0 h 46"/>
                      <a:gd name="txR" fmla="*/ 46 w 46"/>
                      <a:gd name="txB" fmla="*/ 46 h 46"/>
                    </a:gdLst>
                    <a:ahLst/>
                    <a:cxnLst>
                      <a:cxn ang="0">
                        <a:pos x="6136" y="2950"/>
                      </a:cxn>
                      <a:cxn ang="0">
                        <a:pos x="3055" y="0"/>
                      </a:cxn>
                      <a:cxn ang="0">
                        <a:pos x="0" y="2950"/>
                      </a:cxn>
                      <a:cxn ang="0">
                        <a:pos x="3055" y="5901"/>
                      </a:cxn>
                      <a:cxn ang="0">
                        <a:pos x="6136" y="2950"/>
                      </a:cxn>
                      <a:cxn ang="0">
                        <a:pos x="5870" y="2950"/>
                      </a:cxn>
                      <a:cxn ang="0">
                        <a:pos x="3055" y="5649"/>
                      </a:cxn>
                      <a:cxn ang="0">
                        <a:pos x="261" y="2950"/>
                      </a:cxn>
                      <a:cxn ang="0">
                        <a:pos x="3055" y="252"/>
                      </a:cxn>
                      <a:cxn ang="0">
                        <a:pos x="5870" y="2950"/>
                      </a:cxn>
                    </a:cxnLst>
                    <a:rect l="txL" t="txT" r="txR" b="txB"/>
                    <a:pathLst>
                      <a:path w="46" h="46">
                        <a:moveTo>
                          <a:pt x="46" y="23"/>
                        </a:moveTo>
                        <a:cubicBezTo>
                          <a:pt x="46" y="10"/>
                          <a:pt x="36" y="0"/>
                          <a:pt x="23" y="0"/>
                        </a:cubicBezTo>
                        <a:cubicBezTo>
                          <a:pt x="10" y="0"/>
                          <a:pt x="0" y="10"/>
                          <a:pt x="0" y="23"/>
                        </a:cubicBezTo>
                        <a:cubicBezTo>
                          <a:pt x="0" y="36"/>
                          <a:pt x="10" y="46"/>
                          <a:pt x="23" y="46"/>
                        </a:cubicBezTo>
                        <a:cubicBezTo>
                          <a:pt x="36" y="46"/>
                          <a:pt x="46" y="36"/>
                          <a:pt x="46" y="23"/>
                        </a:cubicBezTo>
                        <a:moveTo>
                          <a:pt x="44" y="23"/>
                        </a:moveTo>
                        <a:cubicBezTo>
                          <a:pt x="44" y="35"/>
                          <a:pt x="35" y="44"/>
                          <a:pt x="23" y="44"/>
                        </a:cubicBezTo>
                        <a:cubicBezTo>
                          <a:pt x="11" y="44"/>
                          <a:pt x="2" y="35"/>
                          <a:pt x="2" y="23"/>
                        </a:cubicBezTo>
                        <a:cubicBezTo>
                          <a:pt x="2" y="11"/>
                          <a:pt x="11" y="2"/>
                          <a:pt x="23" y="2"/>
                        </a:cubicBezTo>
                        <a:cubicBezTo>
                          <a:pt x="35" y="2"/>
                          <a:pt x="44" y="11"/>
                          <a:pt x="44" y="23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2" name="Freeform 1655"/>
                  <p:cNvSpPr>
                    <a:spLocks noEditPoints="1"/>
                  </p:cNvSpPr>
                  <p:nvPr/>
                </p:nvSpPr>
                <p:spPr>
                  <a:xfrm>
                    <a:off x="2199" y="1705"/>
                    <a:ext cx="224" cy="222"/>
                  </a:xfrm>
                  <a:custGeom>
                    <a:avLst/>
                    <a:gdLst>
                      <a:gd name="txL" fmla="*/ 0 w 44"/>
                      <a:gd name="txT" fmla="*/ 0 h 44"/>
                      <a:gd name="txR" fmla="*/ 44 w 44"/>
                      <a:gd name="txB" fmla="*/ 44 h 44"/>
                    </a:gdLst>
                    <a:ahLst/>
                    <a:cxnLst>
                      <a:cxn ang="0">
                        <a:pos x="5804" y="2825"/>
                      </a:cxn>
                      <a:cxn ang="0">
                        <a:pos x="2902" y="0"/>
                      </a:cxn>
                      <a:cxn ang="0">
                        <a:pos x="0" y="2825"/>
                      </a:cxn>
                      <a:cxn ang="0">
                        <a:pos x="2902" y="5651"/>
                      </a:cxn>
                      <a:cxn ang="0">
                        <a:pos x="5804" y="2825"/>
                      </a:cxn>
                      <a:cxn ang="0">
                        <a:pos x="5544" y="2825"/>
                      </a:cxn>
                      <a:cxn ang="0">
                        <a:pos x="2902" y="5399"/>
                      </a:cxn>
                      <a:cxn ang="0">
                        <a:pos x="260" y="2825"/>
                      </a:cxn>
                      <a:cxn ang="0">
                        <a:pos x="2902" y="252"/>
                      </a:cxn>
                      <a:cxn ang="0">
                        <a:pos x="5544" y="2825"/>
                      </a:cxn>
                    </a:cxnLst>
                    <a:rect l="txL" t="txT" r="txR" b="txB"/>
                    <a:pathLst>
                      <a:path w="44" h="44">
                        <a:moveTo>
                          <a:pt x="44" y="22"/>
                        </a:moveTo>
                        <a:cubicBezTo>
                          <a:pt x="44" y="10"/>
                          <a:pt x="34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4"/>
                          <a:pt x="10" y="44"/>
                          <a:pt x="22" y="44"/>
                        </a:cubicBezTo>
                        <a:cubicBezTo>
                          <a:pt x="34" y="44"/>
                          <a:pt x="44" y="34"/>
                          <a:pt x="44" y="22"/>
                        </a:cubicBezTo>
                        <a:moveTo>
                          <a:pt x="42" y="22"/>
                        </a:moveTo>
                        <a:cubicBezTo>
                          <a:pt x="42" y="33"/>
                          <a:pt x="33" y="42"/>
                          <a:pt x="22" y="42"/>
                        </a:cubicBezTo>
                        <a:cubicBezTo>
                          <a:pt x="11" y="42"/>
                          <a:pt x="2" y="33"/>
                          <a:pt x="2" y="22"/>
                        </a:cubicBezTo>
                        <a:cubicBezTo>
                          <a:pt x="2" y="11"/>
                          <a:pt x="11" y="2"/>
                          <a:pt x="22" y="2"/>
                        </a:cubicBezTo>
                        <a:cubicBezTo>
                          <a:pt x="33" y="2"/>
                          <a:pt x="42" y="11"/>
                          <a:pt x="42" y="22"/>
                        </a:cubicBezTo>
                      </a:path>
                    </a:pathLst>
                  </a:custGeom>
                  <a:solidFill>
                    <a:srgbClr val="A1A0A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3" name="Freeform 1656"/>
                  <p:cNvSpPr>
                    <a:spLocks noEditPoints="1"/>
                  </p:cNvSpPr>
                  <p:nvPr/>
                </p:nvSpPr>
                <p:spPr>
                  <a:xfrm>
                    <a:off x="2204" y="1710"/>
                    <a:ext cx="214" cy="212"/>
                  </a:xfrm>
                  <a:custGeom>
                    <a:avLst/>
                    <a:gdLst>
                      <a:gd name="txL" fmla="*/ 0 w 42"/>
                      <a:gd name="txT" fmla="*/ 0 h 42"/>
                      <a:gd name="txR" fmla="*/ 42 w 42"/>
                      <a:gd name="txB" fmla="*/ 42 h 42"/>
                    </a:gdLst>
                    <a:ahLst/>
                    <a:cxnLst>
                      <a:cxn ang="0">
                        <a:pos x="5554" y="2700"/>
                      </a:cxn>
                      <a:cxn ang="0">
                        <a:pos x="2777" y="0"/>
                      </a:cxn>
                      <a:cxn ang="0">
                        <a:pos x="0" y="2700"/>
                      </a:cxn>
                      <a:cxn ang="0">
                        <a:pos x="2777" y="5401"/>
                      </a:cxn>
                      <a:cxn ang="0">
                        <a:pos x="5554" y="2700"/>
                      </a:cxn>
                      <a:cxn ang="0">
                        <a:pos x="5294" y="2700"/>
                      </a:cxn>
                      <a:cxn ang="0">
                        <a:pos x="2777" y="5149"/>
                      </a:cxn>
                      <a:cxn ang="0">
                        <a:pos x="260" y="2700"/>
                      </a:cxn>
                      <a:cxn ang="0">
                        <a:pos x="2777" y="252"/>
                      </a:cxn>
                      <a:cxn ang="0">
                        <a:pos x="5294" y="2700"/>
                      </a:cxn>
                    </a:cxnLst>
                    <a:rect l="txL" t="txT" r="txR" b="txB"/>
                    <a:pathLst>
                      <a:path w="42" h="42">
                        <a:moveTo>
                          <a:pt x="42" y="21"/>
                        </a:move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9" y="0"/>
                          <a:pt x="0" y="9"/>
                          <a:pt x="0" y="21"/>
                        </a:cubicBezTo>
                        <a:cubicBezTo>
                          <a:pt x="0" y="33"/>
                          <a:pt x="9" y="42"/>
                          <a:pt x="21" y="42"/>
                        </a:cubicBezTo>
                        <a:cubicBezTo>
                          <a:pt x="33" y="42"/>
                          <a:pt x="42" y="33"/>
                          <a:pt x="42" y="21"/>
                        </a:cubicBezTo>
                        <a:moveTo>
                          <a:pt x="40" y="21"/>
                        </a:moveTo>
                        <a:cubicBezTo>
                          <a:pt x="40" y="32"/>
                          <a:pt x="32" y="40"/>
                          <a:pt x="21" y="40"/>
                        </a:cubicBezTo>
                        <a:cubicBezTo>
                          <a:pt x="10" y="40"/>
                          <a:pt x="2" y="32"/>
                          <a:pt x="2" y="21"/>
                        </a:cubicBezTo>
                        <a:cubicBezTo>
                          <a:pt x="2" y="11"/>
                          <a:pt x="10" y="2"/>
                          <a:pt x="21" y="2"/>
                        </a:cubicBezTo>
                        <a:cubicBezTo>
                          <a:pt x="32" y="2"/>
                          <a:pt x="40" y="11"/>
                          <a:pt x="40" y="21"/>
                        </a:cubicBezTo>
                      </a:path>
                    </a:pathLst>
                  </a:custGeom>
                  <a:solidFill>
                    <a:srgbClr val="A3A2A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4" name="Freeform 1657"/>
                  <p:cNvSpPr>
                    <a:spLocks noEditPoints="1"/>
                  </p:cNvSpPr>
                  <p:nvPr/>
                </p:nvSpPr>
                <p:spPr>
                  <a:xfrm>
                    <a:off x="2209" y="1715"/>
                    <a:ext cx="204" cy="202"/>
                  </a:xfrm>
                  <a:custGeom>
                    <a:avLst/>
                    <a:gdLst>
                      <a:gd name="txL" fmla="*/ 0 w 40"/>
                      <a:gd name="txT" fmla="*/ 0 h 40"/>
                      <a:gd name="txR" fmla="*/ 40 w 40"/>
                      <a:gd name="txB" fmla="*/ 40 h 40"/>
                    </a:gdLst>
                    <a:ahLst/>
                    <a:cxnLst>
                      <a:cxn ang="0">
                        <a:pos x="5304" y="2576"/>
                      </a:cxn>
                      <a:cxn ang="0">
                        <a:pos x="2652" y="0"/>
                      </a:cxn>
                      <a:cxn ang="0">
                        <a:pos x="0" y="2576"/>
                      </a:cxn>
                      <a:cxn ang="0">
                        <a:pos x="2652" y="5151"/>
                      </a:cxn>
                      <a:cxn ang="0">
                        <a:pos x="5304" y="2576"/>
                      </a:cxn>
                      <a:cxn ang="0">
                        <a:pos x="5044" y="2576"/>
                      </a:cxn>
                      <a:cxn ang="0">
                        <a:pos x="2652" y="4899"/>
                      </a:cxn>
                      <a:cxn ang="0">
                        <a:pos x="260" y="2576"/>
                      </a:cxn>
                      <a:cxn ang="0">
                        <a:pos x="2652" y="258"/>
                      </a:cxn>
                      <a:cxn ang="0">
                        <a:pos x="5044" y="2576"/>
                      </a:cxn>
                    </a:cxnLst>
                    <a:rect l="txL" t="txT" r="txR" b="txB"/>
                    <a:pathLst>
                      <a:path w="40" h="40">
                        <a:moveTo>
                          <a:pt x="40" y="20"/>
                        </a:moveTo>
                        <a:cubicBezTo>
                          <a:pt x="40" y="9"/>
                          <a:pt x="31" y="0"/>
                          <a:pt x="20" y="0"/>
                        </a:cubicBezTo>
                        <a:cubicBezTo>
                          <a:pt x="9" y="0"/>
                          <a:pt x="0" y="9"/>
                          <a:pt x="0" y="20"/>
                        </a:cubicBezTo>
                        <a:cubicBezTo>
                          <a:pt x="0" y="31"/>
                          <a:pt x="9" y="40"/>
                          <a:pt x="20" y="40"/>
                        </a:cubicBezTo>
                        <a:cubicBezTo>
                          <a:pt x="31" y="40"/>
                          <a:pt x="40" y="31"/>
                          <a:pt x="40" y="20"/>
                        </a:cubicBezTo>
                        <a:moveTo>
                          <a:pt x="38" y="20"/>
                        </a:moveTo>
                        <a:cubicBezTo>
                          <a:pt x="38" y="30"/>
                          <a:pt x="30" y="38"/>
                          <a:pt x="20" y="38"/>
                        </a:cubicBezTo>
                        <a:cubicBezTo>
                          <a:pt x="10" y="38"/>
                          <a:pt x="2" y="30"/>
                          <a:pt x="2" y="20"/>
                        </a:cubicBezTo>
                        <a:cubicBezTo>
                          <a:pt x="2" y="10"/>
                          <a:pt x="10" y="2"/>
                          <a:pt x="20" y="2"/>
                        </a:cubicBezTo>
                        <a:cubicBezTo>
                          <a:pt x="30" y="2"/>
                          <a:pt x="38" y="10"/>
                          <a:pt x="38" y="20"/>
                        </a:cubicBezTo>
                      </a:path>
                    </a:pathLst>
                  </a:custGeom>
                  <a:solidFill>
                    <a:srgbClr val="A5A4A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5" name="Freeform 1658"/>
                  <p:cNvSpPr>
                    <a:spLocks noEditPoints="1"/>
                  </p:cNvSpPr>
                  <p:nvPr/>
                </p:nvSpPr>
                <p:spPr>
                  <a:xfrm>
                    <a:off x="2214" y="1720"/>
                    <a:ext cx="194" cy="192"/>
                  </a:xfrm>
                  <a:custGeom>
                    <a:avLst/>
                    <a:gdLst>
                      <a:gd name="txL" fmla="*/ 0 w 38"/>
                      <a:gd name="txT" fmla="*/ 0 h 38"/>
                      <a:gd name="txR" fmla="*/ 38 w 38"/>
                      <a:gd name="txB" fmla="*/ 38 h 38"/>
                    </a:gdLst>
                    <a:ahLst/>
                    <a:cxnLst>
                      <a:cxn ang="0">
                        <a:pos x="5054" y="2451"/>
                      </a:cxn>
                      <a:cxn ang="0">
                        <a:pos x="2527" y="0"/>
                      </a:cxn>
                      <a:cxn ang="0">
                        <a:pos x="0" y="2451"/>
                      </a:cxn>
                      <a:cxn ang="0">
                        <a:pos x="2527" y="4901"/>
                      </a:cxn>
                      <a:cxn ang="0">
                        <a:pos x="5054" y="2451"/>
                      </a:cxn>
                      <a:cxn ang="0">
                        <a:pos x="4794" y="2451"/>
                      </a:cxn>
                      <a:cxn ang="0">
                        <a:pos x="2527" y="4648"/>
                      </a:cxn>
                      <a:cxn ang="0">
                        <a:pos x="260" y="2451"/>
                      </a:cxn>
                      <a:cxn ang="0">
                        <a:pos x="2527" y="258"/>
                      </a:cxn>
                      <a:cxn ang="0">
                        <a:pos x="4794" y="2451"/>
                      </a:cxn>
                    </a:cxnLst>
                    <a:rect l="txL" t="txT" r="txR" b="txB"/>
                    <a:pathLst>
                      <a:path w="38" h="38">
                        <a:moveTo>
                          <a:pt x="38" y="19"/>
                        </a:moveTo>
                        <a:cubicBezTo>
                          <a:pt x="38" y="9"/>
                          <a:pt x="30" y="0"/>
                          <a:pt x="19" y="0"/>
                        </a:cubicBezTo>
                        <a:cubicBezTo>
                          <a:pt x="8" y="0"/>
                          <a:pt x="0" y="9"/>
                          <a:pt x="0" y="19"/>
                        </a:cubicBezTo>
                        <a:cubicBezTo>
                          <a:pt x="0" y="30"/>
                          <a:pt x="8" y="38"/>
                          <a:pt x="19" y="38"/>
                        </a:cubicBezTo>
                        <a:cubicBezTo>
                          <a:pt x="30" y="38"/>
                          <a:pt x="38" y="30"/>
                          <a:pt x="38" y="19"/>
                        </a:cubicBezTo>
                        <a:moveTo>
                          <a:pt x="36" y="19"/>
                        </a:moveTo>
                        <a:cubicBezTo>
                          <a:pt x="36" y="29"/>
                          <a:pt x="29" y="36"/>
                          <a:pt x="19" y="36"/>
                        </a:cubicBezTo>
                        <a:cubicBezTo>
                          <a:pt x="10" y="36"/>
                          <a:pt x="2" y="29"/>
                          <a:pt x="2" y="19"/>
                        </a:cubicBezTo>
                        <a:cubicBezTo>
                          <a:pt x="2" y="10"/>
                          <a:pt x="10" y="2"/>
                          <a:pt x="19" y="2"/>
                        </a:cubicBezTo>
                        <a:cubicBezTo>
                          <a:pt x="29" y="2"/>
                          <a:pt x="36" y="10"/>
                          <a:pt x="36" y="19"/>
                        </a:cubicBezTo>
                      </a:path>
                    </a:pathLst>
                  </a:custGeom>
                  <a:solidFill>
                    <a:srgbClr val="A9A8A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6" name="Freeform 1659"/>
                  <p:cNvSpPr>
                    <a:spLocks noEditPoints="1"/>
                  </p:cNvSpPr>
                  <p:nvPr/>
                </p:nvSpPr>
                <p:spPr>
                  <a:xfrm>
                    <a:off x="2219" y="1725"/>
                    <a:ext cx="184" cy="182"/>
                  </a:xfrm>
                  <a:custGeom>
                    <a:avLst/>
                    <a:gdLst>
                      <a:gd name="txL" fmla="*/ 0 w 36"/>
                      <a:gd name="txT" fmla="*/ 0 h 36"/>
                      <a:gd name="txR" fmla="*/ 36 w 36"/>
                      <a:gd name="txB" fmla="*/ 36 h 36"/>
                    </a:gdLst>
                    <a:ahLst/>
                    <a:cxnLst>
                      <a:cxn ang="0">
                        <a:pos x="4804" y="2326"/>
                      </a:cxn>
                      <a:cxn ang="0">
                        <a:pos x="2402" y="0"/>
                      </a:cxn>
                      <a:cxn ang="0">
                        <a:pos x="0" y="2326"/>
                      </a:cxn>
                      <a:cxn ang="0">
                        <a:pos x="2402" y="4651"/>
                      </a:cxn>
                      <a:cxn ang="0">
                        <a:pos x="4804" y="2326"/>
                      </a:cxn>
                      <a:cxn ang="0">
                        <a:pos x="4544" y="2326"/>
                      </a:cxn>
                      <a:cxn ang="0">
                        <a:pos x="2402" y="4398"/>
                      </a:cxn>
                      <a:cxn ang="0">
                        <a:pos x="261" y="2326"/>
                      </a:cxn>
                      <a:cxn ang="0">
                        <a:pos x="2402" y="258"/>
                      </a:cxn>
                      <a:cxn ang="0">
                        <a:pos x="4544" y="2326"/>
                      </a:cxn>
                    </a:cxnLst>
                    <a:rect l="txL" t="txT" r="txR" b="txB"/>
                    <a:pathLst>
                      <a:path w="36" h="36">
                        <a:moveTo>
                          <a:pt x="36" y="18"/>
                        </a:moveTo>
                        <a:cubicBezTo>
                          <a:pt x="36" y="8"/>
                          <a:pt x="28" y="0"/>
                          <a:pt x="18" y="0"/>
                        </a:cubicBezTo>
                        <a:cubicBezTo>
                          <a:pt x="8" y="0"/>
                          <a:pt x="0" y="8"/>
                          <a:pt x="0" y="18"/>
                        </a:cubicBezTo>
                        <a:cubicBezTo>
                          <a:pt x="0" y="28"/>
                          <a:pt x="8" y="36"/>
                          <a:pt x="18" y="36"/>
                        </a:cubicBezTo>
                        <a:cubicBezTo>
                          <a:pt x="28" y="36"/>
                          <a:pt x="36" y="28"/>
                          <a:pt x="36" y="18"/>
                        </a:cubicBezTo>
                        <a:moveTo>
                          <a:pt x="34" y="18"/>
                        </a:moveTo>
                        <a:cubicBezTo>
                          <a:pt x="34" y="27"/>
                          <a:pt x="27" y="34"/>
                          <a:pt x="18" y="34"/>
                        </a:cubicBezTo>
                        <a:cubicBezTo>
                          <a:pt x="9" y="34"/>
                          <a:pt x="2" y="27"/>
                          <a:pt x="2" y="18"/>
                        </a:cubicBezTo>
                        <a:cubicBezTo>
                          <a:pt x="2" y="9"/>
                          <a:pt x="9" y="2"/>
                          <a:pt x="18" y="2"/>
                        </a:cubicBezTo>
                        <a:cubicBezTo>
                          <a:pt x="27" y="2"/>
                          <a:pt x="34" y="9"/>
                          <a:pt x="34" y="18"/>
                        </a:cubicBezTo>
                      </a:path>
                    </a:pathLst>
                  </a:custGeom>
                  <a:solidFill>
                    <a:srgbClr val="ABAAA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7" name="Freeform 1660"/>
                  <p:cNvSpPr>
                    <a:spLocks noEditPoints="1"/>
                  </p:cNvSpPr>
                  <p:nvPr/>
                </p:nvSpPr>
                <p:spPr>
                  <a:xfrm>
                    <a:off x="2224" y="1730"/>
                    <a:ext cx="174" cy="172"/>
                  </a:xfrm>
                  <a:custGeom>
                    <a:avLst/>
                    <a:gdLst>
                      <a:gd name="txL" fmla="*/ 0 w 34"/>
                      <a:gd name="txT" fmla="*/ 0 h 34"/>
                      <a:gd name="txR" fmla="*/ 34 w 34"/>
                      <a:gd name="txB" fmla="*/ 34 h 34"/>
                    </a:gdLst>
                    <a:ahLst/>
                    <a:cxnLst>
                      <a:cxn ang="0">
                        <a:pos x="4555" y="2201"/>
                      </a:cxn>
                      <a:cxn ang="0">
                        <a:pos x="2277" y="0"/>
                      </a:cxn>
                      <a:cxn ang="0">
                        <a:pos x="0" y="2201"/>
                      </a:cxn>
                      <a:cxn ang="0">
                        <a:pos x="2277" y="4401"/>
                      </a:cxn>
                      <a:cxn ang="0">
                        <a:pos x="4555" y="2201"/>
                      </a:cxn>
                      <a:cxn ang="0">
                        <a:pos x="4294" y="2201"/>
                      </a:cxn>
                      <a:cxn ang="0">
                        <a:pos x="2277" y="4148"/>
                      </a:cxn>
                      <a:cxn ang="0">
                        <a:pos x="261" y="2201"/>
                      </a:cxn>
                      <a:cxn ang="0">
                        <a:pos x="2277" y="258"/>
                      </a:cxn>
                      <a:cxn ang="0">
                        <a:pos x="4294" y="2201"/>
                      </a:cxn>
                    </a:cxnLst>
                    <a:rect l="txL" t="txT" r="txR" b="txB"/>
                    <a:pathLst>
                      <a:path w="34" h="34">
                        <a:moveTo>
                          <a:pt x="34" y="17"/>
                        </a:moveTo>
                        <a:cubicBezTo>
                          <a:pt x="34" y="8"/>
                          <a:pt x="27" y="0"/>
                          <a:pt x="17" y="0"/>
                        </a:cubicBezTo>
                        <a:cubicBezTo>
                          <a:pt x="8" y="0"/>
                          <a:pt x="0" y="8"/>
                          <a:pt x="0" y="17"/>
                        </a:cubicBezTo>
                        <a:cubicBezTo>
                          <a:pt x="0" y="27"/>
                          <a:pt x="8" y="34"/>
                          <a:pt x="17" y="34"/>
                        </a:cubicBezTo>
                        <a:cubicBezTo>
                          <a:pt x="27" y="34"/>
                          <a:pt x="34" y="27"/>
                          <a:pt x="34" y="17"/>
                        </a:cubicBezTo>
                        <a:moveTo>
                          <a:pt x="32" y="17"/>
                        </a:moveTo>
                        <a:cubicBezTo>
                          <a:pt x="32" y="25"/>
                          <a:pt x="25" y="32"/>
                          <a:pt x="17" y="32"/>
                        </a:cubicBezTo>
                        <a:cubicBezTo>
                          <a:pt x="9" y="32"/>
                          <a:pt x="2" y="25"/>
                          <a:pt x="2" y="17"/>
                        </a:cubicBezTo>
                        <a:cubicBezTo>
                          <a:pt x="2" y="9"/>
                          <a:pt x="9" y="2"/>
                          <a:pt x="17" y="2"/>
                        </a:cubicBezTo>
                        <a:cubicBezTo>
                          <a:pt x="25" y="2"/>
                          <a:pt x="32" y="9"/>
                          <a:pt x="32" y="17"/>
                        </a:cubicBezTo>
                      </a:path>
                    </a:pathLst>
                  </a:custGeom>
                  <a:solidFill>
                    <a:srgbClr val="AEADA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8" name="Freeform 1661"/>
                  <p:cNvSpPr>
                    <a:spLocks noEditPoints="1"/>
                  </p:cNvSpPr>
                  <p:nvPr/>
                </p:nvSpPr>
                <p:spPr>
                  <a:xfrm>
                    <a:off x="2229" y="1735"/>
                    <a:ext cx="163" cy="162"/>
                  </a:xfrm>
                  <a:custGeom>
                    <a:avLst/>
                    <a:gdLst>
                      <a:gd name="txL" fmla="*/ 0 w 32"/>
                      <a:gd name="txT" fmla="*/ 0 h 32"/>
                      <a:gd name="txR" fmla="*/ 32 w 32"/>
                      <a:gd name="txB" fmla="*/ 32 h 32"/>
                    </a:gdLst>
                    <a:ahLst/>
                    <a:cxnLst>
                      <a:cxn ang="0">
                        <a:pos x="4228" y="2076"/>
                      </a:cxn>
                      <a:cxn ang="0">
                        <a:pos x="2129" y="0"/>
                      </a:cxn>
                      <a:cxn ang="0">
                        <a:pos x="0" y="2076"/>
                      </a:cxn>
                      <a:cxn ang="0">
                        <a:pos x="2129" y="4151"/>
                      </a:cxn>
                      <a:cxn ang="0">
                        <a:pos x="4228" y="2076"/>
                      </a:cxn>
                      <a:cxn ang="0">
                        <a:pos x="3968" y="2076"/>
                      </a:cxn>
                      <a:cxn ang="0">
                        <a:pos x="2129" y="3893"/>
                      </a:cxn>
                      <a:cxn ang="0">
                        <a:pos x="260" y="2076"/>
                      </a:cxn>
                      <a:cxn ang="0">
                        <a:pos x="2129" y="258"/>
                      </a:cxn>
                      <a:cxn ang="0">
                        <a:pos x="3968" y="2076"/>
                      </a:cxn>
                    </a:cxnLst>
                    <a:rect l="txL" t="txT" r="txR" b="txB"/>
                    <a:pathLst>
                      <a:path w="32" h="32">
                        <a:moveTo>
                          <a:pt x="32" y="16"/>
                        </a:move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moveTo>
                          <a:pt x="30" y="16"/>
                        </a:moveTo>
                        <a:cubicBezTo>
                          <a:pt x="30" y="24"/>
                          <a:pt x="24" y="30"/>
                          <a:pt x="16" y="30"/>
                        </a:cubicBezTo>
                        <a:cubicBezTo>
                          <a:pt x="8" y="30"/>
                          <a:pt x="2" y="24"/>
                          <a:pt x="2" y="16"/>
                        </a:cubicBezTo>
                        <a:cubicBezTo>
                          <a:pt x="2" y="8"/>
                          <a:pt x="8" y="2"/>
                          <a:pt x="16" y="2"/>
                        </a:cubicBezTo>
                        <a:cubicBezTo>
                          <a:pt x="24" y="2"/>
                          <a:pt x="30" y="8"/>
                          <a:pt x="30" y="16"/>
                        </a:cubicBezTo>
                      </a:path>
                    </a:pathLst>
                  </a:custGeom>
                  <a:solidFill>
                    <a:srgbClr val="B0AFA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19" name="Freeform 1662"/>
                  <p:cNvSpPr>
                    <a:spLocks noEditPoints="1"/>
                  </p:cNvSpPr>
                  <p:nvPr/>
                </p:nvSpPr>
                <p:spPr>
                  <a:xfrm>
                    <a:off x="2234" y="1740"/>
                    <a:ext cx="153" cy="152"/>
                  </a:xfrm>
                  <a:custGeom>
                    <a:avLst/>
                    <a:gdLst>
                      <a:gd name="txL" fmla="*/ 0 w 30"/>
                      <a:gd name="txT" fmla="*/ 0 h 30"/>
                      <a:gd name="txR" fmla="*/ 30 w 30"/>
                      <a:gd name="txB" fmla="*/ 30 h 30"/>
                    </a:gdLst>
                    <a:ahLst/>
                    <a:cxnLst>
                      <a:cxn ang="0">
                        <a:pos x="3978" y="1951"/>
                      </a:cxn>
                      <a:cxn ang="0">
                        <a:pos x="2004" y="0"/>
                      </a:cxn>
                      <a:cxn ang="0">
                        <a:pos x="0" y="1951"/>
                      </a:cxn>
                      <a:cxn ang="0">
                        <a:pos x="2004" y="3901"/>
                      </a:cxn>
                      <a:cxn ang="0">
                        <a:pos x="3978" y="1951"/>
                      </a:cxn>
                      <a:cxn ang="0">
                        <a:pos x="3718" y="1951"/>
                      </a:cxn>
                      <a:cxn ang="0">
                        <a:pos x="2004" y="3643"/>
                      </a:cxn>
                      <a:cxn ang="0">
                        <a:pos x="260" y="1951"/>
                      </a:cxn>
                      <a:cxn ang="0">
                        <a:pos x="2004" y="258"/>
                      </a:cxn>
                      <a:cxn ang="0">
                        <a:pos x="3718" y="1951"/>
                      </a:cxn>
                    </a:cxnLst>
                    <a:rect l="txL" t="txT" r="txR" b="txB"/>
                    <a:pathLst>
                      <a:path w="30" h="30">
                        <a:moveTo>
                          <a:pt x="30" y="15"/>
                        </a:moveTo>
                        <a:cubicBezTo>
                          <a:pt x="30" y="7"/>
                          <a:pt x="23" y="0"/>
                          <a:pt x="15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ubicBezTo>
                          <a:pt x="0" y="23"/>
                          <a:pt x="7" y="30"/>
                          <a:pt x="15" y="30"/>
                        </a:cubicBezTo>
                        <a:cubicBezTo>
                          <a:pt x="23" y="30"/>
                          <a:pt x="30" y="23"/>
                          <a:pt x="30" y="15"/>
                        </a:cubicBezTo>
                        <a:moveTo>
                          <a:pt x="28" y="15"/>
                        </a:moveTo>
                        <a:cubicBezTo>
                          <a:pt x="28" y="22"/>
                          <a:pt x="22" y="28"/>
                          <a:pt x="15" y="28"/>
                        </a:cubicBezTo>
                        <a:cubicBezTo>
                          <a:pt x="8" y="28"/>
                          <a:pt x="2" y="22"/>
                          <a:pt x="2" y="15"/>
                        </a:cubicBezTo>
                        <a:cubicBezTo>
                          <a:pt x="2" y="8"/>
                          <a:pt x="8" y="2"/>
                          <a:pt x="15" y="2"/>
                        </a:cubicBezTo>
                        <a:cubicBezTo>
                          <a:pt x="22" y="2"/>
                          <a:pt x="28" y="8"/>
                          <a:pt x="28" y="15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0" name="Freeform 1663"/>
                  <p:cNvSpPr>
                    <a:spLocks noEditPoints="1"/>
                  </p:cNvSpPr>
                  <p:nvPr/>
                </p:nvSpPr>
                <p:spPr>
                  <a:xfrm>
                    <a:off x="2239" y="1745"/>
                    <a:ext cx="143" cy="142"/>
                  </a:xfrm>
                  <a:custGeom>
                    <a:avLst/>
                    <a:gdLst>
                      <a:gd name="txL" fmla="*/ 0 w 28"/>
                      <a:gd name="txT" fmla="*/ 0 h 28"/>
                      <a:gd name="txR" fmla="*/ 28 w 28"/>
                      <a:gd name="txB" fmla="*/ 28 h 28"/>
                    </a:gdLst>
                    <a:ahLst/>
                    <a:cxnLst>
                      <a:cxn ang="0">
                        <a:pos x="3728" y="1826"/>
                      </a:cxn>
                      <a:cxn ang="0">
                        <a:pos x="1879" y="0"/>
                      </a:cxn>
                      <a:cxn ang="0">
                        <a:pos x="0" y="1826"/>
                      </a:cxn>
                      <a:cxn ang="0">
                        <a:pos x="1879" y="3651"/>
                      </a:cxn>
                      <a:cxn ang="0">
                        <a:pos x="3728" y="1826"/>
                      </a:cxn>
                      <a:cxn ang="0">
                        <a:pos x="3468" y="1826"/>
                      </a:cxn>
                      <a:cxn ang="0">
                        <a:pos x="1879" y="3393"/>
                      </a:cxn>
                      <a:cxn ang="0">
                        <a:pos x="260" y="1826"/>
                      </a:cxn>
                      <a:cxn ang="0">
                        <a:pos x="1879" y="259"/>
                      </a:cxn>
                      <a:cxn ang="0">
                        <a:pos x="3468" y="1826"/>
                      </a:cxn>
                    </a:cxnLst>
                    <a:rect l="txL" t="txT" r="txR" b="txB"/>
                    <a:pathLst>
                      <a:path w="28" h="28">
                        <a:moveTo>
                          <a:pt x="28" y="14"/>
                        </a:moveTo>
                        <a:cubicBezTo>
                          <a:pt x="28" y="6"/>
                          <a:pt x="22" y="0"/>
                          <a:pt x="14" y="0"/>
                        </a:cubicBezTo>
                        <a:cubicBezTo>
                          <a:pt x="6" y="0"/>
                          <a:pt x="0" y="6"/>
                          <a:pt x="0" y="14"/>
                        </a:cubicBezTo>
                        <a:cubicBezTo>
                          <a:pt x="0" y="22"/>
                          <a:pt x="6" y="28"/>
                          <a:pt x="14" y="28"/>
                        </a:cubicBezTo>
                        <a:cubicBezTo>
                          <a:pt x="22" y="28"/>
                          <a:pt x="28" y="22"/>
                          <a:pt x="28" y="14"/>
                        </a:cubicBezTo>
                        <a:moveTo>
                          <a:pt x="26" y="14"/>
                        </a:moveTo>
                        <a:cubicBezTo>
                          <a:pt x="26" y="21"/>
                          <a:pt x="21" y="26"/>
                          <a:pt x="14" y="26"/>
                        </a:cubicBezTo>
                        <a:cubicBezTo>
                          <a:pt x="7" y="26"/>
                          <a:pt x="2" y="21"/>
                          <a:pt x="2" y="14"/>
                        </a:cubicBezTo>
                        <a:cubicBezTo>
                          <a:pt x="2" y="7"/>
                          <a:pt x="7" y="2"/>
                          <a:pt x="14" y="2"/>
                        </a:cubicBezTo>
                        <a:cubicBezTo>
                          <a:pt x="21" y="2"/>
                          <a:pt x="26" y="7"/>
                          <a:pt x="26" y="14"/>
                        </a:cubicBezTo>
                      </a:path>
                    </a:pathLst>
                  </a:custGeom>
                  <a:solidFill>
                    <a:srgbClr val="B5B4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1" name="Freeform 1664"/>
                  <p:cNvSpPr>
                    <a:spLocks noEditPoints="1"/>
                  </p:cNvSpPr>
                  <p:nvPr/>
                </p:nvSpPr>
                <p:spPr>
                  <a:xfrm>
                    <a:off x="2244" y="1751"/>
                    <a:ext cx="133" cy="131"/>
                  </a:xfrm>
                  <a:custGeom>
                    <a:avLst/>
                    <a:gdLst>
                      <a:gd name="txL" fmla="*/ 0 w 26"/>
                      <a:gd name="txT" fmla="*/ 0 h 26"/>
                      <a:gd name="txR" fmla="*/ 26 w 26"/>
                      <a:gd name="txB" fmla="*/ 26 h 26"/>
                    </a:gdLst>
                    <a:ahLst/>
                    <a:cxnLst>
                      <a:cxn ang="0">
                        <a:pos x="3478" y="1678"/>
                      </a:cxn>
                      <a:cxn ang="0">
                        <a:pos x="1755" y="0"/>
                      </a:cxn>
                      <a:cxn ang="0">
                        <a:pos x="0" y="1678"/>
                      </a:cxn>
                      <a:cxn ang="0">
                        <a:pos x="1755" y="3325"/>
                      </a:cxn>
                      <a:cxn ang="0">
                        <a:pos x="3478" y="1678"/>
                      </a:cxn>
                      <a:cxn ang="0">
                        <a:pos x="3218" y="1678"/>
                      </a:cxn>
                      <a:cxn ang="0">
                        <a:pos x="1755" y="3073"/>
                      </a:cxn>
                      <a:cxn ang="0">
                        <a:pos x="261" y="1678"/>
                      </a:cxn>
                      <a:cxn ang="0">
                        <a:pos x="1755" y="252"/>
                      </a:cxn>
                      <a:cxn ang="0">
                        <a:pos x="3218" y="1678"/>
                      </a:cxn>
                    </a:cxnLst>
                    <a:rect l="txL" t="txT" r="txR" b="txB"/>
                    <a:pathLst>
                      <a:path w="26" h="26">
                        <a:moveTo>
                          <a:pt x="26" y="13"/>
                        </a:moveTo>
                        <a:cubicBezTo>
                          <a:pt x="26" y="6"/>
                          <a:pt x="20" y="0"/>
                          <a:pt x="13" y="0"/>
                        </a:cubicBezTo>
                        <a:cubicBezTo>
                          <a:pt x="6" y="0"/>
                          <a:pt x="0" y="6"/>
                          <a:pt x="0" y="13"/>
                        </a:cubicBezTo>
                        <a:cubicBezTo>
                          <a:pt x="0" y="20"/>
                          <a:pt x="6" y="26"/>
                          <a:pt x="13" y="26"/>
                        </a:cubicBezTo>
                        <a:cubicBezTo>
                          <a:pt x="20" y="26"/>
                          <a:pt x="26" y="20"/>
                          <a:pt x="26" y="13"/>
                        </a:cubicBezTo>
                        <a:moveTo>
                          <a:pt x="24" y="13"/>
                        </a:moveTo>
                        <a:cubicBezTo>
                          <a:pt x="24" y="19"/>
                          <a:pt x="19" y="24"/>
                          <a:pt x="13" y="24"/>
                        </a:cubicBezTo>
                        <a:cubicBezTo>
                          <a:pt x="7" y="24"/>
                          <a:pt x="2" y="19"/>
                          <a:pt x="2" y="13"/>
                        </a:cubicBezTo>
                        <a:cubicBezTo>
                          <a:pt x="2" y="7"/>
                          <a:pt x="7" y="2"/>
                          <a:pt x="13" y="2"/>
                        </a:cubicBezTo>
                        <a:cubicBezTo>
                          <a:pt x="19" y="2"/>
                          <a:pt x="24" y="7"/>
                          <a:pt x="24" y="13"/>
                        </a:cubicBezTo>
                      </a:path>
                    </a:pathLst>
                  </a:custGeom>
                  <a:solidFill>
                    <a:srgbClr val="B8B7B7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2" name="Freeform 1665"/>
                  <p:cNvSpPr>
                    <a:spLocks noEditPoints="1"/>
                  </p:cNvSpPr>
                  <p:nvPr/>
                </p:nvSpPr>
                <p:spPr>
                  <a:xfrm>
                    <a:off x="2250" y="1756"/>
                    <a:ext cx="122" cy="121"/>
                  </a:xfrm>
                  <a:custGeom>
                    <a:avLst/>
                    <a:gdLst>
                      <a:gd name="txL" fmla="*/ 0 w 24"/>
                      <a:gd name="txT" fmla="*/ 0 h 24"/>
                      <a:gd name="txR" fmla="*/ 24 w 24"/>
                      <a:gd name="txB" fmla="*/ 24 h 24"/>
                    </a:gdLst>
                    <a:ahLst/>
                    <a:cxnLst>
                      <a:cxn ang="0">
                        <a:pos x="3152" y="1553"/>
                      </a:cxn>
                      <a:cxn ang="0">
                        <a:pos x="1576" y="0"/>
                      </a:cxn>
                      <a:cxn ang="0">
                        <a:pos x="0" y="1553"/>
                      </a:cxn>
                      <a:cxn ang="0">
                        <a:pos x="1576" y="3075"/>
                      </a:cxn>
                      <a:cxn ang="0">
                        <a:pos x="3152" y="1553"/>
                      </a:cxn>
                      <a:cxn ang="0">
                        <a:pos x="2892" y="1553"/>
                      </a:cxn>
                      <a:cxn ang="0">
                        <a:pos x="1576" y="2823"/>
                      </a:cxn>
                      <a:cxn ang="0">
                        <a:pos x="259" y="1553"/>
                      </a:cxn>
                      <a:cxn ang="0">
                        <a:pos x="1576" y="252"/>
                      </a:cxn>
                      <a:cxn ang="0">
                        <a:pos x="2892" y="1553"/>
                      </a:cxn>
                    </a:cxnLst>
                    <a:rect l="txL" t="txT" r="txR" b="txB"/>
                    <a:pathLst>
                      <a:path w="24" h="24">
                        <a:moveTo>
                          <a:pt x="24" y="12"/>
                        </a:moveTo>
                        <a:cubicBezTo>
                          <a:pt x="24" y="5"/>
                          <a:pt x="19" y="0"/>
                          <a:pt x="12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9"/>
                          <a:pt x="5" y="24"/>
                          <a:pt x="12" y="24"/>
                        </a:cubicBezTo>
                        <a:cubicBezTo>
                          <a:pt x="19" y="24"/>
                          <a:pt x="24" y="19"/>
                          <a:pt x="24" y="12"/>
                        </a:cubicBezTo>
                        <a:moveTo>
                          <a:pt x="22" y="12"/>
                        </a:moveTo>
                        <a:cubicBezTo>
                          <a:pt x="22" y="18"/>
                          <a:pt x="18" y="22"/>
                          <a:pt x="12" y="22"/>
                        </a:cubicBezTo>
                        <a:cubicBezTo>
                          <a:pt x="6" y="22"/>
                          <a:pt x="2" y="18"/>
                          <a:pt x="2" y="12"/>
                        </a:cubicBezTo>
                        <a:cubicBezTo>
                          <a:pt x="2" y="7"/>
                          <a:pt x="6" y="2"/>
                          <a:pt x="12" y="2"/>
                        </a:cubicBezTo>
                        <a:cubicBezTo>
                          <a:pt x="18" y="2"/>
                          <a:pt x="22" y="7"/>
                          <a:pt x="22" y="12"/>
                        </a:cubicBezTo>
                      </a:path>
                    </a:pathLst>
                  </a:custGeom>
                  <a:solidFill>
                    <a:srgbClr val="BAB9B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3" name="Freeform 1666"/>
                  <p:cNvSpPr>
                    <a:spLocks noEditPoints="1"/>
                  </p:cNvSpPr>
                  <p:nvPr/>
                </p:nvSpPr>
                <p:spPr>
                  <a:xfrm>
                    <a:off x="2255" y="1761"/>
                    <a:ext cx="112" cy="111"/>
                  </a:xfrm>
                  <a:custGeom>
                    <a:avLst/>
                    <a:gdLst>
                      <a:gd name="txL" fmla="*/ 0 w 22"/>
                      <a:gd name="txT" fmla="*/ 0 h 22"/>
                      <a:gd name="txR" fmla="*/ 22 w 22"/>
                      <a:gd name="txB" fmla="*/ 22 h 22"/>
                    </a:gdLst>
                    <a:ahLst/>
                    <a:cxnLst>
                      <a:cxn ang="0">
                        <a:pos x="2902" y="1428"/>
                      </a:cxn>
                      <a:cxn ang="0">
                        <a:pos x="1451" y="0"/>
                      </a:cxn>
                      <a:cxn ang="0">
                        <a:pos x="0" y="1428"/>
                      </a:cxn>
                      <a:cxn ang="0">
                        <a:pos x="1451" y="2825"/>
                      </a:cxn>
                      <a:cxn ang="0">
                        <a:pos x="2902" y="1428"/>
                      </a:cxn>
                      <a:cxn ang="0">
                        <a:pos x="2642" y="1428"/>
                      </a:cxn>
                      <a:cxn ang="0">
                        <a:pos x="1451" y="2573"/>
                      </a:cxn>
                      <a:cxn ang="0">
                        <a:pos x="260" y="1428"/>
                      </a:cxn>
                      <a:cxn ang="0">
                        <a:pos x="1451" y="252"/>
                      </a:cxn>
                      <a:cxn ang="0">
                        <a:pos x="2642" y="1428"/>
                      </a:cxn>
                    </a:cxnLst>
                    <a:rect l="txL" t="txT" r="txR" b="txB"/>
                    <a:pathLst>
                      <a:path w="22" h="22">
                        <a:moveTo>
                          <a:pt x="22" y="11"/>
                        </a:moveTo>
                        <a:cubicBezTo>
                          <a:pt x="22" y="5"/>
                          <a:pt x="17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7"/>
                          <a:pt x="5" y="22"/>
                          <a:pt x="11" y="22"/>
                        </a:cubicBezTo>
                        <a:cubicBezTo>
                          <a:pt x="17" y="22"/>
                          <a:pt x="22" y="17"/>
                          <a:pt x="22" y="11"/>
                        </a:cubicBezTo>
                        <a:moveTo>
                          <a:pt x="20" y="11"/>
                        </a:moveTo>
                        <a:cubicBezTo>
                          <a:pt x="20" y="16"/>
                          <a:pt x="16" y="20"/>
                          <a:pt x="11" y="20"/>
                        </a:cubicBezTo>
                        <a:cubicBezTo>
                          <a:pt x="6" y="20"/>
                          <a:pt x="2" y="16"/>
                          <a:pt x="2" y="11"/>
                        </a:cubicBezTo>
                        <a:cubicBezTo>
                          <a:pt x="2" y="6"/>
                          <a:pt x="6" y="2"/>
                          <a:pt x="11" y="2"/>
                        </a:cubicBezTo>
                        <a:cubicBezTo>
                          <a:pt x="16" y="2"/>
                          <a:pt x="20" y="6"/>
                          <a:pt x="20" y="11"/>
                        </a:cubicBezTo>
                      </a:path>
                    </a:pathLst>
                  </a:custGeom>
                  <a:solidFill>
                    <a:srgbClr val="BDBCB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4" name="Freeform 1667"/>
                  <p:cNvSpPr>
                    <a:spLocks noEditPoints="1"/>
                  </p:cNvSpPr>
                  <p:nvPr/>
                </p:nvSpPr>
                <p:spPr>
                  <a:xfrm>
                    <a:off x="2260" y="1766"/>
                    <a:ext cx="102" cy="101"/>
                  </a:xfrm>
                  <a:custGeom>
                    <a:avLst/>
                    <a:gdLst>
                      <a:gd name="txL" fmla="*/ 0 w 20"/>
                      <a:gd name="txT" fmla="*/ 0 h 20"/>
                      <a:gd name="txR" fmla="*/ 20 w 20"/>
                      <a:gd name="txB" fmla="*/ 20 h 20"/>
                    </a:gdLst>
                    <a:ahLst/>
                    <a:cxnLst>
                      <a:cxn ang="0">
                        <a:pos x="2652" y="1303"/>
                      </a:cxn>
                      <a:cxn ang="0">
                        <a:pos x="1326" y="0"/>
                      </a:cxn>
                      <a:cxn ang="0">
                        <a:pos x="0" y="1303"/>
                      </a:cxn>
                      <a:cxn ang="0">
                        <a:pos x="1326" y="2576"/>
                      </a:cxn>
                      <a:cxn ang="0">
                        <a:pos x="2652" y="1303"/>
                      </a:cxn>
                      <a:cxn ang="0">
                        <a:pos x="2392" y="1303"/>
                      </a:cxn>
                      <a:cxn ang="0">
                        <a:pos x="1326" y="2323"/>
                      </a:cxn>
                      <a:cxn ang="0">
                        <a:pos x="260" y="1303"/>
                      </a:cxn>
                      <a:cxn ang="0">
                        <a:pos x="1326" y="258"/>
                      </a:cxn>
                      <a:cxn ang="0">
                        <a:pos x="2392" y="1303"/>
                      </a:cxn>
                    </a:cxnLst>
                    <a:rect l="txL" t="txT" r="txR" b="txB"/>
                    <a:pathLst>
                      <a:path w="20" h="20">
                        <a:moveTo>
                          <a:pt x="20" y="10"/>
                        </a:moveTo>
                        <a:cubicBezTo>
                          <a:pt x="20" y="5"/>
                          <a:pt x="16" y="0"/>
                          <a:pt x="10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6"/>
                          <a:pt x="4" y="20"/>
                          <a:pt x="10" y="20"/>
                        </a:cubicBezTo>
                        <a:cubicBezTo>
                          <a:pt x="16" y="20"/>
                          <a:pt x="20" y="16"/>
                          <a:pt x="20" y="10"/>
                        </a:cubicBezTo>
                        <a:moveTo>
                          <a:pt x="18" y="10"/>
                        </a:moveTo>
                        <a:cubicBezTo>
                          <a:pt x="18" y="15"/>
                          <a:pt x="14" y="18"/>
                          <a:pt x="10" y="18"/>
                        </a:cubicBezTo>
                        <a:cubicBezTo>
                          <a:pt x="6" y="18"/>
                          <a:pt x="2" y="15"/>
                          <a:pt x="2" y="10"/>
                        </a:cubicBezTo>
                        <a:cubicBezTo>
                          <a:pt x="2" y="6"/>
                          <a:pt x="6" y="2"/>
                          <a:pt x="10" y="2"/>
                        </a:cubicBezTo>
                        <a:cubicBezTo>
                          <a:pt x="14" y="2"/>
                          <a:pt x="18" y="6"/>
                          <a:pt x="18" y="10"/>
                        </a:cubicBezTo>
                      </a:path>
                    </a:pathLst>
                  </a:custGeom>
                  <a:solidFill>
                    <a:srgbClr val="C2C1C1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5" name="Freeform 1668"/>
                  <p:cNvSpPr>
                    <a:spLocks noEditPoints="1"/>
                  </p:cNvSpPr>
                  <p:nvPr/>
                </p:nvSpPr>
                <p:spPr>
                  <a:xfrm>
                    <a:off x="2265" y="1771"/>
                    <a:ext cx="92" cy="91"/>
                  </a:xfrm>
                  <a:custGeom>
                    <a:avLst/>
                    <a:gdLst>
                      <a:gd name="txL" fmla="*/ 0 w 18"/>
                      <a:gd name="txT" fmla="*/ 0 h 18"/>
                      <a:gd name="txR" fmla="*/ 18 w 18"/>
                      <a:gd name="txB" fmla="*/ 18 h 18"/>
                    </a:gdLst>
                    <a:ahLst/>
                    <a:cxnLst>
                      <a:cxn ang="0">
                        <a:pos x="2402" y="1178"/>
                      </a:cxn>
                      <a:cxn ang="0">
                        <a:pos x="1201" y="0"/>
                      </a:cxn>
                      <a:cxn ang="0">
                        <a:pos x="0" y="1178"/>
                      </a:cxn>
                      <a:cxn ang="0">
                        <a:pos x="1201" y="2326"/>
                      </a:cxn>
                      <a:cxn ang="0">
                        <a:pos x="2402" y="1178"/>
                      </a:cxn>
                      <a:cxn ang="0">
                        <a:pos x="2142" y="1178"/>
                      </a:cxn>
                      <a:cxn ang="0">
                        <a:pos x="1201" y="2068"/>
                      </a:cxn>
                      <a:cxn ang="0">
                        <a:pos x="261" y="1178"/>
                      </a:cxn>
                      <a:cxn ang="0">
                        <a:pos x="1201" y="258"/>
                      </a:cxn>
                      <a:cxn ang="0">
                        <a:pos x="2142" y="1178"/>
                      </a:cxn>
                    </a:cxnLst>
                    <a:rect l="txL" t="txT" r="txR" b="txB"/>
                    <a:pathLst>
                      <a:path w="18" h="18">
                        <a:moveTo>
                          <a:pt x="18" y="9"/>
                        </a:move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4"/>
                          <a:pt x="4" y="18"/>
                          <a:pt x="9" y="18"/>
                        </a:cubicBezTo>
                        <a:cubicBezTo>
                          <a:pt x="14" y="18"/>
                          <a:pt x="18" y="14"/>
                          <a:pt x="18" y="9"/>
                        </a:cubicBezTo>
                        <a:moveTo>
                          <a:pt x="16" y="9"/>
                        </a:moveTo>
                        <a:cubicBezTo>
                          <a:pt x="16" y="13"/>
                          <a:pt x="13" y="16"/>
                          <a:pt x="9" y="16"/>
                        </a:cubicBezTo>
                        <a:cubicBezTo>
                          <a:pt x="5" y="16"/>
                          <a:pt x="2" y="13"/>
                          <a:pt x="2" y="9"/>
                        </a:cubicBezTo>
                        <a:cubicBezTo>
                          <a:pt x="2" y="5"/>
                          <a:pt x="5" y="2"/>
                          <a:pt x="9" y="2"/>
                        </a:cubicBezTo>
                        <a:cubicBezTo>
                          <a:pt x="13" y="2"/>
                          <a:pt x="16" y="5"/>
                          <a:pt x="16" y="9"/>
                        </a:cubicBezTo>
                      </a:path>
                    </a:pathLst>
                  </a:custGeom>
                  <a:solidFill>
                    <a:srgbClr val="C5C4C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6" name="Freeform 1669"/>
                  <p:cNvSpPr>
                    <a:spLocks noEditPoints="1"/>
                  </p:cNvSpPr>
                  <p:nvPr/>
                </p:nvSpPr>
                <p:spPr>
                  <a:xfrm>
                    <a:off x="2270" y="1776"/>
                    <a:ext cx="82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153" y="1053"/>
                      </a:cxn>
                      <a:cxn ang="0">
                        <a:pos x="1076" y="0"/>
                      </a:cxn>
                      <a:cxn ang="0">
                        <a:pos x="0" y="1053"/>
                      </a:cxn>
                      <a:cxn ang="0">
                        <a:pos x="1076" y="2076"/>
                      </a:cxn>
                      <a:cxn ang="0">
                        <a:pos x="2153" y="1053"/>
                      </a:cxn>
                      <a:cxn ang="0">
                        <a:pos x="1891" y="1053"/>
                      </a:cxn>
                      <a:cxn ang="0">
                        <a:pos x="1076" y="1817"/>
                      </a:cxn>
                      <a:cxn ang="0">
                        <a:pos x="261" y="1053"/>
                      </a:cxn>
                      <a:cxn ang="0">
                        <a:pos x="1076" y="258"/>
                      </a:cxn>
                      <a:cxn ang="0">
                        <a:pos x="1891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2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2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1"/>
                          <a:pt x="11" y="14"/>
                          <a:pt x="8" y="14"/>
                        </a:cubicBezTo>
                        <a:cubicBezTo>
                          <a:pt x="5" y="14"/>
                          <a:pt x="2" y="11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1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7" name="Freeform 1670"/>
                  <p:cNvSpPr>
                    <a:spLocks noEditPoints="1"/>
                  </p:cNvSpPr>
                  <p:nvPr/>
                </p:nvSpPr>
                <p:spPr>
                  <a:xfrm>
                    <a:off x="2275" y="1781"/>
                    <a:ext cx="71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826" y="928"/>
                      </a:cxn>
                      <a:cxn ang="0">
                        <a:pos x="928" y="0"/>
                      </a:cxn>
                      <a:cxn ang="0">
                        <a:pos x="0" y="928"/>
                      </a:cxn>
                      <a:cxn ang="0">
                        <a:pos x="928" y="1826"/>
                      </a:cxn>
                      <a:cxn ang="0">
                        <a:pos x="1826" y="928"/>
                      </a:cxn>
                      <a:cxn ang="0">
                        <a:pos x="1567" y="928"/>
                      </a:cxn>
                      <a:cxn ang="0">
                        <a:pos x="928" y="1567"/>
                      </a:cxn>
                      <a:cxn ang="0">
                        <a:pos x="259" y="928"/>
                      </a:cxn>
                      <a:cxn ang="0">
                        <a:pos x="928" y="259"/>
                      </a:cxn>
                      <a:cxn ang="0">
                        <a:pos x="1567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4"/>
                          <a:pt x="4" y="2"/>
                          <a:pt x="7" y="2"/>
                        </a:cubicBezTo>
                        <a:cubicBezTo>
                          <a:pt x="10" y="2"/>
                          <a:pt x="12" y="4"/>
                          <a:pt x="12" y="7"/>
                        </a:cubicBezTo>
                      </a:path>
                    </a:pathLst>
                  </a:custGeom>
                  <a:solidFill>
                    <a:srgbClr val="C9C9C8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8" name="Freeform 1671"/>
                  <p:cNvSpPr>
                    <a:spLocks noEditPoints="1"/>
                  </p:cNvSpPr>
                  <p:nvPr/>
                </p:nvSpPr>
                <p:spPr>
                  <a:xfrm>
                    <a:off x="2280" y="1786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9"/>
                          <a:pt x="3" y="12"/>
                          <a:pt x="6" y="12"/>
                        </a:cubicBezTo>
                        <a:cubicBezTo>
                          <a:pt x="9" y="12"/>
                          <a:pt x="12" y="9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CBCBCA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29" name="Freeform 1672"/>
                  <p:cNvSpPr>
                    <a:spLocks noEditPoints="1"/>
                  </p:cNvSpPr>
                  <p:nvPr/>
                </p:nvSpPr>
                <p:spPr>
                  <a:xfrm>
                    <a:off x="2285" y="1791"/>
                    <a:ext cx="51" cy="50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25"/>
                      </a:cxn>
                      <a:cxn ang="0">
                        <a:pos x="678" y="0"/>
                      </a:cxn>
                      <a:cxn ang="0">
                        <a:pos x="0" y="625"/>
                      </a:cxn>
                      <a:cxn ang="0">
                        <a:pos x="678" y="1250"/>
                      </a:cxn>
                      <a:cxn ang="0">
                        <a:pos x="1326" y="625"/>
                      </a:cxn>
                      <a:cxn ang="0">
                        <a:pos x="1066" y="625"/>
                      </a:cxn>
                      <a:cxn ang="0">
                        <a:pos x="678" y="1000"/>
                      </a:cxn>
                      <a:cxn ang="0">
                        <a:pos x="260" y="625"/>
                      </a:cxn>
                      <a:cxn ang="0">
                        <a:pos x="678" y="250"/>
                      </a:cxn>
                      <a:cxn ang="0">
                        <a:pos x="1066" y="625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3" y="8"/>
                          <a:pt x="2" y="7"/>
                          <a:pt x="2" y="5"/>
                        </a:cubicBezTo>
                        <a:cubicBezTo>
                          <a:pt x="2" y="3"/>
                          <a:pt x="3" y="2"/>
                          <a:pt x="5" y="2"/>
                        </a:cubicBezTo>
                        <a:cubicBezTo>
                          <a:pt x="7" y="2"/>
                          <a:pt x="8" y="3"/>
                          <a:pt x="8" y="5"/>
                        </a:cubicBezTo>
                      </a:path>
                    </a:pathLst>
                  </a:custGeom>
                  <a:solidFill>
                    <a:srgbClr val="CECDC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30" name="Freeform 1673"/>
                  <p:cNvSpPr>
                    <a:spLocks noEditPoints="1"/>
                  </p:cNvSpPr>
                  <p:nvPr/>
                </p:nvSpPr>
                <p:spPr>
                  <a:xfrm>
                    <a:off x="2290" y="1796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D0CFC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31" name="Freeform 1674"/>
                  <p:cNvSpPr>
                    <a:spLocks noEditPoints="1"/>
                  </p:cNvSpPr>
                  <p:nvPr/>
                </p:nvSpPr>
                <p:spPr>
                  <a:xfrm>
                    <a:off x="2295" y="1801"/>
                    <a:ext cx="31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827" y="375"/>
                      </a:cxn>
                      <a:cxn ang="0">
                        <a:pos x="429" y="0"/>
                      </a:cxn>
                      <a:cxn ang="0">
                        <a:pos x="0" y="375"/>
                      </a:cxn>
                      <a:cxn ang="0">
                        <a:pos x="429" y="750"/>
                      </a:cxn>
                      <a:cxn ang="0">
                        <a:pos x="827" y="375"/>
                      </a:cxn>
                      <a:cxn ang="0">
                        <a:pos x="563" y="375"/>
                      </a:cxn>
                      <a:cxn ang="0">
                        <a:pos x="429" y="500"/>
                      </a:cxn>
                      <a:cxn ang="0">
                        <a:pos x="269" y="375"/>
                      </a:cxn>
                      <a:cxn ang="0">
                        <a:pos x="429" y="250"/>
                      </a:cxn>
                      <a:cxn ang="0">
                        <a:pos x="563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D4D4D3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32" name="Oval 1675"/>
                  <p:cNvSpPr/>
                  <p:nvPr/>
                </p:nvSpPr>
                <p:spPr>
                  <a:xfrm>
                    <a:off x="2301" y="1806"/>
                    <a:ext cx="20" cy="20"/>
                  </a:xfrm>
                  <a:prstGeom prst="ellipse">
                    <a:avLst/>
                  </a:prstGeom>
                  <a:solidFill>
                    <a:srgbClr val="D7D7D6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3" name="Oval 1676"/>
                  <p:cNvSpPr/>
                  <p:nvPr/>
                </p:nvSpPr>
                <p:spPr>
                  <a:xfrm>
                    <a:off x="2306" y="1811"/>
                    <a:ext cx="10" cy="10"/>
                  </a:xfrm>
                  <a:prstGeom prst="ellipse">
                    <a:avLst/>
                  </a:prstGeom>
                  <a:solidFill>
                    <a:srgbClr val="DEDED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4" name="Rectangle 1677"/>
                  <p:cNvSpPr/>
                  <p:nvPr/>
                </p:nvSpPr>
                <p:spPr>
                  <a:xfrm>
                    <a:off x="2224" y="1705"/>
                    <a:ext cx="174" cy="222"/>
                  </a:xfrm>
                  <a:prstGeom prst="rect">
                    <a:avLst/>
                  </a:prstGeom>
                  <a:noFill/>
                  <a:ln w="0" cap="flat" cmpd="sng">
                    <a:solidFill>
                      <a:srgbClr val="340D7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5" name="Rectangle 1678"/>
                  <p:cNvSpPr/>
                  <p:nvPr/>
                </p:nvSpPr>
                <p:spPr>
                  <a:xfrm>
                    <a:off x="1025" y="1751"/>
                    <a:ext cx="41" cy="70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6" name="Rectangle 1679"/>
                  <p:cNvSpPr/>
                  <p:nvPr/>
                </p:nvSpPr>
                <p:spPr>
                  <a:xfrm>
                    <a:off x="1081" y="1766"/>
                    <a:ext cx="46" cy="65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7" name="Rectangle 1680"/>
                  <p:cNvSpPr/>
                  <p:nvPr/>
                </p:nvSpPr>
                <p:spPr>
                  <a:xfrm>
                    <a:off x="1055" y="1720"/>
                    <a:ext cx="46" cy="71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8" name="Rectangle 1681"/>
                  <p:cNvSpPr/>
                  <p:nvPr/>
                </p:nvSpPr>
                <p:spPr>
                  <a:xfrm>
                    <a:off x="999" y="1831"/>
                    <a:ext cx="46" cy="71"/>
                  </a:xfrm>
                  <a:prstGeom prst="rect">
                    <a:avLst/>
                  </a:prstGeom>
                  <a:solidFill>
                    <a:srgbClr val="83818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39" name="Rectangle 1682"/>
                  <p:cNvSpPr/>
                  <p:nvPr/>
                </p:nvSpPr>
                <p:spPr>
                  <a:xfrm>
                    <a:off x="1086" y="1821"/>
                    <a:ext cx="46" cy="71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0" name="Rectangle 1683"/>
                  <p:cNvSpPr/>
                  <p:nvPr/>
                </p:nvSpPr>
                <p:spPr>
                  <a:xfrm>
                    <a:off x="999" y="1725"/>
                    <a:ext cx="41" cy="66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1" name="Rectangle 1684"/>
                  <p:cNvSpPr/>
                  <p:nvPr/>
                </p:nvSpPr>
                <p:spPr>
                  <a:xfrm>
                    <a:off x="1249" y="1735"/>
                    <a:ext cx="21" cy="167"/>
                  </a:xfrm>
                  <a:prstGeom prst="rect">
                    <a:avLst/>
                  </a:prstGeom>
                  <a:solidFill>
                    <a:srgbClr val="83818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2" name="Rectangle 1685"/>
                  <p:cNvSpPr/>
                  <p:nvPr/>
                </p:nvSpPr>
                <p:spPr>
                  <a:xfrm>
                    <a:off x="1489" y="1725"/>
                    <a:ext cx="16" cy="132"/>
                  </a:xfrm>
                  <a:prstGeom prst="rect">
                    <a:avLst/>
                  </a:prstGeom>
                  <a:solidFill>
                    <a:srgbClr val="72706F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3" name="Rectangle 1686"/>
                  <p:cNvSpPr/>
                  <p:nvPr/>
                </p:nvSpPr>
                <p:spPr>
                  <a:xfrm>
                    <a:off x="1540" y="1761"/>
                    <a:ext cx="16" cy="131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4" name="Rectangle 1687"/>
                  <p:cNvSpPr/>
                  <p:nvPr/>
                </p:nvSpPr>
                <p:spPr>
                  <a:xfrm>
                    <a:off x="1285" y="1735"/>
                    <a:ext cx="15" cy="167"/>
                  </a:xfrm>
                  <a:prstGeom prst="rect">
                    <a:avLst/>
                  </a:prstGeom>
                  <a:solidFill>
                    <a:srgbClr val="83818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5" name="Rectangle 1688"/>
                  <p:cNvSpPr/>
                  <p:nvPr/>
                </p:nvSpPr>
                <p:spPr>
                  <a:xfrm>
                    <a:off x="1515" y="1745"/>
                    <a:ext cx="15" cy="132"/>
                  </a:xfrm>
                  <a:prstGeom prst="rect">
                    <a:avLst/>
                  </a:prstGeom>
                  <a:solidFill>
                    <a:srgbClr val="72706F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6" name="Rectangle 1689"/>
                  <p:cNvSpPr/>
                  <p:nvPr/>
                </p:nvSpPr>
                <p:spPr>
                  <a:xfrm>
                    <a:off x="1566" y="1761"/>
                    <a:ext cx="15" cy="131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7" name="Rectangle 1690"/>
                  <p:cNvSpPr/>
                  <p:nvPr/>
                </p:nvSpPr>
                <p:spPr>
                  <a:xfrm>
                    <a:off x="1316" y="1735"/>
                    <a:ext cx="20" cy="167"/>
                  </a:xfrm>
                  <a:prstGeom prst="rect">
                    <a:avLst/>
                  </a:prstGeom>
                  <a:solidFill>
                    <a:srgbClr val="83818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8" name="Rectangle 1691"/>
                  <p:cNvSpPr/>
                  <p:nvPr/>
                </p:nvSpPr>
                <p:spPr>
                  <a:xfrm>
                    <a:off x="1545" y="1735"/>
                    <a:ext cx="16" cy="132"/>
                  </a:xfrm>
                  <a:prstGeom prst="rect">
                    <a:avLst/>
                  </a:prstGeom>
                  <a:solidFill>
                    <a:srgbClr val="72706F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49" name="Rectangle 1692"/>
                  <p:cNvSpPr/>
                  <p:nvPr/>
                </p:nvSpPr>
                <p:spPr>
                  <a:xfrm>
                    <a:off x="1591" y="1761"/>
                    <a:ext cx="16" cy="131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0" name="Rectangle 1693"/>
                  <p:cNvSpPr/>
                  <p:nvPr/>
                </p:nvSpPr>
                <p:spPr>
                  <a:xfrm>
                    <a:off x="1351" y="1735"/>
                    <a:ext cx="16" cy="167"/>
                  </a:xfrm>
                  <a:prstGeom prst="rect">
                    <a:avLst/>
                  </a:prstGeom>
                  <a:solidFill>
                    <a:srgbClr val="83818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1" name="Rectangle 1694"/>
                  <p:cNvSpPr/>
                  <p:nvPr/>
                </p:nvSpPr>
                <p:spPr>
                  <a:xfrm>
                    <a:off x="1581" y="1740"/>
                    <a:ext cx="15" cy="132"/>
                  </a:xfrm>
                  <a:prstGeom prst="rect">
                    <a:avLst/>
                  </a:prstGeom>
                  <a:solidFill>
                    <a:srgbClr val="72706F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2" name="Rectangle 1695"/>
                  <p:cNvSpPr/>
                  <p:nvPr/>
                </p:nvSpPr>
                <p:spPr>
                  <a:xfrm>
                    <a:off x="1617" y="1761"/>
                    <a:ext cx="15" cy="131"/>
                  </a:xfrm>
                  <a:prstGeom prst="rect">
                    <a:avLst/>
                  </a:prstGeom>
                  <a:solidFill>
                    <a:srgbClr val="C2C1C1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3" name="Rectangle 1696"/>
                  <p:cNvSpPr/>
                  <p:nvPr/>
                </p:nvSpPr>
                <p:spPr>
                  <a:xfrm>
                    <a:off x="1770" y="1816"/>
                    <a:ext cx="30" cy="15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4" name="Rectangle 1697"/>
                  <p:cNvSpPr/>
                  <p:nvPr/>
                </p:nvSpPr>
                <p:spPr>
                  <a:xfrm>
                    <a:off x="1800" y="1776"/>
                    <a:ext cx="26" cy="20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5" name="Rectangle 1698"/>
                  <p:cNvSpPr/>
                  <p:nvPr/>
                </p:nvSpPr>
                <p:spPr>
                  <a:xfrm>
                    <a:off x="1800" y="1756"/>
                    <a:ext cx="31" cy="15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6" name="Rectangle 1699"/>
                  <p:cNvSpPr/>
                  <p:nvPr/>
                </p:nvSpPr>
                <p:spPr>
                  <a:xfrm>
                    <a:off x="1836" y="1745"/>
                    <a:ext cx="31" cy="16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57" name="Freeform 1700"/>
                  <p:cNvSpPr/>
                  <p:nvPr/>
                </p:nvSpPr>
                <p:spPr>
                  <a:xfrm>
                    <a:off x="1836" y="1836"/>
                    <a:ext cx="31" cy="31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269" y="0"/>
                      </a:cxn>
                      <a:cxn ang="0">
                        <a:pos x="827" y="563"/>
                      </a:cxn>
                      <a:cxn ang="0">
                        <a:pos x="563" y="827"/>
                      </a:cxn>
                      <a:cxn ang="0">
                        <a:pos x="0" y="269"/>
                      </a:cxn>
                      <a:cxn ang="0">
                        <a:pos x="269" y="0"/>
                      </a:cxn>
                    </a:cxnLst>
                    <a:rect l="txL" t="txT" r="txR" b="txB"/>
                    <a:pathLst>
                      <a:path w="6" h="6">
                        <a:moveTo>
                          <a:pt x="2" y="0"/>
                        </a:moveTo>
                        <a:lnTo>
                          <a:pt x="6" y="4"/>
                        </a:ln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58" name="Freeform 1701"/>
                  <p:cNvSpPr/>
                  <p:nvPr/>
                </p:nvSpPr>
                <p:spPr>
                  <a:xfrm>
                    <a:off x="1862" y="1796"/>
                    <a:ext cx="35" cy="35"/>
                  </a:xfrm>
                  <a:custGeom>
                    <a:avLst/>
                    <a:gdLst>
                      <a:gd name="txL" fmla="*/ 0 w 7"/>
                      <a:gd name="txT" fmla="*/ 0 h 7"/>
                      <a:gd name="txR" fmla="*/ 7 w 7"/>
                      <a:gd name="txB" fmla="*/ 7 h 7"/>
                    </a:gdLst>
                    <a:ahLst/>
                    <a:cxnLst>
                      <a:cxn ang="0">
                        <a:pos x="375" y="0"/>
                      </a:cxn>
                      <a:cxn ang="0">
                        <a:pos x="875" y="500"/>
                      </a:cxn>
                      <a:cxn ang="0">
                        <a:pos x="500" y="875"/>
                      </a:cxn>
                      <a:cxn ang="0">
                        <a:pos x="0" y="250"/>
                      </a:cxn>
                      <a:cxn ang="0">
                        <a:pos x="375" y="0"/>
                      </a:cxn>
                    </a:cxnLst>
                    <a:rect l="txL" t="txT" r="txR" b="txB"/>
                    <a:pathLst>
                      <a:path w="7" h="7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4" y="7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59" name="Freeform 1702"/>
                  <p:cNvSpPr/>
                  <p:nvPr/>
                </p:nvSpPr>
                <p:spPr>
                  <a:xfrm>
                    <a:off x="1734" y="1740"/>
                    <a:ext cx="31" cy="31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269" y="0"/>
                      </a:cxn>
                      <a:cxn ang="0">
                        <a:pos x="827" y="563"/>
                      </a:cxn>
                      <a:cxn ang="0">
                        <a:pos x="429" y="827"/>
                      </a:cxn>
                      <a:cxn ang="0">
                        <a:pos x="0" y="269"/>
                      </a:cxn>
                      <a:cxn ang="0">
                        <a:pos x="269" y="0"/>
                      </a:cxn>
                    </a:cxnLst>
                    <a:rect l="txL" t="txT" r="txR" b="txB"/>
                    <a:pathLst>
                      <a:path w="6" h="6">
                        <a:moveTo>
                          <a:pt x="2" y="0"/>
                        </a:move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0" name="Freeform 1703"/>
                  <p:cNvSpPr/>
                  <p:nvPr/>
                </p:nvSpPr>
                <p:spPr>
                  <a:xfrm>
                    <a:off x="1770" y="1720"/>
                    <a:ext cx="30" cy="31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250" y="0"/>
                      </a:cxn>
                      <a:cxn ang="0">
                        <a:pos x="750" y="563"/>
                      </a:cxn>
                      <a:cxn ang="0">
                        <a:pos x="375" y="827"/>
                      </a:cxn>
                      <a:cxn ang="0">
                        <a:pos x="0" y="269"/>
                      </a:cxn>
                      <a:cxn ang="0">
                        <a:pos x="250" y="0"/>
                      </a:cxn>
                    </a:cxnLst>
                    <a:rect l="txL" t="txT" r="txR" b="txB"/>
                    <a:pathLst>
                      <a:path w="6" h="6">
                        <a:moveTo>
                          <a:pt x="2" y="0"/>
                        </a:move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1" name="Freeform 1704"/>
                  <p:cNvSpPr/>
                  <p:nvPr/>
                </p:nvSpPr>
                <p:spPr>
                  <a:xfrm>
                    <a:off x="1780" y="1831"/>
                    <a:ext cx="31" cy="31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0" y="563"/>
                      </a:cxn>
                      <a:cxn ang="0">
                        <a:pos x="563" y="0"/>
                      </a:cxn>
                      <a:cxn ang="0">
                        <a:pos x="827" y="269"/>
                      </a:cxn>
                      <a:cxn ang="0">
                        <a:pos x="269" y="827"/>
                      </a:cxn>
                      <a:cxn ang="0">
                        <a:pos x="0" y="563"/>
                      </a:cxn>
                    </a:cxnLst>
                    <a:rect l="txL" t="txT" r="txR" b="txB"/>
                    <a:pathLst>
                      <a:path w="6" h="6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2" name="Freeform 1705"/>
                  <p:cNvSpPr/>
                  <p:nvPr/>
                </p:nvSpPr>
                <p:spPr>
                  <a:xfrm>
                    <a:off x="1806" y="1791"/>
                    <a:ext cx="35" cy="35"/>
                  </a:xfrm>
                  <a:custGeom>
                    <a:avLst/>
                    <a:gdLst>
                      <a:gd name="txL" fmla="*/ 0 w 7"/>
                      <a:gd name="txT" fmla="*/ 0 h 7"/>
                      <a:gd name="txR" fmla="*/ 7 w 7"/>
                      <a:gd name="txB" fmla="*/ 7 h 7"/>
                    </a:gdLst>
                    <a:ahLst/>
                    <a:cxnLst>
                      <a:cxn ang="0">
                        <a:pos x="0" y="500"/>
                      </a:cxn>
                      <a:cxn ang="0">
                        <a:pos x="625" y="0"/>
                      </a:cxn>
                      <a:cxn ang="0">
                        <a:pos x="875" y="375"/>
                      </a:cxn>
                      <a:cxn ang="0">
                        <a:pos x="375" y="875"/>
                      </a:cxn>
                      <a:cxn ang="0">
                        <a:pos x="0" y="500"/>
                      </a:cxn>
                    </a:cxnLst>
                    <a:rect l="txL" t="txT" r="txR" b="txB"/>
                    <a:pathLst>
                      <a:path w="7" h="7">
                        <a:moveTo>
                          <a:pt x="0" y="4"/>
                        </a:moveTo>
                        <a:lnTo>
                          <a:pt x="5" y="0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3" name="Rectangle 1706"/>
                  <p:cNvSpPr/>
                  <p:nvPr/>
                </p:nvSpPr>
                <p:spPr>
                  <a:xfrm>
                    <a:off x="1821" y="1806"/>
                    <a:ext cx="25" cy="15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64" name="Rectangle 1707"/>
                  <p:cNvSpPr/>
                  <p:nvPr/>
                </p:nvSpPr>
                <p:spPr>
                  <a:xfrm>
                    <a:off x="1846" y="1766"/>
                    <a:ext cx="31" cy="20"/>
                  </a:xfrm>
                  <a:prstGeom prst="rect">
                    <a:avLst/>
                  </a:prstGeom>
                  <a:solidFill>
                    <a:srgbClr val="DEDEDE"/>
                  </a:solidFill>
                  <a:ln w="0" cap="flat" cmpd="sng">
                    <a:solidFill>
                      <a:srgbClr val="25221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65" name="Freeform 1708"/>
                  <p:cNvSpPr/>
                  <p:nvPr/>
                </p:nvSpPr>
                <p:spPr>
                  <a:xfrm>
                    <a:off x="1826" y="1857"/>
                    <a:ext cx="31" cy="35"/>
                  </a:xfrm>
                  <a:custGeom>
                    <a:avLst/>
                    <a:gdLst>
                      <a:gd name="txL" fmla="*/ 0 w 6"/>
                      <a:gd name="txT" fmla="*/ 0 h 7"/>
                      <a:gd name="txR" fmla="*/ 6 w 6"/>
                      <a:gd name="txB" fmla="*/ 7 h 7"/>
                    </a:gdLst>
                    <a:ahLst/>
                    <a:cxnLst>
                      <a:cxn ang="0">
                        <a:pos x="429" y="0"/>
                      </a:cxn>
                      <a:cxn ang="0">
                        <a:pos x="827" y="625"/>
                      </a:cxn>
                      <a:cxn ang="0">
                        <a:pos x="563" y="875"/>
                      </a:cxn>
                      <a:cxn ang="0">
                        <a:pos x="0" y="375"/>
                      </a:cxn>
                      <a:cxn ang="0">
                        <a:pos x="429" y="0"/>
                      </a:cxn>
                    </a:cxnLst>
                    <a:rect l="txL" t="txT" r="txR" b="txB"/>
                    <a:pathLst>
                      <a:path w="6" h="7">
                        <a:moveTo>
                          <a:pt x="3" y="0"/>
                        </a:moveTo>
                        <a:lnTo>
                          <a:pt x="6" y="5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6" name="Freeform 1709"/>
                  <p:cNvSpPr/>
                  <p:nvPr/>
                </p:nvSpPr>
                <p:spPr>
                  <a:xfrm>
                    <a:off x="1852" y="1821"/>
                    <a:ext cx="35" cy="31"/>
                  </a:xfrm>
                  <a:custGeom>
                    <a:avLst/>
                    <a:gdLst>
                      <a:gd name="txL" fmla="*/ 0 w 7"/>
                      <a:gd name="txT" fmla="*/ 0 h 6"/>
                      <a:gd name="txR" fmla="*/ 7 w 7"/>
                      <a:gd name="txB" fmla="*/ 6 h 6"/>
                    </a:gdLst>
                    <a:ahLst/>
                    <a:cxnLst>
                      <a:cxn ang="0">
                        <a:pos x="375" y="0"/>
                      </a:cxn>
                      <a:cxn ang="0">
                        <a:pos x="875" y="563"/>
                      </a:cxn>
                      <a:cxn ang="0">
                        <a:pos x="500" y="827"/>
                      </a:cxn>
                      <a:cxn ang="0">
                        <a:pos x="0" y="269"/>
                      </a:cxn>
                      <a:cxn ang="0">
                        <a:pos x="375" y="0"/>
                      </a:cxn>
                    </a:cxnLst>
                    <a:rect l="txL" t="txT" r="txR" b="txB"/>
                    <a:pathLst>
                      <a:path w="7" h="6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7" name="Freeform 1710"/>
                  <p:cNvSpPr/>
                  <p:nvPr/>
                </p:nvSpPr>
                <p:spPr>
                  <a:xfrm>
                    <a:off x="1729" y="1781"/>
                    <a:ext cx="36" cy="30"/>
                  </a:xfrm>
                  <a:custGeom>
                    <a:avLst/>
                    <a:gdLst>
                      <a:gd name="txL" fmla="*/ 0 w 7"/>
                      <a:gd name="txT" fmla="*/ 0 h 6"/>
                      <a:gd name="txR" fmla="*/ 7 w 7"/>
                      <a:gd name="txB" fmla="*/ 6 h 6"/>
                    </a:gdLst>
                    <a:ahLst/>
                    <a:cxnLst>
                      <a:cxn ang="0">
                        <a:pos x="396" y="0"/>
                      </a:cxn>
                      <a:cxn ang="0">
                        <a:pos x="951" y="500"/>
                      </a:cxn>
                      <a:cxn ang="0">
                        <a:pos x="555" y="750"/>
                      </a:cxn>
                      <a:cxn ang="0">
                        <a:pos x="0" y="250"/>
                      </a:cxn>
                      <a:cxn ang="0">
                        <a:pos x="396" y="0"/>
                      </a:cxn>
                    </a:cxnLst>
                    <a:rect l="txL" t="txT" r="txR" b="txB"/>
                    <a:pathLst>
                      <a:path w="7" h="6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8" name="Freeform 1711"/>
                  <p:cNvSpPr/>
                  <p:nvPr/>
                </p:nvSpPr>
                <p:spPr>
                  <a:xfrm>
                    <a:off x="1760" y="1740"/>
                    <a:ext cx="30" cy="36"/>
                  </a:xfrm>
                  <a:custGeom>
                    <a:avLst/>
                    <a:gdLst>
                      <a:gd name="txL" fmla="*/ 0 w 6"/>
                      <a:gd name="txT" fmla="*/ 0 h 7"/>
                      <a:gd name="txR" fmla="*/ 6 w 6"/>
                      <a:gd name="txB" fmla="*/ 7 h 7"/>
                    </a:gdLst>
                    <a:ahLst/>
                    <a:cxnLst>
                      <a:cxn ang="0">
                        <a:pos x="250" y="0"/>
                      </a:cxn>
                      <a:cxn ang="0">
                        <a:pos x="750" y="555"/>
                      </a:cxn>
                      <a:cxn ang="0">
                        <a:pos x="500" y="951"/>
                      </a:cxn>
                      <a:cxn ang="0">
                        <a:pos x="0" y="396"/>
                      </a:cxn>
                      <a:cxn ang="0">
                        <a:pos x="250" y="0"/>
                      </a:cxn>
                    </a:cxnLst>
                    <a:rect l="txL" t="txT" r="txR" b="txB"/>
                    <a:pathLst>
                      <a:path w="6" h="7">
                        <a:moveTo>
                          <a:pt x="2" y="0"/>
                        </a:moveTo>
                        <a:lnTo>
                          <a:pt x="6" y="4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EDEDE">
                      <a:alpha val="100000"/>
                    </a:srgbClr>
                  </a:solidFill>
                  <a:ln w="0" cap="flat" cmpd="sng">
                    <a:solidFill>
                      <a:srgbClr val="25221E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69" name="Freeform 1712"/>
                  <p:cNvSpPr>
                    <a:spLocks noEditPoints="1"/>
                  </p:cNvSpPr>
                  <p:nvPr/>
                </p:nvSpPr>
                <p:spPr>
                  <a:xfrm>
                    <a:off x="1974" y="1781"/>
                    <a:ext cx="82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153" y="1053"/>
                      </a:cxn>
                      <a:cxn ang="0">
                        <a:pos x="1076" y="0"/>
                      </a:cxn>
                      <a:cxn ang="0">
                        <a:pos x="0" y="1053"/>
                      </a:cxn>
                      <a:cxn ang="0">
                        <a:pos x="1076" y="2076"/>
                      </a:cxn>
                      <a:cxn ang="0">
                        <a:pos x="2153" y="1053"/>
                      </a:cxn>
                      <a:cxn ang="0">
                        <a:pos x="1891" y="1053"/>
                      </a:cxn>
                      <a:cxn ang="0">
                        <a:pos x="1076" y="1817"/>
                      </a:cxn>
                      <a:cxn ang="0">
                        <a:pos x="261" y="1053"/>
                      </a:cxn>
                      <a:cxn ang="0">
                        <a:pos x="1076" y="258"/>
                      </a:cxn>
                      <a:cxn ang="0">
                        <a:pos x="1891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2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2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1"/>
                          <a:pt x="11" y="14"/>
                          <a:pt x="8" y="14"/>
                        </a:cubicBezTo>
                        <a:cubicBezTo>
                          <a:pt x="5" y="14"/>
                          <a:pt x="2" y="11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1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72706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0" name="Freeform 1713"/>
                  <p:cNvSpPr>
                    <a:spLocks noEditPoints="1"/>
                  </p:cNvSpPr>
                  <p:nvPr/>
                </p:nvSpPr>
                <p:spPr>
                  <a:xfrm>
                    <a:off x="1979" y="1786"/>
                    <a:ext cx="72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903" y="928"/>
                      </a:cxn>
                      <a:cxn ang="0">
                        <a:pos x="951" y="0"/>
                      </a:cxn>
                      <a:cxn ang="0">
                        <a:pos x="0" y="928"/>
                      </a:cxn>
                      <a:cxn ang="0">
                        <a:pos x="951" y="1826"/>
                      </a:cxn>
                      <a:cxn ang="0">
                        <a:pos x="1903" y="928"/>
                      </a:cxn>
                      <a:cxn ang="0">
                        <a:pos x="1641" y="928"/>
                      </a:cxn>
                      <a:cxn ang="0">
                        <a:pos x="951" y="1567"/>
                      </a:cxn>
                      <a:cxn ang="0">
                        <a:pos x="262" y="928"/>
                      </a:cxn>
                      <a:cxn ang="0">
                        <a:pos x="951" y="259"/>
                      </a:cxn>
                      <a:cxn ang="0">
                        <a:pos x="1641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4"/>
                          <a:pt x="4" y="2"/>
                          <a:pt x="7" y="2"/>
                        </a:cubicBezTo>
                        <a:cubicBezTo>
                          <a:pt x="10" y="2"/>
                          <a:pt x="12" y="4"/>
                          <a:pt x="12" y="7"/>
                        </a:cubicBezTo>
                      </a:path>
                    </a:pathLst>
                  </a:custGeom>
                  <a:solidFill>
                    <a:srgbClr val="807E7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1" name="Freeform 1714"/>
                  <p:cNvSpPr>
                    <a:spLocks noEditPoints="1"/>
                  </p:cNvSpPr>
                  <p:nvPr/>
                </p:nvSpPr>
                <p:spPr>
                  <a:xfrm>
                    <a:off x="1984" y="1791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9"/>
                          <a:pt x="3" y="12"/>
                          <a:pt x="6" y="12"/>
                        </a:cubicBezTo>
                        <a:cubicBezTo>
                          <a:pt x="9" y="12"/>
                          <a:pt x="12" y="9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8E8D8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2" name="Freeform 1715"/>
                  <p:cNvSpPr>
                    <a:spLocks noEditPoints="1"/>
                  </p:cNvSpPr>
                  <p:nvPr/>
                </p:nvSpPr>
                <p:spPr>
                  <a:xfrm>
                    <a:off x="1989" y="1796"/>
                    <a:ext cx="51" cy="51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78"/>
                      </a:cxn>
                      <a:cxn ang="0">
                        <a:pos x="678" y="0"/>
                      </a:cxn>
                      <a:cxn ang="0">
                        <a:pos x="0" y="678"/>
                      </a:cxn>
                      <a:cxn ang="0">
                        <a:pos x="678" y="1326"/>
                      </a:cxn>
                      <a:cxn ang="0">
                        <a:pos x="1326" y="678"/>
                      </a:cxn>
                      <a:cxn ang="0">
                        <a:pos x="1066" y="678"/>
                      </a:cxn>
                      <a:cxn ang="0">
                        <a:pos x="678" y="1066"/>
                      </a:cxn>
                      <a:cxn ang="0">
                        <a:pos x="260" y="678"/>
                      </a:cxn>
                      <a:cxn ang="0">
                        <a:pos x="678" y="260"/>
                      </a:cxn>
                      <a:cxn ang="0">
                        <a:pos x="1066" y="678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2"/>
                          <a:pt x="8" y="0"/>
                          <a:pt x="5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3" y="8"/>
                          <a:pt x="2" y="7"/>
                          <a:pt x="2" y="5"/>
                        </a:cubicBezTo>
                        <a:cubicBezTo>
                          <a:pt x="2" y="4"/>
                          <a:pt x="3" y="2"/>
                          <a:pt x="5" y="2"/>
                        </a:cubicBezTo>
                        <a:cubicBezTo>
                          <a:pt x="7" y="2"/>
                          <a:pt x="8" y="4"/>
                          <a:pt x="8" y="5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3" name="Freeform 1716"/>
                  <p:cNvSpPr>
                    <a:spLocks noEditPoints="1"/>
                  </p:cNvSpPr>
                  <p:nvPr/>
                </p:nvSpPr>
                <p:spPr>
                  <a:xfrm>
                    <a:off x="1994" y="1801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4" name="Freeform 1717"/>
                  <p:cNvSpPr>
                    <a:spLocks noEditPoints="1"/>
                  </p:cNvSpPr>
                  <p:nvPr/>
                </p:nvSpPr>
                <p:spPr>
                  <a:xfrm>
                    <a:off x="2000" y="1806"/>
                    <a:ext cx="30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750" y="375"/>
                      </a:cxn>
                      <a:cxn ang="0">
                        <a:pos x="375" y="0"/>
                      </a:cxn>
                      <a:cxn ang="0">
                        <a:pos x="0" y="375"/>
                      </a:cxn>
                      <a:cxn ang="0">
                        <a:pos x="375" y="750"/>
                      </a:cxn>
                      <a:cxn ang="0">
                        <a:pos x="750" y="375"/>
                      </a:cxn>
                      <a:cxn ang="0">
                        <a:pos x="500" y="375"/>
                      </a:cxn>
                      <a:cxn ang="0">
                        <a:pos x="375" y="500"/>
                      </a:cxn>
                      <a:cxn ang="0">
                        <a:pos x="250" y="375"/>
                      </a:cxn>
                      <a:cxn ang="0">
                        <a:pos x="375" y="250"/>
                      </a:cxn>
                      <a:cxn ang="0">
                        <a:pos x="500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2"/>
                          <a:pt x="5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2" y="4"/>
                          <a:pt x="2" y="3"/>
                        </a:cubicBezTo>
                        <a:cubicBezTo>
                          <a:pt x="2" y="3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5" name="Oval 1718"/>
                  <p:cNvSpPr/>
                  <p:nvPr/>
                </p:nvSpPr>
                <p:spPr>
                  <a:xfrm>
                    <a:off x="2005" y="1811"/>
                    <a:ext cx="20" cy="20"/>
                  </a:xfrm>
                  <a:prstGeom prst="ellipse">
                    <a:avLst/>
                  </a:prstGeom>
                  <a:solidFill>
                    <a:srgbClr val="E2E2E2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76" name="Oval 1719"/>
                  <p:cNvSpPr/>
                  <p:nvPr/>
                </p:nvSpPr>
                <p:spPr>
                  <a:xfrm>
                    <a:off x="2010" y="1816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77" name="Oval 1720"/>
                  <p:cNvSpPr/>
                  <p:nvPr/>
                </p:nvSpPr>
                <p:spPr>
                  <a:xfrm>
                    <a:off x="1984" y="1806"/>
                    <a:ext cx="41" cy="46"/>
                  </a:xfrm>
                  <a:prstGeom prst="ellipse">
                    <a:avLst/>
                  </a:prstGeom>
                  <a:noFill/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78" name="Freeform 1721"/>
                  <p:cNvSpPr>
                    <a:spLocks noEditPoints="1"/>
                  </p:cNvSpPr>
                  <p:nvPr/>
                </p:nvSpPr>
                <p:spPr>
                  <a:xfrm>
                    <a:off x="1964" y="1735"/>
                    <a:ext cx="81" cy="81"/>
                  </a:xfrm>
                  <a:custGeom>
                    <a:avLst/>
                    <a:gdLst>
                      <a:gd name="txL" fmla="*/ 0 w 16"/>
                      <a:gd name="txT" fmla="*/ 0 h 16"/>
                      <a:gd name="txR" fmla="*/ 16 w 16"/>
                      <a:gd name="txB" fmla="*/ 16 h 16"/>
                    </a:gdLst>
                    <a:ahLst/>
                    <a:cxnLst>
                      <a:cxn ang="0">
                        <a:pos x="2076" y="1053"/>
                      </a:cxn>
                      <a:cxn ang="0">
                        <a:pos x="1053" y="0"/>
                      </a:cxn>
                      <a:cxn ang="0">
                        <a:pos x="0" y="1053"/>
                      </a:cxn>
                      <a:cxn ang="0">
                        <a:pos x="1053" y="2076"/>
                      </a:cxn>
                      <a:cxn ang="0">
                        <a:pos x="2076" y="1053"/>
                      </a:cxn>
                      <a:cxn ang="0">
                        <a:pos x="1817" y="1053"/>
                      </a:cxn>
                      <a:cxn ang="0">
                        <a:pos x="1053" y="1817"/>
                      </a:cxn>
                      <a:cxn ang="0">
                        <a:pos x="258" y="1053"/>
                      </a:cxn>
                      <a:cxn ang="0">
                        <a:pos x="1053" y="258"/>
                      </a:cxn>
                      <a:cxn ang="0">
                        <a:pos x="1817" y="1053"/>
                      </a:cxn>
                    </a:cxnLst>
                    <a:rect l="txL" t="txT" r="txR" b="txB"/>
                    <a:pathLst>
                      <a:path w="16" h="16">
                        <a:moveTo>
                          <a:pt x="16" y="8"/>
                        </a:moveTo>
                        <a:cubicBezTo>
                          <a:pt x="16" y="4"/>
                          <a:pt x="12" y="0"/>
                          <a:pt x="8" y="0"/>
                        </a:cubicBezTo>
                        <a:cubicBezTo>
                          <a:pt x="4" y="0"/>
                          <a:pt x="0" y="4"/>
                          <a:pt x="0" y="8"/>
                        </a:cubicBezTo>
                        <a:cubicBezTo>
                          <a:pt x="0" y="13"/>
                          <a:pt x="4" y="16"/>
                          <a:pt x="8" y="16"/>
                        </a:cubicBezTo>
                        <a:cubicBezTo>
                          <a:pt x="12" y="16"/>
                          <a:pt x="16" y="13"/>
                          <a:pt x="16" y="8"/>
                        </a:cubicBezTo>
                        <a:moveTo>
                          <a:pt x="14" y="8"/>
                        </a:moveTo>
                        <a:cubicBezTo>
                          <a:pt x="14" y="12"/>
                          <a:pt x="11" y="14"/>
                          <a:pt x="8" y="14"/>
                        </a:cubicBezTo>
                        <a:cubicBezTo>
                          <a:pt x="5" y="14"/>
                          <a:pt x="2" y="12"/>
                          <a:pt x="2" y="8"/>
                        </a:cubicBezTo>
                        <a:cubicBezTo>
                          <a:pt x="2" y="5"/>
                          <a:pt x="5" y="2"/>
                          <a:pt x="8" y="2"/>
                        </a:cubicBezTo>
                        <a:cubicBezTo>
                          <a:pt x="11" y="2"/>
                          <a:pt x="14" y="5"/>
                          <a:pt x="14" y="8"/>
                        </a:cubicBezTo>
                      </a:path>
                    </a:pathLst>
                  </a:custGeom>
                  <a:solidFill>
                    <a:srgbClr val="72706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79" name="Freeform 1722"/>
                  <p:cNvSpPr>
                    <a:spLocks noEditPoints="1"/>
                  </p:cNvSpPr>
                  <p:nvPr/>
                </p:nvSpPr>
                <p:spPr>
                  <a:xfrm>
                    <a:off x="1969" y="1740"/>
                    <a:ext cx="71" cy="71"/>
                  </a:xfrm>
                  <a:custGeom>
                    <a:avLst/>
                    <a:gdLst>
                      <a:gd name="txL" fmla="*/ 0 w 14"/>
                      <a:gd name="txT" fmla="*/ 0 h 14"/>
                      <a:gd name="txR" fmla="*/ 14 w 14"/>
                      <a:gd name="txB" fmla="*/ 14 h 14"/>
                    </a:gdLst>
                    <a:ahLst/>
                    <a:cxnLst>
                      <a:cxn ang="0">
                        <a:pos x="1826" y="928"/>
                      </a:cxn>
                      <a:cxn ang="0">
                        <a:pos x="928" y="0"/>
                      </a:cxn>
                      <a:cxn ang="0">
                        <a:pos x="0" y="928"/>
                      </a:cxn>
                      <a:cxn ang="0">
                        <a:pos x="928" y="1826"/>
                      </a:cxn>
                      <a:cxn ang="0">
                        <a:pos x="1826" y="928"/>
                      </a:cxn>
                      <a:cxn ang="0">
                        <a:pos x="1567" y="928"/>
                      </a:cxn>
                      <a:cxn ang="0">
                        <a:pos x="928" y="1567"/>
                      </a:cxn>
                      <a:cxn ang="0">
                        <a:pos x="259" y="928"/>
                      </a:cxn>
                      <a:cxn ang="0">
                        <a:pos x="928" y="259"/>
                      </a:cxn>
                      <a:cxn ang="0">
                        <a:pos x="1567" y="928"/>
                      </a:cxn>
                    </a:cxnLst>
                    <a:rect l="txL" t="txT" r="txR" b="txB"/>
                    <a:pathLst>
                      <a:path w="14" h="14">
                        <a:moveTo>
                          <a:pt x="14" y="7"/>
                        </a:moveTo>
                        <a:cubicBezTo>
                          <a:pt x="14" y="3"/>
                          <a:pt x="11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7" y="14"/>
                        </a:cubicBezTo>
                        <a:cubicBezTo>
                          <a:pt x="11" y="14"/>
                          <a:pt x="14" y="11"/>
                          <a:pt x="14" y="7"/>
                        </a:cubicBezTo>
                        <a:moveTo>
                          <a:pt x="12" y="7"/>
                        </a:moveTo>
                        <a:cubicBezTo>
                          <a:pt x="12" y="10"/>
                          <a:pt x="10" y="12"/>
                          <a:pt x="7" y="12"/>
                        </a:cubicBezTo>
                        <a:cubicBezTo>
                          <a:pt x="4" y="12"/>
                          <a:pt x="2" y="10"/>
                          <a:pt x="2" y="7"/>
                        </a:cubicBezTo>
                        <a:cubicBezTo>
                          <a:pt x="2" y="5"/>
                          <a:pt x="4" y="2"/>
                          <a:pt x="7" y="2"/>
                        </a:cubicBezTo>
                        <a:cubicBezTo>
                          <a:pt x="10" y="2"/>
                          <a:pt x="12" y="5"/>
                          <a:pt x="12" y="7"/>
                        </a:cubicBezTo>
                      </a:path>
                    </a:pathLst>
                  </a:custGeom>
                  <a:solidFill>
                    <a:srgbClr val="807E7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80" name="Freeform 1723"/>
                  <p:cNvSpPr>
                    <a:spLocks noEditPoints="1"/>
                  </p:cNvSpPr>
                  <p:nvPr/>
                </p:nvSpPr>
                <p:spPr>
                  <a:xfrm>
                    <a:off x="1974" y="1745"/>
                    <a:ext cx="61" cy="61"/>
                  </a:xfrm>
                  <a:custGeom>
                    <a:avLst/>
                    <a:gdLst>
                      <a:gd name="txL" fmla="*/ 0 w 12"/>
                      <a:gd name="txT" fmla="*/ 0 h 12"/>
                      <a:gd name="txR" fmla="*/ 12 w 12"/>
                      <a:gd name="txB" fmla="*/ 12 h 12"/>
                    </a:gdLst>
                    <a:ahLst/>
                    <a:cxnLst>
                      <a:cxn ang="0">
                        <a:pos x="1576" y="803"/>
                      </a:cxn>
                      <a:cxn ang="0">
                        <a:pos x="803" y="0"/>
                      </a:cxn>
                      <a:cxn ang="0">
                        <a:pos x="0" y="803"/>
                      </a:cxn>
                      <a:cxn ang="0">
                        <a:pos x="803" y="1576"/>
                      </a:cxn>
                      <a:cxn ang="0">
                        <a:pos x="1576" y="803"/>
                      </a:cxn>
                      <a:cxn ang="0">
                        <a:pos x="1317" y="803"/>
                      </a:cxn>
                      <a:cxn ang="0">
                        <a:pos x="803" y="1317"/>
                      </a:cxn>
                      <a:cxn ang="0">
                        <a:pos x="259" y="803"/>
                      </a:cxn>
                      <a:cxn ang="0">
                        <a:pos x="803" y="259"/>
                      </a:cxn>
                      <a:cxn ang="0">
                        <a:pos x="1317" y="803"/>
                      </a:cxn>
                    </a:cxnLst>
                    <a:rect l="txL" t="txT" r="txR" b="txB"/>
                    <a:pathLst>
                      <a:path w="12" h="12">
                        <a:moveTo>
                          <a:pt x="12" y="6"/>
                        </a:move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10"/>
                          <a:pt x="3" y="12"/>
                          <a:pt x="6" y="12"/>
                        </a:cubicBezTo>
                        <a:cubicBezTo>
                          <a:pt x="9" y="12"/>
                          <a:pt x="12" y="10"/>
                          <a:pt x="12" y="6"/>
                        </a:cubicBezTo>
                        <a:moveTo>
                          <a:pt x="10" y="6"/>
                        </a:moveTo>
                        <a:cubicBezTo>
                          <a:pt x="10" y="8"/>
                          <a:pt x="8" y="10"/>
                          <a:pt x="6" y="10"/>
                        </a:cubicBezTo>
                        <a:cubicBezTo>
                          <a:pt x="4" y="10"/>
                          <a:pt x="2" y="8"/>
                          <a:pt x="2" y="6"/>
                        </a:cubicBezTo>
                        <a:cubicBezTo>
                          <a:pt x="2" y="4"/>
                          <a:pt x="4" y="2"/>
                          <a:pt x="6" y="2"/>
                        </a:cubicBezTo>
                        <a:cubicBezTo>
                          <a:pt x="8" y="2"/>
                          <a:pt x="10" y="4"/>
                          <a:pt x="10" y="6"/>
                        </a:cubicBezTo>
                      </a:path>
                    </a:pathLst>
                  </a:custGeom>
                  <a:solidFill>
                    <a:srgbClr val="8E8D8C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81" name="Freeform 1724"/>
                  <p:cNvSpPr>
                    <a:spLocks noEditPoints="1"/>
                  </p:cNvSpPr>
                  <p:nvPr/>
                </p:nvSpPr>
                <p:spPr>
                  <a:xfrm>
                    <a:off x="1979" y="1751"/>
                    <a:ext cx="51" cy="50"/>
                  </a:xfrm>
                  <a:custGeom>
                    <a:avLst/>
                    <a:gdLst>
                      <a:gd name="txL" fmla="*/ 0 w 10"/>
                      <a:gd name="txT" fmla="*/ 0 h 10"/>
                      <a:gd name="txR" fmla="*/ 10 w 10"/>
                      <a:gd name="txB" fmla="*/ 10 h 10"/>
                    </a:gdLst>
                    <a:ahLst/>
                    <a:cxnLst>
                      <a:cxn ang="0">
                        <a:pos x="1326" y="625"/>
                      </a:cxn>
                      <a:cxn ang="0">
                        <a:pos x="678" y="0"/>
                      </a:cxn>
                      <a:cxn ang="0">
                        <a:pos x="0" y="625"/>
                      </a:cxn>
                      <a:cxn ang="0">
                        <a:pos x="678" y="1250"/>
                      </a:cxn>
                      <a:cxn ang="0">
                        <a:pos x="1326" y="625"/>
                      </a:cxn>
                      <a:cxn ang="0">
                        <a:pos x="1066" y="625"/>
                      </a:cxn>
                      <a:cxn ang="0">
                        <a:pos x="678" y="1000"/>
                      </a:cxn>
                      <a:cxn ang="0">
                        <a:pos x="260" y="625"/>
                      </a:cxn>
                      <a:cxn ang="0">
                        <a:pos x="678" y="250"/>
                      </a:cxn>
                      <a:cxn ang="0">
                        <a:pos x="1066" y="625"/>
                      </a:cxn>
                    </a:cxnLst>
                    <a:rect l="txL" t="txT" r="txR" b="txB"/>
                    <a:pathLst>
                      <a:path w="10" h="10">
                        <a:moveTo>
                          <a:pt x="10" y="5"/>
                        </a:moveTo>
                        <a:cubicBezTo>
                          <a:pt x="10" y="3"/>
                          <a:pt x="8" y="0"/>
                          <a:pt x="5" y="0"/>
                        </a:cubicBezTo>
                        <a:cubicBezTo>
                          <a:pt x="2" y="0"/>
                          <a:pt x="0" y="3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ubicBezTo>
                          <a:pt x="8" y="10"/>
                          <a:pt x="10" y="8"/>
                          <a:pt x="10" y="5"/>
                        </a:cubicBezTo>
                        <a:moveTo>
                          <a:pt x="8" y="5"/>
                        </a:moveTo>
                        <a:cubicBezTo>
                          <a:pt x="8" y="7"/>
                          <a:pt x="7" y="8"/>
                          <a:pt x="5" y="8"/>
                        </a:cubicBezTo>
                        <a:cubicBezTo>
                          <a:pt x="3" y="8"/>
                          <a:pt x="2" y="7"/>
                          <a:pt x="2" y="5"/>
                        </a:cubicBezTo>
                        <a:cubicBezTo>
                          <a:pt x="2" y="4"/>
                          <a:pt x="3" y="2"/>
                          <a:pt x="5" y="2"/>
                        </a:cubicBezTo>
                        <a:cubicBezTo>
                          <a:pt x="7" y="2"/>
                          <a:pt x="8" y="4"/>
                          <a:pt x="8" y="5"/>
                        </a:cubicBezTo>
                      </a:path>
                    </a:pathLst>
                  </a:custGeom>
                  <a:solidFill>
                    <a:srgbClr val="A09F9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82" name="Freeform 1725"/>
                  <p:cNvSpPr>
                    <a:spLocks noEditPoints="1"/>
                  </p:cNvSpPr>
                  <p:nvPr/>
                </p:nvSpPr>
                <p:spPr>
                  <a:xfrm>
                    <a:off x="1984" y="1756"/>
                    <a:ext cx="41" cy="40"/>
                  </a:xfrm>
                  <a:custGeom>
                    <a:avLst/>
                    <a:gdLst>
                      <a:gd name="txL" fmla="*/ 0 w 8"/>
                      <a:gd name="txT" fmla="*/ 0 h 8"/>
                      <a:gd name="txR" fmla="*/ 8 w 8"/>
                      <a:gd name="txB" fmla="*/ 8 h 8"/>
                    </a:gdLst>
                    <a:ahLst/>
                    <a:cxnLst>
                      <a:cxn ang="0">
                        <a:pos x="1076" y="500"/>
                      </a:cxn>
                      <a:cxn ang="0">
                        <a:pos x="554" y="0"/>
                      </a:cxn>
                      <a:cxn ang="0">
                        <a:pos x="0" y="500"/>
                      </a:cxn>
                      <a:cxn ang="0">
                        <a:pos x="554" y="1000"/>
                      </a:cxn>
                      <a:cxn ang="0">
                        <a:pos x="1076" y="500"/>
                      </a:cxn>
                      <a:cxn ang="0">
                        <a:pos x="815" y="500"/>
                      </a:cxn>
                      <a:cxn ang="0">
                        <a:pos x="554" y="750"/>
                      </a:cxn>
                      <a:cxn ang="0">
                        <a:pos x="261" y="500"/>
                      </a:cxn>
                      <a:cxn ang="0">
                        <a:pos x="554" y="250"/>
                      </a:cxn>
                      <a:cxn ang="0">
                        <a:pos x="815" y="500"/>
                      </a:cxn>
                    </a:cxnLst>
                    <a:rect l="txL" t="txT" r="txR" b="txB"/>
                    <a:pathLst>
                      <a:path w="8" h="8">
                        <a:moveTo>
                          <a:pt x="8" y="4"/>
                        </a:move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6" y="8"/>
                          <a:pt x="8" y="6"/>
                          <a:pt x="8" y="4"/>
                        </a:cubicBezTo>
                        <a:moveTo>
                          <a:pt x="6" y="4"/>
                        </a:moveTo>
                        <a:cubicBezTo>
                          <a:pt x="6" y="5"/>
                          <a:pt x="5" y="6"/>
                          <a:pt x="4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3"/>
                          <a:pt x="3" y="2"/>
                          <a:pt x="4" y="2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</a:path>
                    </a:pathLst>
                  </a:custGeom>
                  <a:solidFill>
                    <a:srgbClr val="B3B2B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9183" name="Freeform 1726"/>
                  <p:cNvSpPr>
                    <a:spLocks noEditPoints="1"/>
                  </p:cNvSpPr>
                  <p:nvPr/>
                </p:nvSpPr>
                <p:spPr>
                  <a:xfrm>
                    <a:off x="1989" y="1761"/>
                    <a:ext cx="31" cy="30"/>
                  </a:xfrm>
                  <a:custGeom>
                    <a:avLst/>
                    <a:gdLst>
                      <a:gd name="txL" fmla="*/ 0 w 6"/>
                      <a:gd name="txT" fmla="*/ 0 h 6"/>
                      <a:gd name="txR" fmla="*/ 6 w 6"/>
                      <a:gd name="txB" fmla="*/ 6 h 6"/>
                    </a:gdLst>
                    <a:ahLst/>
                    <a:cxnLst>
                      <a:cxn ang="0">
                        <a:pos x="827" y="375"/>
                      </a:cxn>
                      <a:cxn ang="0">
                        <a:pos x="429" y="0"/>
                      </a:cxn>
                      <a:cxn ang="0">
                        <a:pos x="0" y="375"/>
                      </a:cxn>
                      <a:cxn ang="0">
                        <a:pos x="429" y="750"/>
                      </a:cxn>
                      <a:cxn ang="0">
                        <a:pos x="827" y="375"/>
                      </a:cxn>
                      <a:cxn ang="0">
                        <a:pos x="563" y="375"/>
                      </a:cxn>
                      <a:cxn ang="0">
                        <a:pos x="429" y="500"/>
                      </a:cxn>
                      <a:cxn ang="0">
                        <a:pos x="269" y="375"/>
                      </a:cxn>
                      <a:cxn ang="0">
                        <a:pos x="429" y="250"/>
                      </a:cxn>
                      <a:cxn ang="0">
                        <a:pos x="563" y="375"/>
                      </a:cxn>
                    </a:cxnLst>
                    <a:rect l="txL" t="txT" r="txR" b="txB"/>
                    <a:pathLst>
                      <a:path w="6" h="6">
                        <a:moveTo>
                          <a:pt x="6" y="3"/>
                        </a:moveTo>
                        <a:cubicBezTo>
                          <a:pt x="6" y="2"/>
                          <a:pt x="5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5" y="6"/>
                          <a:pt x="6" y="5"/>
                          <a:pt x="6" y="3"/>
                        </a:cubicBezTo>
                        <a:moveTo>
                          <a:pt x="4" y="3"/>
                        </a:move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</a:path>
                    </a:pathLst>
                  </a:custGeom>
                  <a:solidFill>
                    <a:srgbClr val="C6C6C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8504" name="Freeform 1727"/>
                <p:cNvSpPr/>
                <p:nvPr/>
              </p:nvSpPr>
              <p:spPr>
                <a:xfrm>
                  <a:off x="1229" y="2998"/>
                  <a:ext cx="929" cy="334"/>
                </a:xfrm>
                <a:custGeom>
                  <a:avLst/>
                  <a:gdLst>
                    <a:gd name="txL" fmla="*/ 0 w 182"/>
                    <a:gd name="txT" fmla="*/ 0 h 66"/>
                    <a:gd name="txR" fmla="*/ 182 w 182"/>
                    <a:gd name="txB" fmla="*/ 66 h 66"/>
                  </a:gdLst>
                  <a:ahLst/>
                  <a:cxnLst>
                    <a:cxn ang="0">
                      <a:pos x="22618" y="0"/>
                    </a:cxn>
                    <a:cxn ang="0">
                      <a:pos x="24205" y="0"/>
                    </a:cxn>
                    <a:cxn ang="0">
                      <a:pos x="20479" y="6225"/>
                    </a:cxn>
                    <a:cxn ang="0">
                      <a:pos x="12118" y="8552"/>
                    </a:cxn>
                    <a:cxn ang="0">
                      <a:pos x="3854" y="6225"/>
                    </a:cxn>
                    <a:cxn ang="0">
                      <a:pos x="0" y="0"/>
                    </a:cxn>
                    <a:cxn ang="0">
                      <a:pos x="1720" y="0"/>
                    </a:cxn>
                    <a:cxn ang="0">
                      <a:pos x="12118" y="6225"/>
                    </a:cxn>
                    <a:cxn ang="0">
                      <a:pos x="22618" y="0"/>
                    </a:cxn>
                  </a:cxnLst>
                  <a:rect l="txL" t="txT" r="txR" b="txB"/>
                  <a:pathLst>
                    <a:path w="182" h="66">
                      <a:moveTo>
                        <a:pt x="170" y="0"/>
                      </a:moveTo>
                      <a:lnTo>
                        <a:pt x="182" y="0"/>
                      </a:lnTo>
                      <a:cubicBezTo>
                        <a:pt x="179" y="21"/>
                        <a:pt x="170" y="37"/>
                        <a:pt x="154" y="48"/>
                      </a:cubicBezTo>
                      <a:cubicBezTo>
                        <a:pt x="138" y="60"/>
                        <a:pt x="117" y="66"/>
                        <a:pt x="91" y="66"/>
                      </a:cubicBezTo>
                      <a:cubicBezTo>
                        <a:pt x="66" y="66"/>
                        <a:pt x="45" y="60"/>
                        <a:pt x="29" y="48"/>
                      </a:cubicBezTo>
                      <a:cubicBezTo>
                        <a:pt x="13" y="37"/>
                        <a:pt x="3" y="21"/>
                        <a:pt x="0" y="0"/>
                      </a:cubicBezTo>
                      <a:lnTo>
                        <a:pt x="13" y="0"/>
                      </a:lnTo>
                      <a:cubicBezTo>
                        <a:pt x="22" y="32"/>
                        <a:pt x="48" y="48"/>
                        <a:pt x="91" y="48"/>
                      </a:cubicBezTo>
                      <a:cubicBezTo>
                        <a:pt x="134" y="48"/>
                        <a:pt x="160" y="32"/>
                        <a:pt x="170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5" name="Freeform 1728"/>
                <p:cNvSpPr/>
                <p:nvPr/>
              </p:nvSpPr>
              <p:spPr>
                <a:xfrm>
                  <a:off x="1530" y="3029"/>
                  <a:ext cx="342" cy="338"/>
                </a:xfrm>
                <a:custGeom>
                  <a:avLst/>
                  <a:gdLst>
                    <a:gd name="txL" fmla="*/ 0 w 67"/>
                    <a:gd name="txT" fmla="*/ 0 h 67"/>
                    <a:gd name="txR" fmla="*/ 67 w 67"/>
                    <a:gd name="txB" fmla="*/ 67 h 67"/>
                  </a:gdLst>
                  <a:ahLst/>
                  <a:cxnLst>
                    <a:cxn ang="0">
                      <a:pos x="4533" y="0"/>
                    </a:cxn>
                    <a:cxn ang="0">
                      <a:pos x="7580" y="1145"/>
                    </a:cxn>
                    <a:cxn ang="0">
                      <a:pos x="8912" y="4222"/>
                    </a:cxn>
                    <a:cxn ang="0">
                      <a:pos x="7580" y="7330"/>
                    </a:cxn>
                    <a:cxn ang="0">
                      <a:pos x="4533" y="8601"/>
                    </a:cxn>
                    <a:cxn ang="0">
                      <a:pos x="1327" y="7330"/>
                    </a:cxn>
                    <a:cxn ang="0">
                      <a:pos x="0" y="4222"/>
                    </a:cxn>
                    <a:cxn ang="0">
                      <a:pos x="1327" y="1145"/>
                    </a:cxn>
                    <a:cxn ang="0">
                      <a:pos x="4533" y="0"/>
                    </a:cxn>
                  </a:cxnLst>
                  <a:rect l="txL" t="txT" r="txR" b="txB"/>
                  <a:pathLst>
                    <a:path w="67" h="67">
                      <a:moveTo>
                        <a:pt x="34" y="0"/>
                      </a:moveTo>
                      <a:cubicBezTo>
                        <a:pt x="43" y="0"/>
                        <a:pt x="51" y="3"/>
                        <a:pt x="57" y="9"/>
                      </a:cubicBezTo>
                      <a:cubicBezTo>
                        <a:pt x="64" y="16"/>
                        <a:pt x="67" y="24"/>
                        <a:pt x="67" y="33"/>
                      </a:cubicBezTo>
                      <a:cubicBezTo>
                        <a:pt x="67" y="42"/>
                        <a:pt x="64" y="50"/>
                        <a:pt x="57" y="57"/>
                      </a:cubicBezTo>
                      <a:cubicBezTo>
                        <a:pt x="51" y="63"/>
                        <a:pt x="43" y="67"/>
                        <a:pt x="34" y="67"/>
                      </a:cubicBezTo>
                      <a:cubicBezTo>
                        <a:pt x="24" y="67"/>
                        <a:pt x="17" y="63"/>
                        <a:pt x="10" y="57"/>
                      </a:cubicBezTo>
                      <a:cubicBezTo>
                        <a:pt x="3" y="50"/>
                        <a:pt x="0" y="42"/>
                        <a:pt x="0" y="33"/>
                      </a:cubicBezTo>
                      <a:cubicBezTo>
                        <a:pt x="0" y="24"/>
                        <a:pt x="3" y="16"/>
                        <a:pt x="10" y="9"/>
                      </a:cubicBezTo>
                      <a:cubicBezTo>
                        <a:pt x="17" y="3"/>
                        <a:pt x="24" y="0"/>
                        <a:pt x="34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6" name="Freeform 1729"/>
                <p:cNvSpPr/>
                <p:nvPr/>
              </p:nvSpPr>
              <p:spPr>
                <a:xfrm>
                  <a:off x="1550" y="3049"/>
                  <a:ext cx="302" cy="293"/>
                </a:xfrm>
                <a:custGeom>
                  <a:avLst/>
                  <a:gdLst>
                    <a:gd name="txL" fmla="*/ 0 w 59"/>
                    <a:gd name="txT" fmla="*/ 0 h 58"/>
                    <a:gd name="txR" fmla="*/ 59 w 59"/>
                    <a:gd name="txB" fmla="*/ 58 h 58"/>
                  </a:gdLst>
                  <a:ahLst/>
                  <a:cxnLst>
                    <a:cxn ang="0">
                      <a:pos x="4033" y="0"/>
                    </a:cxn>
                    <a:cxn ang="0">
                      <a:pos x="1203" y="1020"/>
                    </a:cxn>
                    <a:cxn ang="0">
                      <a:pos x="0" y="3753"/>
                    </a:cxn>
                    <a:cxn ang="0">
                      <a:pos x="1203" y="6456"/>
                    </a:cxn>
                    <a:cxn ang="0">
                      <a:pos x="4033" y="7477"/>
                    </a:cxn>
                    <a:cxn ang="0">
                      <a:pos x="6705" y="6456"/>
                    </a:cxn>
                    <a:cxn ang="0">
                      <a:pos x="7913" y="3753"/>
                    </a:cxn>
                    <a:cxn ang="0">
                      <a:pos x="6705" y="1020"/>
                    </a:cxn>
                    <a:cxn ang="0">
                      <a:pos x="4033" y="0"/>
                    </a:cxn>
                  </a:cxnLst>
                  <a:rect l="txL" t="txT" r="txR" b="txB"/>
                  <a:pathLst>
                    <a:path w="59" h="58">
                      <a:moveTo>
                        <a:pt x="30" y="0"/>
                      </a:moveTo>
                      <a:cubicBezTo>
                        <a:pt x="22" y="0"/>
                        <a:pt x="15" y="3"/>
                        <a:pt x="9" y="8"/>
                      </a:cubicBezTo>
                      <a:cubicBezTo>
                        <a:pt x="3" y="14"/>
                        <a:pt x="0" y="21"/>
                        <a:pt x="0" y="29"/>
                      </a:cubicBezTo>
                      <a:cubicBezTo>
                        <a:pt x="0" y="37"/>
                        <a:pt x="3" y="44"/>
                        <a:pt x="9" y="50"/>
                      </a:cubicBezTo>
                      <a:cubicBezTo>
                        <a:pt x="15" y="56"/>
                        <a:pt x="22" y="58"/>
                        <a:pt x="30" y="58"/>
                      </a:cubicBezTo>
                      <a:cubicBezTo>
                        <a:pt x="38" y="58"/>
                        <a:pt x="45" y="56"/>
                        <a:pt x="50" y="50"/>
                      </a:cubicBezTo>
                      <a:cubicBezTo>
                        <a:pt x="56" y="44"/>
                        <a:pt x="59" y="37"/>
                        <a:pt x="59" y="29"/>
                      </a:cubicBezTo>
                      <a:cubicBezTo>
                        <a:pt x="59" y="21"/>
                        <a:pt x="56" y="14"/>
                        <a:pt x="50" y="8"/>
                      </a:cubicBezTo>
                      <a:cubicBezTo>
                        <a:pt x="45" y="3"/>
                        <a:pt x="38" y="0"/>
                        <a:pt x="30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7" name="Oval 1730"/>
                <p:cNvSpPr/>
                <p:nvPr/>
              </p:nvSpPr>
              <p:spPr>
                <a:xfrm>
                  <a:off x="2367" y="2973"/>
                  <a:ext cx="372" cy="364"/>
                </a:xfrm>
                <a:prstGeom prst="ellipse">
                  <a:avLst/>
                </a:prstGeom>
                <a:solidFill>
                  <a:srgbClr val="340D71"/>
                </a:solidFill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08" name="Freeform 1731"/>
                <p:cNvSpPr>
                  <a:spLocks noEditPoints="1"/>
                </p:cNvSpPr>
                <p:nvPr/>
              </p:nvSpPr>
              <p:spPr>
                <a:xfrm>
                  <a:off x="2326" y="2933"/>
                  <a:ext cx="454" cy="449"/>
                </a:xfrm>
                <a:custGeom>
                  <a:avLst/>
                  <a:gdLst>
                    <a:gd name="txL" fmla="*/ 0 w 89"/>
                    <a:gd name="txT" fmla="*/ 0 h 89"/>
                    <a:gd name="txR" fmla="*/ 89 w 89"/>
                    <a:gd name="txB" fmla="*/ 89 h 89"/>
                  </a:gdLst>
                  <a:ahLst/>
                  <a:cxnLst>
                    <a:cxn ang="0">
                      <a:pos x="11814" y="5650"/>
                    </a:cxn>
                    <a:cxn ang="0">
                      <a:pos x="5831" y="0"/>
                    </a:cxn>
                    <a:cxn ang="0">
                      <a:pos x="0" y="5650"/>
                    </a:cxn>
                    <a:cxn ang="0">
                      <a:pos x="5831" y="11427"/>
                    </a:cxn>
                    <a:cxn ang="0">
                      <a:pos x="11814" y="5650"/>
                    </a:cxn>
                    <a:cxn ang="0">
                      <a:pos x="11554" y="5650"/>
                    </a:cxn>
                    <a:cxn ang="0">
                      <a:pos x="5831" y="11175"/>
                    </a:cxn>
                    <a:cxn ang="0">
                      <a:pos x="260" y="5650"/>
                    </a:cxn>
                    <a:cxn ang="0">
                      <a:pos x="5831" y="252"/>
                    </a:cxn>
                    <a:cxn ang="0">
                      <a:pos x="11554" y="5650"/>
                    </a:cxn>
                  </a:cxnLst>
                  <a:rect l="txL" t="txT" r="txR" b="txB"/>
                  <a:pathLst>
                    <a:path w="89" h="89">
                      <a:moveTo>
                        <a:pt x="89" y="44"/>
                      </a:moveTo>
                      <a:cubicBezTo>
                        <a:pt x="89" y="20"/>
                        <a:pt x="69" y="0"/>
                        <a:pt x="44" y="0"/>
                      </a:cubicBez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9"/>
                        <a:pt x="20" y="89"/>
                        <a:pt x="44" y="89"/>
                      </a:cubicBezTo>
                      <a:cubicBezTo>
                        <a:pt x="69" y="89"/>
                        <a:pt x="89" y="69"/>
                        <a:pt x="89" y="44"/>
                      </a:cubicBezTo>
                      <a:moveTo>
                        <a:pt x="87" y="44"/>
                      </a:moveTo>
                      <a:cubicBezTo>
                        <a:pt x="87" y="68"/>
                        <a:pt x="68" y="87"/>
                        <a:pt x="44" y="87"/>
                      </a:cubicBezTo>
                      <a:cubicBezTo>
                        <a:pt x="21" y="87"/>
                        <a:pt x="2" y="68"/>
                        <a:pt x="2" y="44"/>
                      </a:cubicBezTo>
                      <a:cubicBezTo>
                        <a:pt x="2" y="21"/>
                        <a:pt x="21" y="2"/>
                        <a:pt x="44" y="2"/>
                      </a:cubicBezTo>
                      <a:cubicBezTo>
                        <a:pt x="68" y="2"/>
                        <a:pt x="87" y="21"/>
                        <a:pt x="87" y="44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09" name="Freeform 1732"/>
                <p:cNvSpPr>
                  <a:spLocks noEditPoints="1"/>
                </p:cNvSpPr>
                <p:nvPr/>
              </p:nvSpPr>
              <p:spPr>
                <a:xfrm>
                  <a:off x="2331" y="2938"/>
                  <a:ext cx="444" cy="439"/>
                </a:xfrm>
                <a:custGeom>
                  <a:avLst/>
                  <a:gdLst>
                    <a:gd name="txL" fmla="*/ 0 w 87"/>
                    <a:gd name="txT" fmla="*/ 0 h 87"/>
                    <a:gd name="txR" fmla="*/ 87 w 87"/>
                    <a:gd name="txB" fmla="*/ 87 h 87"/>
                  </a:gdLst>
                  <a:ahLst/>
                  <a:cxnLst>
                    <a:cxn ang="0">
                      <a:pos x="11564" y="5525"/>
                    </a:cxn>
                    <a:cxn ang="0">
                      <a:pos x="5706" y="0"/>
                    </a:cxn>
                    <a:cxn ang="0">
                      <a:pos x="0" y="5525"/>
                    </a:cxn>
                    <a:cxn ang="0">
                      <a:pos x="5706" y="11177"/>
                    </a:cxn>
                    <a:cxn ang="0">
                      <a:pos x="11564" y="5525"/>
                    </a:cxn>
                    <a:cxn ang="0">
                      <a:pos x="11304" y="5525"/>
                    </a:cxn>
                    <a:cxn ang="0">
                      <a:pos x="5706" y="10925"/>
                    </a:cxn>
                    <a:cxn ang="0">
                      <a:pos x="260" y="5525"/>
                    </a:cxn>
                    <a:cxn ang="0">
                      <a:pos x="5706" y="252"/>
                    </a:cxn>
                    <a:cxn ang="0">
                      <a:pos x="11304" y="5525"/>
                    </a:cxn>
                  </a:cxnLst>
                  <a:rect l="txL" t="txT" r="txR" b="txB"/>
                  <a:pathLst>
                    <a:path w="87" h="87">
                      <a:moveTo>
                        <a:pt x="87" y="43"/>
                      </a:moveTo>
                      <a:cubicBezTo>
                        <a:pt x="87" y="19"/>
                        <a:pt x="68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7"/>
                        <a:pt x="19" y="87"/>
                        <a:pt x="43" y="87"/>
                      </a:cubicBezTo>
                      <a:cubicBezTo>
                        <a:pt x="68" y="87"/>
                        <a:pt x="87" y="67"/>
                        <a:pt x="87" y="43"/>
                      </a:cubicBezTo>
                      <a:moveTo>
                        <a:pt x="85" y="43"/>
                      </a:moveTo>
                      <a:cubicBezTo>
                        <a:pt x="85" y="66"/>
                        <a:pt x="67" y="85"/>
                        <a:pt x="43" y="85"/>
                      </a:cubicBezTo>
                      <a:cubicBezTo>
                        <a:pt x="20" y="85"/>
                        <a:pt x="2" y="66"/>
                        <a:pt x="2" y="43"/>
                      </a:cubicBezTo>
                      <a:cubicBezTo>
                        <a:pt x="2" y="20"/>
                        <a:pt x="20" y="2"/>
                        <a:pt x="43" y="2"/>
                      </a:cubicBezTo>
                      <a:cubicBezTo>
                        <a:pt x="67" y="2"/>
                        <a:pt x="85" y="20"/>
                        <a:pt x="85" y="43"/>
                      </a:cubicBezTo>
                    </a:path>
                  </a:pathLst>
                </a:custGeom>
                <a:solidFill>
                  <a:srgbClr val="72609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0" name="Freeform 1733"/>
                <p:cNvSpPr>
                  <a:spLocks noEditPoints="1"/>
                </p:cNvSpPr>
                <p:nvPr/>
              </p:nvSpPr>
              <p:spPr>
                <a:xfrm>
                  <a:off x="2336" y="2943"/>
                  <a:ext cx="434" cy="429"/>
                </a:xfrm>
                <a:custGeom>
                  <a:avLst/>
                  <a:gdLst>
                    <a:gd name="txL" fmla="*/ 0 w 85"/>
                    <a:gd name="txT" fmla="*/ 0 h 85"/>
                    <a:gd name="txR" fmla="*/ 85 w 85"/>
                    <a:gd name="txB" fmla="*/ 85 h 85"/>
                  </a:gdLst>
                  <a:ahLst/>
                  <a:cxnLst>
                    <a:cxn ang="0">
                      <a:pos x="11315" y="5400"/>
                    </a:cxn>
                    <a:cxn ang="0">
                      <a:pos x="5581" y="0"/>
                    </a:cxn>
                    <a:cxn ang="0">
                      <a:pos x="0" y="5400"/>
                    </a:cxn>
                    <a:cxn ang="0">
                      <a:pos x="5581" y="10927"/>
                    </a:cxn>
                    <a:cxn ang="0">
                      <a:pos x="11315" y="5400"/>
                    </a:cxn>
                    <a:cxn ang="0">
                      <a:pos x="11054" y="5400"/>
                    </a:cxn>
                    <a:cxn ang="0">
                      <a:pos x="5581" y="10675"/>
                    </a:cxn>
                    <a:cxn ang="0">
                      <a:pos x="260" y="5400"/>
                    </a:cxn>
                    <a:cxn ang="0">
                      <a:pos x="5581" y="252"/>
                    </a:cxn>
                    <a:cxn ang="0">
                      <a:pos x="11054" y="5400"/>
                    </a:cxn>
                  </a:cxnLst>
                  <a:rect l="txL" t="txT" r="txR" b="txB"/>
                  <a:pathLst>
                    <a:path w="85" h="85">
                      <a:moveTo>
                        <a:pt x="85" y="42"/>
                      </a:moveTo>
                      <a:cubicBezTo>
                        <a:pt x="85" y="19"/>
                        <a:pt x="66" y="0"/>
                        <a:pt x="42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6"/>
                        <a:pt x="19" y="85"/>
                        <a:pt x="42" y="85"/>
                      </a:cubicBezTo>
                      <a:cubicBezTo>
                        <a:pt x="66" y="85"/>
                        <a:pt x="85" y="66"/>
                        <a:pt x="85" y="42"/>
                      </a:cubicBezTo>
                      <a:moveTo>
                        <a:pt x="83" y="42"/>
                      </a:moveTo>
                      <a:cubicBezTo>
                        <a:pt x="83" y="65"/>
                        <a:pt x="65" y="83"/>
                        <a:pt x="42" y="83"/>
                      </a:cubicBezTo>
                      <a:cubicBezTo>
                        <a:pt x="20" y="83"/>
                        <a:pt x="2" y="65"/>
                        <a:pt x="2" y="42"/>
                      </a:cubicBezTo>
                      <a:cubicBezTo>
                        <a:pt x="2" y="20"/>
                        <a:pt x="20" y="2"/>
                        <a:pt x="42" y="2"/>
                      </a:cubicBezTo>
                      <a:cubicBezTo>
                        <a:pt x="65" y="2"/>
                        <a:pt x="83" y="20"/>
                        <a:pt x="83" y="42"/>
                      </a:cubicBezTo>
                    </a:path>
                  </a:pathLst>
                </a:custGeom>
                <a:solidFill>
                  <a:srgbClr val="7461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1" name="Freeform 1734"/>
                <p:cNvSpPr>
                  <a:spLocks noEditPoints="1"/>
                </p:cNvSpPr>
                <p:nvPr/>
              </p:nvSpPr>
              <p:spPr>
                <a:xfrm>
                  <a:off x="2341" y="2948"/>
                  <a:ext cx="424" cy="419"/>
                </a:xfrm>
                <a:custGeom>
                  <a:avLst/>
                  <a:gdLst>
                    <a:gd name="txL" fmla="*/ 0 w 83"/>
                    <a:gd name="txT" fmla="*/ 0 h 83"/>
                    <a:gd name="txR" fmla="*/ 83 w 83"/>
                    <a:gd name="txB" fmla="*/ 83 h 83"/>
                  </a:gdLst>
                  <a:ahLst/>
                  <a:cxnLst>
                    <a:cxn ang="0">
                      <a:pos x="11065" y="5275"/>
                    </a:cxn>
                    <a:cxn ang="0">
                      <a:pos x="5456" y="0"/>
                    </a:cxn>
                    <a:cxn ang="0">
                      <a:pos x="0" y="5275"/>
                    </a:cxn>
                    <a:cxn ang="0">
                      <a:pos x="5456" y="10677"/>
                    </a:cxn>
                    <a:cxn ang="0">
                      <a:pos x="11065" y="5275"/>
                    </a:cxn>
                    <a:cxn ang="0">
                      <a:pos x="10804" y="5275"/>
                    </a:cxn>
                    <a:cxn ang="0">
                      <a:pos x="5456" y="10425"/>
                    </a:cxn>
                    <a:cxn ang="0">
                      <a:pos x="261" y="5275"/>
                    </a:cxn>
                    <a:cxn ang="0">
                      <a:pos x="5456" y="126"/>
                    </a:cxn>
                    <a:cxn ang="0">
                      <a:pos x="10804" y="5275"/>
                    </a:cxn>
                  </a:cxnLst>
                  <a:rect l="txL" t="txT" r="txR" b="txB"/>
                  <a:pathLst>
                    <a:path w="83" h="83">
                      <a:moveTo>
                        <a:pt x="83" y="41"/>
                      </a:moveTo>
                      <a:cubicBezTo>
                        <a:pt x="83" y="18"/>
                        <a:pt x="65" y="0"/>
                        <a:pt x="41" y="0"/>
                      </a:cubicBezTo>
                      <a:cubicBezTo>
                        <a:pt x="18" y="0"/>
                        <a:pt x="0" y="18"/>
                        <a:pt x="0" y="41"/>
                      </a:cubicBezTo>
                      <a:cubicBezTo>
                        <a:pt x="0" y="64"/>
                        <a:pt x="18" y="83"/>
                        <a:pt x="41" y="83"/>
                      </a:cubicBezTo>
                      <a:cubicBezTo>
                        <a:pt x="65" y="83"/>
                        <a:pt x="83" y="64"/>
                        <a:pt x="83" y="41"/>
                      </a:cubicBezTo>
                      <a:moveTo>
                        <a:pt x="81" y="41"/>
                      </a:moveTo>
                      <a:cubicBezTo>
                        <a:pt x="81" y="63"/>
                        <a:pt x="63" y="81"/>
                        <a:pt x="41" y="81"/>
                      </a:cubicBezTo>
                      <a:cubicBezTo>
                        <a:pt x="20" y="81"/>
                        <a:pt x="2" y="63"/>
                        <a:pt x="2" y="41"/>
                      </a:cubicBezTo>
                      <a:cubicBezTo>
                        <a:pt x="2" y="19"/>
                        <a:pt x="20" y="1"/>
                        <a:pt x="41" y="1"/>
                      </a:cubicBezTo>
                      <a:cubicBezTo>
                        <a:pt x="63" y="1"/>
                        <a:pt x="81" y="19"/>
                        <a:pt x="81" y="41"/>
                      </a:cubicBezTo>
                    </a:path>
                  </a:pathLst>
                </a:custGeom>
                <a:solidFill>
                  <a:srgbClr val="7764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2" name="Freeform 1735"/>
                <p:cNvSpPr>
                  <a:spLocks noEditPoints="1"/>
                </p:cNvSpPr>
                <p:nvPr/>
              </p:nvSpPr>
              <p:spPr>
                <a:xfrm>
                  <a:off x="2346" y="2953"/>
                  <a:ext cx="414" cy="409"/>
                </a:xfrm>
                <a:custGeom>
                  <a:avLst/>
                  <a:gdLst>
                    <a:gd name="txL" fmla="*/ 0 w 81"/>
                    <a:gd name="txT" fmla="*/ 0 h 81"/>
                    <a:gd name="txR" fmla="*/ 81 w 81"/>
                    <a:gd name="txB" fmla="*/ 81 h 81"/>
                  </a:gdLst>
                  <a:ahLst/>
                  <a:cxnLst>
                    <a:cxn ang="0">
                      <a:pos x="10815" y="5150"/>
                    </a:cxn>
                    <a:cxn ang="0">
                      <a:pos x="5331" y="0"/>
                    </a:cxn>
                    <a:cxn ang="0">
                      <a:pos x="0" y="5150"/>
                    </a:cxn>
                    <a:cxn ang="0">
                      <a:pos x="5331" y="10427"/>
                    </a:cxn>
                    <a:cxn ang="0">
                      <a:pos x="10815" y="5150"/>
                    </a:cxn>
                    <a:cxn ang="0">
                      <a:pos x="10554" y="5150"/>
                    </a:cxn>
                    <a:cxn ang="0">
                      <a:pos x="5331" y="10175"/>
                    </a:cxn>
                    <a:cxn ang="0">
                      <a:pos x="261" y="5150"/>
                    </a:cxn>
                    <a:cxn ang="0">
                      <a:pos x="5331" y="126"/>
                    </a:cxn>
                    <a:cxn ang="0">
                      <a:pos x="10554" y="5150"/>
                    </a:cxn>
                  </a:cxnLst>
                  <a:rect l="txL" t="txT" r="txR" b="txB"/>
                  <a:pathLst>
                    <a:path w="81" h="81">
                      <a:moveTo>
                        <a:pt x="81" y="40"/>
                      </a:moveTo>
                      <a:cubicBezTo>
                        <a:pt x="81" y="18"/>
                        <a:pt x="63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63"/>
                        <a:pt x="18" y="81"/>
                        <a:pt x="40" y="81"/>
                      </a:cubicBezTo>
                      <a:cubicBezTo>
                        <a:pt x="63" y="81"/>
                        <a:pt x="81" y="63"/>
                        <a:pt x="81" y="40"/>
                      </a:cubicBezTo>
                      <a:moveTo>
                        <a:pt x="79" y="40"/>
                      </a:moveTo>
                      <a:cubicBezTo>
                        <a:pt x="79" y="61"/>
                        <a:pt x="62" y="79"/>
                        <a:pt x="40" y="79"/>
                      </a:cubicBezTo>
                      <a:cubicBezTo>
                        <a:pt x="19" y="79"/>
                        <a:pt x="2" y="61"/>
                        <a:pt x="2" y="40"/>
                      </a:cubicBezTo>
                      <a:cubicBezTo>
                        <a:pt x="2" y="19"/>
                        <a:pt x="19" y="1"/>
                        <a:pt x="40" y="1"/>
                      </a:cubicBezTo>
                      <a:cubicBezTo>
                        <a:pt x="62" y="1"/>
                        <a:pt x="79" y="19"/>
                        <a:pt x="79" y="40"/>
                      </a:cubicBezTo>
                    </a:path>
                  </a:pathLst>
                </a:custGeom>
                <a:solidFill>
                  <a:srgbClr val="7867A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3" name="Freeform 1736"/>
                <p:cNvSpPr>
                  <a:spLocks noEditPoints="1"/>
                </p:cNvSpPr>
                <p:nvPr/>
              </p:nvSpPr>
              <p:spPr>
                <a:xfrm>
                  <a:off x="2352" y="2953"/>
                  <a:ext cx="403" cy="404"/>
                </a:xfrm>
                <a:custGeom>
                  <a:avLst/>
                  <a:gdLst>
                    <a:gd name="txL" fmla="*/ 0 w 79"/>
                    <a:gd name="txT" fmla="*/ 0 h 80"/>
                    <a:gd name="txR" fmla="*/ 79 w 79"/>
                    <a:gd name="txB" fmla="*/ 80 h 80"/>
                  </a:gdLst>
                  <a:ahLst/>
                  <a:cxnLst>
                    <a:cxn ang="0">
                      <a:pos x="10488" y="5151"/>
                    </a:cxn>
                    <a:cxn ang="0">
                      <a:pos x="5178" y="0"/>
                    </a:cxn>
                    <a:cxn ang="0">
                      <a:pos x="0" y="5151"/>
                    </a:cxn>
                    <a:cxn ang="0">
                      <a:pos x="5178" y="10302"/>
                    </a:cxn>
                    <a:cxn ang="0">
                      <a:pos x="10488" y="5151"/>
                    </a:cxn>
                    <a:cxn ang="0">
                      <a:pos x="10228" y="5151"/>
                    </a:cxn>
                    <a:cxn ang="0">
                      <a:pos x="5178" y="10050"/>
                    </a:cxn>
                    <a:cxn ang="0">
                      <a:pos x="260" y="5151"/>
                    </a:cxn>
                    <a:cxn ang="0">
                      <a:pos x="5178" y="258"/>
                    </a:cxn>
                    <a:cxn ang="0">
                      <a:pos x="10228" y="5151"/>
                    </a:cxn>
                  </a:cxnLst>
                  <a:rect l="txL" t="txT" r="txR" b="txB"/>
                  <a:pathLst>
                    <a:path w="79" h="80">
                      <a:moveTo>
                        <a:pt x="79" y="40"/>
                      </a:moveTo>
                      <a:cubicBezTo>
                        <a:pt x="79" y="18"/>
                        <a:pt x="61" y="0"/>
                        <a:pt x="39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62"/>
                        <a:pt x="18" y="80"/>
                        <a:pt x="39" y="80"/>
                      </a:cubicBezTo>
                      <a:cubicBezTo>
                        <a:pt x="61" y="80"/>
                        <a:pt x="79" y="62"/>
                        <a:pt x="79" y="40"/>
                      </a:cubicBezTo>
                      <a:moveTo>
                        <a:pt x="77" y="40"/>
                      </a:moveTo>
                      <a:cubicBezTo>
                        <a:pt x="77" y="61"/>
                        <a:pt x="60" y="78"/>
                        <a:pt x="39" y="78"/>
                      </a:cubicBezTo>
                      <a:cubicBezTo>
                        <a:pt x="19" y="78"/>
                        <a:pt x="2" y="61"/>
                        <a:pt x="2" y="40"/>
                      </a:cubicBezTo>
                      <a:cubicBezTo>
                        <a:pt x="2" y="19"/>
                        <a:pt x="19" y="2"/>
                        <a:pt x="39" y="2"/>
                      </a:cubicBezTo>
                      <a:cubicBezTo>
                        <a:pt x="60" y="2"/>
                        <a:pt x="77" y="19"/>
                        <a:pt x="77" y="40"/>
                      </a:cubicBezTo>
                    </a:path>
                  </a:pathLst>
                </a:custGeom>
                <a:solidFill>
                  <a:srgbClr val="7A68A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4" name="Freeform 1737"/>
                <p:cNvSpPr>
                  <a:spLocks noEditPoints="1"/>
                </p:cNvSpPr>
                <p:nvPr/>
              </p:nvSpPr>
              <p:spPr>
                <a:xfrm>
                  <a:off x="2357" y="2958"/>
                  <a:ext cx="393" cy="394"/>
                </a:xfrm>
                <a:custGeom>
                  <a:avLst/>
                  <a:gdLst>
                    <a:gd name="txL" fmla="*/ 0 w 77"/>
                    <a:gd name="txT" fmla="*/ 0 h 78"/>
                    <a:gd name="txR" fmla="*/ 77 w 77"/>
                    <a:gd name="txB" fmla="*/ 78 h 78"/>
                  </a:gdLst>
                  <a:ahLst/>
                  <a:cxnLst>
                    <a:cxn ang="0">
                      <a:pos x="10238" y="5026"/>
                    </a:cxn>
                    <a:cxn ang="0">
                      <a:pos x="5053" y="0"/>
                    </a:cxn>
                    <a:cxn ang="0">
                      <a:pos x="0" y="5026"/>
                    </a:cxn>
                    <a:cxn ang="0">
                      <a:pos x="5053" y="10052"/>
                    </a:cxn>
                    <a:cxn ang="0">
                      <a:pos x="10238" y="5026"/>
                    </a:cxn>
                    <a:cxn ang="0">
                      <a:pos x="9978" y="5026"/>
                    </a:cxn>
                    <a:cxn ang="0">
                      <a:pos x="5053" y="9799"/>
                    </a:cxn>
                    <a:cxn ang="0">
                      <a:pos x="260" y="5026"/>
                    </a:cxn>
                    <a:cxn ang="0">
                      <a:pos x="5053" y="258"/>
                    </a:cxn>
                    <a:cxn ang="0">
                      <a:pos x="9978" y="5026"/>
                    </a:cxn>
                  </a:cxnLst>
                  <a:rect l="txL" t="txT" r="txR" b="txB"/>
                  <a:pathLst>
                    <a:path w="77" h="78">
                      <a:moveTo>
                        <a:pt x="77" y="39"/>
                      </a:moveTo>
                      <a:cubicBezTo>
                        <a:pt x="77" y="18"/>
                        <a:pt x="60" y="0"/>
                        <a:pt x="38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60"/>
                        <a:pt x="17" y="78"/>
                        <a:pt x="38" y="78"/>
                      </a:cubicBezTo>
                      <a:cubicBezTo>
                        <a:pt x="60" y="78"/>
                        <a:pt x="77" y="60"/>
                        <a:pt x="77" y="39"/>
                      </a:cubicBezTo>
                      <a:moveTo>
                        <a:pt x="75" y="39"/>
                      </a:moveTo>
                      <a:cubicBezTo>
                        <a:pt x="75" y="59"/>
                        <a:pt x="59" y="76"/>
                        <a:pt x="38" y="76"/>
                      </a:cubicBezTo>
                      <a:cubicBezTo>
                        <a:pt x="18" y="76"/>
                        <a:pt x="2" y="59"/>
                        <a:pt x="2" y="39"/>
                      </a:cubicBezTo>
                      <a:cubicBezTo>
                        <a:pt x="2" y="19"/>
                        <a:pt x="18" y="2"/>
                        <a:pt x="38" y="2"/>
                      </a:cubicBezTo>
                      <a:cubicBezTo>
                        <a:pt x="59" y="2"/>
                        <a:pt x="75" y="19"/>
                        <a:pt x="75" y="39"/>
                      </a:cubicBezTo>
                    </a:path>
                  </a:pathLst>
                </a:custGeom>
                <a:solidFill>
                  <a:srgbClr val="7D6CA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5" name="Freeform 1738"/>
                <p:cNvSpPr>
                  <a:spLocks noEditPoints="1"/>
                </p:cNvSpPr>
                <p:nvPr/>
              </p:nvSpPr>
              <p:spPr>
                <a:xfrm>
                  <a:off x="2362" y="2963"/>
                  <a:ext cx="383" cy="384"/>
                </a:xfrm>
                <a:custGeom>
                  <a:avLst/>
                  <a:gdLst>
                    <a:gd name="txL" fmla="*/ 0 w 75"/>
                    <a:gd name="txT" fmla="*/ 0 h 76"/>
                    <a:gd name="txR" fmla="*/ 75 w 75"/>
                    <a:gd name="txB" fmla="*/ 76 h 76"/>
                  </a:gdLst>
                  <a:ahLst/>
                  <a:cxnLst>
                    <a:cxn ang="0">
                      <a:pos x="9989" y="4901"/>
                    </a:cxn>
                    <a:cxn ang="0">
                      <a:pos x="4928" y="0"/>
                    </a:cxn>
                    <a:cxn ang="0">
                      <a:pos x="0" y="4901"/>
                    </a:cxn>
                    <a:cxn ang="0">
                      <a:pos x="4928" y="9802"/>
                    </a:cxn>
                    <a:cxn ang="0">
                      <a:pos x="9989" y="4901"/>
                    </a:cxn>
                    <a:cxn ang="0">
                      <a:pos x="9728" y="4901"/>
                    </a:cxn>
                    <a:cxn ang="0">
                      <a:pos x="4928" y="9549"/>
                    </a:cxn>
                    <a:cxn ang="0">
                      <a:pos x="260" y="4901"/>
                    </a:cxn>
                    <a:cxn ang="0">
                      <a:pos x="4928" y="258"/>
                    </a:cxn>
                    <a:cxn ang="0">
                      <a:pos x="9728" y="4901"/>
                    </a:cxn>
                  </a:cxnLst>
                  <a:rect l="txL" t="txT" r="txR" b="txB"/>
                  <a:pathLst>
                    <a:path w="75" h="76">
                      <a:moveTo>
                        <a:pt x="75" y="38"/>
                      </a:moveTo>
                      <a:cubicBezTo>
                        <a:pt x="75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9"/>
                        <a:pt x="17" y="76"/>
                        <a:pt x="37" y="76"/>
                      </a:cubicBezTo>
                      <a:cubicBezTo>
                        <a:pt x="58" y="76"/>
                        <a:pt x="75" y="59"/>
                        <a:pt x="75" y="38"/>
                      </a:cubicBezTo>
                      <a:moveTo>
                        <a:pt x="73" y="38"/>
                      </a:moveTo>
                      <a:cubicBezTo>
                        <a:pt x="73" y="58"/>
                        <a:pt x="57" y="74"/>
                        <a:pt x="37" y="74"/>
                      </a:cubicBezTo>
                      <a:cubicBezTo>
                        <a:pt x="18" y="74"/>
                        <a:pt x="2" y="58"/>
                        <a:pt x="2" y="38"/>
                      </a:cubicBezTo>
                      <a:cubicBezTo>
                        <a:pt x="2" y="18"/>
                        <a:pt x="18" y="2"/>
                        <a:pt x="37" y="2"/>
                      </a:cubicBezTo>
                      <a:cubicBezTo>
                        <a:pt x="57" y="2"/>
                        <a:pt x="73" y="18"/>
                        <a:pt x="73" y="38"/>
                      </a:cubicBezTo>
                    </a:path>
                  </a:pathLst>
                </a:custGeom>
                <a:solidFill>
                  <a:srgbClr val="7F6EA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6" name="Freeform 1739"/>
                <p:cNvSpPr>
                  <a:spLocks noEditPoints="1"/>
                </p:cNvSpPr>
                <p:nvPr/>
              </p:nvSpPr>
              <p:spPr>
                <a:xfrm>
                  <a:off x="2367" y="2968"/>
                  <a:ext cx="372" cy="374"/>
                </a:xfrm>
                <a:custGeom>
                  <a:avLst/>
                  <a:gdLst>
                    <a:gd name="txL" fmla="*/ 0 w 73"/>
                    <a:gd name="txT" fmla="*/ 0 h 74"/>
                    <a:gd name="txR" fmla="*/ 73 w 73"/>
                    <a:gd name="txB" fmla="*/ 74 h 74"/>
                  </a:gdLst>
                  <a:ahLst/>
                  <a:cxnLst>
                    <a:cxn ang="0">
                      <a:pos x="9662" y="4776"/>
                    </a:cxn>
                    <a:cxn ang="0">
                      <a:pos x="4754" y="0"/>
                    </a:cxn>
                    <a:cxn ang="0">
                      <a:pos x="0" y="4776"/>
                    </a:cxn>
                    <a:cxn ang="0">
                      <a:pos x="4754" y="9552"/>
                    </a:cxn>
                    <a:cxn ang="0">
                      <a:pos x="9662" y="4776"/>
                    </a:cxn>
                    <a:cxn ang="0">
                      <a:pos x="9402" y="4776"/>
                    </a:cxn>
                    <a:cxn ang="0">
                      <a:pos x="4754" y="9299"/>
                    </a:cxn>
                    <a:cxn ang="0">
                      <a:pos x="260" y="4776"/>
                    </a:cxn>
                    <a:cxn ang="0">
                      <a:pos x="4754" y="258"/>
                    </a:cxn>
                    <a:cxn ang="0">
                      <a:pos x="9402" y="4776"/>
                    </a:cxn>
                  </a:cxnLst>
                  <a:rect l="txL" t="txT" r="txR" b="txB"/>
                  <a:pathLst>
                    <a:path w="73" h="74">
                      <a:moveTo>
                        <a:pt x="73" y="37"/>
                      </a:moveTo>
                      <a:cubicBezTo>
                        <a:pt x="73" y="17"/>
                        <a:pt x="57" y="0"/>
                        <a:pt x="36" y="0"/>
                      </a:cubicBezTo>
                      <a:cubicBezTo>
                        <a:pt x="16" y="0"/>
                        <a:pt x="0" y="17"/>
                        <a:pt x="0" y="37"/>
                      </a:cubicBezTo>
                      <a:cubicBezTo>
                        <a:pt x="0" y="57"/>
                        <a:pt x="16" y="74"/>
                        <a:pt x="36" y="74"/>
                      </a:cubicBezTo>
                      <a:cubicBezTo>
                        <a:pt x="57" y="74"/>
                        <a:pt x="73" y="57"/>
                        <a:pt x="73" y="37"/>
                      </a:cubicBezTo>
                      <a:moveTo>
                        <a:pt x="71" y="37"/>
                      </a:moveTo>
                      <a:cubicBezTo>
                        <a:pt x="71" y="56"/>
                        <a:pt x="56" y="72"/>
                        <a:pt x="36" y="72"/>
                      </a:cubicBezTo>
                      <a:cubicBezTo>
                        <a:pt x="17" y="72"/>
                        <a:pt x="2" y="56"/>
                        <a:pt x="2" y="37"/>
                      </a:cubicBezTo>
                      <a:cubicBezTo>
                        <a:pt x="2" y="18"/>
                        <a:pt x="17" y="2"/>
                        <a:pt x="36" y="2"/>
                      </a:cubicBezTo>
                      <a:cubicBezTo>
                        <a:pt x="56" y="2"/>
                        <a:pt x="71" y="18"/>
                        <a:pt x="71" y="37"/>
                      </a:cubicBezTo>
                    </a:path>
                  </a:pathLst>
                </a:custGeom>
                <a:solidFill>
                  <a:srgbClr val="806FA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7" name="Freeform 1740"/>
                <p:cNvSpPr>
                  <a:spLocks noEditPoints="1"/>
                </p:cNvSpPr>
                <p:nvPr/>
              </p:nvSpPr>
              <p:spPr>
                <a:xfrm>
                  <a:off x="2372" y="2973"/>
                  <a:ext cx="362" cy="364"/>
                </a:xfrm>
                <a:custGeom>
                  <a:avLst/>
                  <a:gdLst>
                    <a:gd name="txL" fmla="*/ 0 w 71"/>
                    <a:gd name="txT" fmla="*/ 0 h 72"/>
                    <a:gd name="txR" fmla="*/ 71 w 71"/>
                    <a:gd name="txB" fmla="*/ 72 h 72"/>
                  </a:gdLst>
                  <a:ahLst/>
                  <a:cxnLst>
                    <a:cxn ang="0">
                      <a:pos x="9412" y="4651"/>
                    </a:cxn>
                    <a:cxn ang="0">
                      <a:pos x="4630" y="0"/>
                    </a:cxn>
                    <a:cxn ang="0">
                      <a:pos x="0" y="4651"/>
                    </a:cxn>
                    <a:cxn ang="0">
                      <a:pos x="4630" y="9302"/>
                    </a:cxn>
                    <a:cxn ang="0">
                      <a:pos x="9412" y="4651"/>
                    </a:cxn>
                    <a:cxn ang="0">
                      <a:pos x="9152" y="4651"/>
                    </a:cxn>
                    <a:cxn ang="0">
                      <a:pos x="4630" y="9049"/>
                    </a:cxn>
                    <a:cxn ang="0">
                      <a:pos x="260" y="4651"/>
                    </a:cxn>
                    <a:cxn ang="0">
                      <a:pos x="4630" y="258"/>
                    </a:cxn>
                    <a:cxn ang="0">
                      <a:pos x="9152" y="4651"/>
                    </a:cxn>
                  </a:cxnLst>
                  <a:rect l="txL" t="txT" r="txR" b="txB"/>
                  <a:pathLst>
                    <a:path w="71" h="72">
                      <a:moveTo>
                        <a:pt x="71" y="36"/>
                      </a:moveTo>
                      <a:cubicBezTo>
                        <a:pt x="71" y="16"/>
                        <a:pt x="55" y="0"/>
                        <a:pt x="35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56"/>
                        <a:pt x="16" y="72"/>
                        <a:pt x="35" y="72"/>
                      </a:cubicBezTo>
                      <a:cubicBezTo>
                        <a:pt x="55" y="72"/>
                        <a:pt x="71" y="56"/>
                        <a:pt x="71" y="36"/>
                      </a:cubicBezTo>
                      <a:moveTo>
                        <a:pt x="69" y="36"/>
                      </a:moveTo>
                      <a:cubicBezTo>
                        <a:pt x="69" y="55"/>
                        <a:pt x="54" y="70"/>
                        <a:pt x="35" y="70"/>
                      </a:cubicBezTo>
                      <a:cubicBezTo>
                        <a:pt x="17" y="70"/>
                        <a:pt x="2" y="55"/>
                        <a:pt x="2" y="36"/>
                      </a:cubicBezTo>
                      <a:cubicBezTo>
                        <a:pt x="2" y="18"/>
                        <a:pt x="17" y="2"/>
                        <a:pt x="35" y="2"/>
                      </a:cubicBezTo>
                      <a:cubicBezTo>
                        <a:pt x="54" y="2"/>
                        <a:pt x="69" y="18"/>
                        <a:pt x="69" y="36"/>
                      </a:cubicBezTo>
                    </a:path>
                  </a:pathLst>
                </a:custGeom>
                <a:solidFill>
                  <a:srgbClr val="8473A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8" name="Freeform 1741"/>
                <p:cNvSpPr>
                  <a:spLocks noEditPoints="1"/>
                </p:cNvSpPr>
                <p:nvPr/>
              </p:nvSpPr>
              <p:spPr>
                <a:xfrm>
                  <a:off x="2377" y="2978"/>
                  <a:ext cx="352" cy="354"/>
                </a:xfrm>
                <a:custGeom>
                  <a:avLst/>
                  <a:gdLst>
                    <a:gd name="txL" fmla="*/ 0 w 69"/>
                    <a:gd name="txT" fmla="*/ 0 h 70"/>
                    <a:gd name="txR" fmla="*/ 69 w 69"/>
                    <a:gd name="txB" fmla="*/ 70 h 70"/>
                  </a:gdLst>
                  <a:ahLst/>
                  <a:cxnLst>
                    <a:cxn ang="0">
                      <a:pos x="9162" y="4526"/>
                    </a:cxn>
                    <a:cxn ang="0">
                      <a:pos x="4505" y="0"/>
                    </a:cxn>
                    <a:cxn ang="0">
                      <a:pos x="0" y="4526"/>
                    </a:cxn>
                    <a:cxn ang="0">
                      <a:pos x="4505" y="9052"/>
                    </a:cxn>
                    <a:cxn ang="0">
                      <a:pos x="9162" y="4526"/>
                    </a:cxn>
                    <a:cxn ang="0">
                      <a:pos x="8902" y="4526"/>
                    </a:cxn>
                    <a:cxn ang="0">
                      <a:pos x="4505" y="8799"/>
                    </a:cxn>
                    <a:cxn ang="0">
                      <a:pos x="260" y="4526"/>
                    </a:cxn>
                    <a:cxn ang="0">
                      <a:pos x="4505" y="258"/>
                    </a:cxn>
                    <a:cxn ang="0">
                      <a:pos x="8902" y="4526"/>
                    </a:cxn>
                  </a:cxnLst>
                  <a:rect l="txL" t="txT" r="txR" b="txB"/>
                  <a:pathLst>
                    <a:path w="69" h="70">
                      <a:moveTo>
                        <a:pt x="69" y="35"/>
                      </a:moveTo>
                      <a:cubicBezTo>
                        <a:pt x="69" y="16"/>
                        <a:pt x="54" y="0"/>
                        <a:pt x="34" y="0"/>
                      </a:cubicBezTo>
                      <a:cubicBezTo>
                        <a:pt x="15" y="0"/>
                        <a:pt x="0" y="16"/>
                        <a:pt x="0" y="35"/>
                      </a:cubicBezTo>
                      <a:cubicBezTo>
                        <a:pt x="0" y="54"/>
                        <a:pt x="15" y="70"/>
                        <a:pt x="34" y="70"/>
                      </a:cubicBezTo>
                      <a:cubicBezTo>
                        <a:pt x="54" y="70"/>
                        <a:pt x="69" y="54"/>
                        <a:pt x="69" y="35"/>
                      </a:cubicBezTo>
                      <a:moveTo>
                        <a:pt x="67" y="35"/>
                      </a:moveTo>
                      <a:cubicBezTo>
                        <a:pt x="67" y="53"/>
                        <a:pt x="53" y="68"/>
                        <a:pt x="34" y="68"/>
                      </a:cubicBezTo>
                      <a:cubicBezTo>
                        <a:pt x="16" y="68"/>
                        <a:pt x="2" y="53"/>
                        <a:pt x="2" y="35"/>
                      </a:cubicBezTo>
                      <a:cubicBezTo>
                        <a:pt x="2" y="17"/>
                        <a:pt x="16" y="2"/>
                        <a:pt x="34" y="2"/>
                      </a:cubicBezTo>
                      <a:cubicBezTo>
                        <a:pt x="53" y="2"/>
                        <a:pt x="67" y="17"/>
                        <a:pt x="67" y="35"/>
                      </a:cubicBezTo>
                    </a:path>
                  </a:pathLst>
                </a:custGeom>
                <a:solidFill>
                  <a:srgbClr val="8574A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19" name="Freeform 1742"/>
                <p:cNvSpPr>
                  <a:spLocks noEditPoints="1"/>
                </p:cNvSpPr>
                <p:nvPr/>
              </p:nvSpPr>
              <p:spPr>
                <a:xfrm>
                  <a:off x="2382" y="2983"/>
                  <a:ext cx="342" cy="344"/>
                </a:xfrm>
                <a:custGeom>
                  <a:avLst/>
                  <a:gdLst>
                    <a:gd name="txL" fmla="*/ 0 w 67"/>
                    <a:gd name="txT" fmla="*/ 0 h 68"/>
                    <a:gd name="txR" fmla="*/ 67 w 67"/>
                    <a:gd name="txB" fmla="*/ 68 h 68"/>
                  </a:gdLst>
                  <a:ahLst/>
                  <a:cxnLst>
                    <a:cxn ang="0">
                      <a:pos x="8912" y="4401"/>
                    </a:cxn>
                    <a:cxn ang="0">
                      <a:pos x="4380" y="0"/>
                    </a:cxn>
                    <a:cxn ang="0">
                      <a:pos x="0" y="4401"/>
                    </a:cxn>
                    <a:cxn ang="0">
                      <a:pos x="4380" y="8802"/>
                    </a:cxn>
                    <a:cxn ang="0">
                      <a:pos x="8912" y="4401"/>
                    </a:cxn>
                    <a:cxn ang="0">
                      <a:pos x="8652" y="4401"/>
                    </a:cxn>
                    <a:cxn ang="0">
                      <a:pos x="4380" y="8549"/>
                    </a:cxn>
                    <a:cxn ang="0">
                      <a:pos x="260" y="4401"/>
                    </a:cxn>
                    <a:cxn ang="0">
                      <a:pos x="4380" y="258"/>
                    </a:cxn>
                    <a:cxn ang="0">
                      <a:pos x="8652" y="4401"/>
                    </a:cxn>
                  </a:cxnLst>
                  <a:rect l="txL" t="txT" r="txR" b="txB"/>
                  <a:pathLst>
                    <a:path w="67" h="68">
                      <a:moveTo>
                        <a:pt x="67" y="34"/>
                      </a:moveTo>
                      <a:cubicBezTo>
                        <a:pt x="67" y="16"/>
                        <a:pt x="52" y="0"/>
                        <a:pt x="33" y="0"/>
                      </a:cubicBezTo>
                      <a:cubicBezTo>
                        <a:pt x="15" y="0"/>
                        <a:pt x="0" y="16"/>
                        <a:pt x="0" y="34"/>
                      </a:cubicBezTo>
                      <a:cubicBezTo>
                        <a:pt x="0" y="53"/>
                        <a:pt x="15" y="68"/>
                        <a:pt x="33" y="68"/>
                      </a:cubicBezTo>
                      <a:cubicBezTo>
                        <a:pt x="52" y="68"/>
                        <a:pt x="67" y="53"/>
                        <a:pt x="67" y="34"/>
                      </a:cubicBezTo>
                      <a:moveTo>
                        <a:pt x="65" y="34"/>
                      </a:moveTo>
                      <a:cubicBezTo>
                        <a:pt x="65" y="52"/>
                        <a:pt x="51" y="66"/>
                        <a:pt x="33" y="66"/>
                      </a:cubicBezTo>
                      <a:cubicBezTo>
                        <a:pt x="16" y="66"/>
                        <a:pt x="2" y="52"/>
                        <a:pt x="2" y="34"/>
                      </a:cubicBezTo>
                      <a:cubicBezTo>
                        <a:pt x="2" y="17"/>
                        <a:pt x="16" y="2"/>
                        <a:pt x="33" y="2"/>
                      </a:cubicBezTo>
                      <a:cubicBezTo>
                        <a:pt x="51" y="2"/>
                        <a:pt x="65" y="17"/>
                        <a:pt x="65" y="34"/>
                      </a:cubicBezTo>
                    </a:path>
                  </a:pathLst>
                </a:custGeom>
                <a:solidFill>
                  <a:srgbClr val="8878A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0" name="Freeform 1743"/>
                <p:cNvSpPr>
                  <a:spLocks noEditPoints="1"/>
                </p:cNvSpPr>
                <p:nvPr/>
              </p:nvSpPr>
              <p:spPr>
                <a:xfrm>
                  <a:off x="2387" y="2988"/>
                  <a:ext cx="332" cy="334"/>
                </a:xfrm>
                <a:custGeom>
                  <a:avLst/>
                  <a:gdLst>
                    <a:gd name="txL" fmla="*/ 0 w 65"/>
                    <a:gd name="txT" fmla="*/ 0 h 66"/>
                    <a:gd name="txR" fmla="*/ 65 w 65"/>
                    <a:gd name="txB" fmla="*/ 66 h 66"/>
                  </a:gdLst>
                  <a:ahLst/>
                  <a:cxnLst>
                    <a:cxn ang="0">
                      <a:pos x="8663" y="4276"/>
                    </a:cxn>
                    <a:cxn ang="0">
                      <a:pos x="4255" y="0"/>
                    </a:cxn>
                    <a:cxn ang="0">
                      <a:pos x="0" y="4276"/>
                    </a:cxn>
                    <a:cxn ang="0">
                      <a:pos x="4255" y="8552"/>
                    </a:cxn>
                    <a:cxn ang="0">
                      <a:pos x="8663" y="4276"/>
                    </a:cxn>
                    <a:cxn ang="0">
                      <a:pos x="8402" y="4276"/>
                    </a:cxn>
                    <a:cxn ang="0">
                      <a:pos x="4255" y="8299"/>
                    </a:cxn>
                    <a:cxn ang="0">
                      <a:pos x="260" y="4276"/>
                    </a:cxn>
                    <a:cxn ang="0">
                      <a:pos x="4255" y="258"/>
                    </a:cxn>
                    <a:cxn ang="0">
                      <a:pos x="8402" y="4276"/>
                    </a:cxn>
                  </a:cxnLst>
                  <a:rect l="txL" t="txT" r="txR" b="txB"/>
                  <a:pathLst>
                    <a:path w="65" h="66">
                      <a:moveTo>
                        <a:pt x="65" y="33"/>
                      </a:moveTo>
                      <a:cubicBezTo>
                        <a:pt x="65" y="15"/>
                        <a:pt x="51" y="0"/>
                        <a:pt x="32" y="0"/>
                      </a:cubicBezTo>
                      <a:cubicBezTo>
                        <a:pt x="14" y="0"/>
                        <a:pt x="0" y="15"/>
                        <a:pt x="0" y="33"/>
                      </a:cubicBezTo>
                      <a:cubicBezTo>
                        <a:pt x="0" y="51"/>
                        <a:pt x="14" y="66"/>
                        <a:pt x="32" y="66"/>
                      </a:cubicBezTo>
                      <a:cubicBezTo>
                        <a:pt x="51" y="66"/>
                        <a:pt x="65" y="51"/>
                        <a:pt x="65" y="33"/>
                      </a:cubicBezTo>
                      <a:moveTo>
                        <a:pt x="63" y="33"/>
                      </a:moveTo>
                      <a:cubicBezTo>
                        <a:pt x="63" y="50"/>
                        <a:pt x="49" y="64"/>
                        <a:pt x="32" y="64"/>
                      </a:cubicBezTo>
                      <a:cubicBezTo>
                        <a:pt x="15" y="64"/>
                        <a:pt x="2" y="50"/>
                        <a:pt x="2" y="33"/>
                      </a:cubicBezTo>
                      <a:cubicBezTo>
                        <a:pt x="2" y="16"/>
                        <a:pt x="15" y="2"/>
                        <a:pt x="32" y="2"/>
                      </a:cubicBezTo>
                      <a:cubicBezTo>
                        <a:pt x="49" y="2"/>
                        <a:pt x="63" y="16"/>
                        <a:pt x="63" y="33"/>
                      </a:cubicBezTo>
                    </a:path>
                  </a:pathLst>
                </a:custGeom>
                <a:solidFill>
                  <a:srgbClr val="8979B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1" name="Freeform 1744"/>
                <p:cNvSpPr>
                  <a:spLocks noEditPoints="1"/>
                </p:cNvSpPr>
                <p:nvPr/>
              </p:nvSpPr>
              <p:spPr>
                <a:xfrm>
                  <a:off x="2392" y="2993"/>
                  <a:ext cx="322" cy="324"/>
                </a:xfrm>
                <a:custGeom>
                  <a:avLst/>
                  <a:gdLst>
                    <a:gd name="txL" fmla="*/ 0 w 63"/>
                    <a:gd name="txT" fmla="*/ 0 h 64"/>
                    <a:gd name="txR" fmla="*/ 63 w 63"/>
                    <a:gd name="txB" fmla="*/ 64 h 64"/>
                  </a:gdLst>
                  <a:ahLst/>
                  <a:cxnLst>
                    <a:cxn ang="0">
                      <a:pos x="8413" y="4151"/>
                    </a:cxn>
                    <a:cxn ang="0">
                      <a:pos x="4130" y="0"/>
                    </a:cxn>
                    <a:cxn ang="0">
                      <a:pos x="0" y="4151"/>
                    </a:cxn>
                    <a:cxn ang="0">
                      <a:pos x="4130" y="8303"/>
                    </a:cxn>
                    <a:cxn ang="0">
                      <a:pos x="8413" y="4151"/>
                    </a:cxn>
                    <a:cxn ang="0">
                      <a:pos x="8152" y="4151"/>
                    </a:cxn>
                    <a:cxn ang="0">
                      <a:pos x="4130" y="8049"/>
                    </a:cxn>
                    <a:cxn ang="0">
                      <a:pos x="261" y="4151"/>
                    </a:cxn>
                    <a:cxn ang="0">
                      <a:pos x="4130" y="258"/>
                    </a:cxn>
                    <a:cxn ang="0">
                      <a:pos x="8152" y="4151"/>
                    </a:cxn>
                  </a:cxnLst>
                  <a:rect l="txL" t="txT" r="txR" b="txB"/>
                  <a:pathLst>
                    <a:path w="63" h="64">
                      <a:moveTo>
                        <a:pt x="63" y="32"/>
                      </a:moveTo>
                      <a:cubicBezTo>
                        <a:pt x="63" y="15"/>
                        <a:pt x="49" y="0"/>
                        <a:pt x="31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50"/>
                        <a:pt x="14" y="64"/>
                        <a:pt x="31" y="64"/>
                      </a:cubicBezTo>
                      <a:cubicBezTo>
                        <a:pt x="49" y="64"/>
                        <a:pt x="63" y="50"/>
                        <a:pt x="63" y="32"/>
                      </a:cubicBezTo>
                      <a:moveTo>
                        <a:pt x="61" y="32"/>
                      </a:moveTo>
                      <a:cubicBezTo>
                        <a:pt x="61" y="49"/>
                        <a:pt x="48" y="62"/>
                        <a:pt x="31" y="62"/>
                      </a:cubicBezTo>
                      <a:cubicBezTo>
                        <a:pt x="15" y="62"/>
                        <a:pt x="2" y="49"/>
                        <a:pt x="2" y="32"/>
                      </a:cubicBezTo>
                      <a:cubicBezTo>
                        <a:pt x="2" y="16"/>
                        <a:pt x="15" y="2"/>
                        <a:pt x="31" y="2"/>
                      </a:cubicBezTo>
                      <a:cubicBezTo>
                        <a:pt x="48" y="2"/>
                        <a:pt x="61" y="16"/>
                        <a:pt x="61" y="32"/>
                      </a:cubicBezTo>
                    </a:path>
                  </a:pathLst>
                </a:custGeom>
                <a:solidFill>
                  <a:srgbClr val="8B7BB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2" name="Freeform 1745"/>
                <p:cNvSpPr>
                  <a:spLocks noEditPoints="1"/>
                </p:cNvSpPr>
                <p:nvPr/>
              </p:nvSpPr>
              <p:spPr>
                <a:xfrm>
                  <a:off x="2398" y="2998"/>
                  <a:ext cx="311" cy="314"/>
                </a:xfrm>
                <a:custGeom>
                  <a:avLst/>
                  <a:gdLst>
                    <a:gd name="txL" fmla="*/ 0 w 61"/>
                    <a:gd name="txT" fmla="*/ 0 h 62"/>
                    <a:gd name="txR" fmla="*/ 61 w 61"/>
                    <a:gd name="txB" fmla="*/ 62 h 62"/>
                  </a:gdLst>
                  <a:ahLst/>
                  <a:cxnLst>
                    <a:cxn ang="0">
                      <a:pos x="8086" y="4026"/>
                    </a:cxn>
                    <a:cxn ang="0">
                      <a:pos x="3977" y="0"/>
                    </a:cxn>
                    <a:cxn ang="0">
                      <a:pos x="0" y="4026"/>
                    </a:cxn>
                    <a:cxn ang="0">
                      <a:pos x="3977" y="8053"/>
                    </a:cxn>
                    <a:cxn ang="0">
                      <a:pos x="8086" y="4026"/>
                    </a:cxn>
                    <a:cxn ang="0">
                      <a:pos x="7826" y="4026"/>
                    </a:cxn>
                    <a:cxn ang="0">
                      <a:pos x="3977" y="7799"/>
                    </a:cxn>
                    <a:cxn ang="0">
                      <a:pos x="260" y="4026"/>
                    </a:cxn>
                    <a:cxn ang="0">
                      <a:pos x="3977" y="258"/>
                    </a:cxn>
                    <a:cxn ang="0">
                      <a:pos x="7826" y="4026"/>
                    </a:cxn>
                  </a:cxnLst>
                  <a:rect l="txL" t="txT" r="txR" b="txB"/>
                  <a:pathLst>
                    <a:path w="61" h="62">
                      <a:moveTo>
                        <a:pt x="61" y="31"/>
                      </a:moveTo>
                      <a:cubicBezTo>
                        <a:pt x="61" y="14"/>
                        <a:pt x="47" y="0"/>
                        <a:pt x="30" y="0"/>
                      </a:cubicBezTo>
                      <a:cubicBezTo>
                        <a:pt x="13" y="0"/>
                        <a:pt x="0" y="14"/>
                        <a:pt x="0" y="31"/>
                      </a:cubicBezTo>
                      <a:cubicBezTo>
                        <a:pt x="0" y="48"/>
                        <a:pt x="13" y="62"/>
                        <a:pt x="30" y="62"/>
                      </a:cubicBezTo>
                      <a:cubicBezTo>
                        <a:pt x="47" y="62"/>
                        <a:pt x="61" y="48"/>
                        <a:pt x="61" y="31"/>
                      </a:cubicBezTo>
                      <a:moveTo>
                        <a:pt x="59" y="31"/>
                      </a:moveTo>
                      <a:cubicBezTo>
                        <a:pt x="59" y="47"/>
                        <a:pt x="46" y="60"/>
                        <a:pt x="30" y="60"/>
                      </a:cubicBezTo>
                      <a:cubicBezTo>
                        <a:pt x="15" y="60"/>
                        <a:pt x="2" y="47"/>
                        <a:pt x="2" y="31"/>
                      </a:cubicBezTo>
                      <a:cubicBezTo>
                        <a:pt x="2" y="15"/>
                        <a:pt x="15" y="2"/>
                        <a:pt x="30" y="2"/>
                      </a:cubicBezTo>
                      <a:cubicBezTo>
                        <a:pt x="46" y="2"/>
                        <a:pt x="59" y="15"/>
                        <a:pt x="59" y="31"/>
                      </a:cubicBezTo>
                    </a:path>
                  </a:pathLst>
                </a:custGeom>
                <a:solidFill>
                  <a:srgbClr val="8E7F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3" name="Freeform 1746"/>
                <p:cNvSpPr>
                  <a:spLocks noEditPoints="1"/>
                </p:cNvSpPr>
                <p:nvPr/>
              </p:nvSpPr>
              <p:spPr>
                <a:xfrm>
                  <a:off x="2403" y="3003"/>
                  <a:ext cx="301" cy="304"/>
                </a:xfrm>
                <a:custGeom>
                  <a:avLst/>
                  <a:gdLst>
                    <a:gd name="txL" fmla="*/ 0 w 59"/>
                    <a:gd name="txT" fmla="*/ 0 h 60"/>
                    <a:gd name="txR" fmla="*/ 59 w 59"/>
                    <a:gd name="txB" fmla="*/ 60 h 60"/>
                  </a:gdLst>
                  <a:ahLst/>
                  <a:cxnLst>
                    <a:cxn ang="0">
                      <a:pos x="7836" y="3901"/>
                    </a:cxn>
                    <a:cxn ang="0">
                      <a:pos x="3852" y="0"/>
                    </a:cxn>
                    <a:cxn ang="0">
                      <a:pos x="0" y="3901"/>
                    </a:cxn>
                    <a:cxn ang="0">
                      <a:pos x="3852" y="7803"/>
                    </a:cxn>
                    <a:cxn ang="0">
                      <a:pos x="7836" y="3901"/>
                    </a:cxn>
                    <a:cxn ang="0">
                      <a:pos x="7576" y="3901"/>
                    </a:cxn>
                    <a:cxn ang="0">
                      <a:pos x="3852" y="7549"/>
                    </a:cxn>
                    <a:cxn ang="0">
                      <a:pos x="260" y="3901"/>
                    </a:cxn>
                    <a:cxn ang="0">
                      <a:pos x="3852" y="258"/>
                    </a:cxn>
                    <a:cxn ang="0">
                      <a:pos x="7576" y="3901"/>
                    </a:cxn>
                  </a:cxnLst>
                  <a:rect l="txL" t="txT" r="txR" b="txB"/>
                  <a:pathLst>
                    <a:path w="59" h="60">
                      <a:moveTo>
                        <a:pt x="59" y="30"/>
                      </a:moveTo>
                      <a:cubicBezTo>
                        <a:pt x="59" y="14"/>
                        <a:pt x="46" y="0"/>
                        <a:pt x="29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47"/>
                        <a:pt x="13" y="60"/>
                        <a:pt x="29" y="60"/>
                      </a:cubicBezTo>
                      <a:cubicBezTo>
                        <a:pt x="46" y="60"/>
                        <a:pt x="59" y="47"/>
                        <a:pt x="59" y="30"/>
                      </a:cubicBezTo>
                      <a:moveTo>
                        <a:pt x="57" y="30"/>
                      </a:moveTo>
                      <a:cubicBezTo>
                        <a:pt x="57" y="45"/>
                        <a:pt x="45" y="58"/>
                        <a:pt x="29" y="58"/>
                      </a:cubicBezTo>
                      <a:cubicBezTo>
                        <a:pt x="14" y="58"/>
                        <a:pt x="2" y="45"/>
                        <a:pt x="2" y="30"/>
                      </a:cubicBezTo>
                      <a:cubicBezTo>
                        <a:pt x="2" y="15"/>
                        <a:pt x="14" y="2"/>
                        <a:pt x="29" y="2"/>
                      </a:cubicBezTo>
                      <a:cubicBezTo>
                        <a:pt x="45" y="2"/>
                        <a:pt x="57" y="15"/>
                        <a:pt x="57" y="30"/>
                      </a:cubicBezTo>
                    </a:path>
                  </a:pathLst>
                </a:custGeom>
                <a:solidFill>
                  <a:srgbClr val="9182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4" name="Freeform 1747"/>
                <p:cNvSpPr>
                  <a:spLocks noEditPoints="1"/>
                </p:cNvSpPr>
                <p:nvPr/>
              </p:nvSpPr>
              <p:spPr>
                <a:xfrm>
                  <a:off x="2408" y="3008"/>
                  <a:ext cx="291" cy="293"/>
                </a:xfrm>
                <a:custGeom>
                  <a:avLst/>
                  <a:gdLst>
                    <a:gd name="txL" fmla="*/ 0 w 57"/>
                    <a:gd name="txT" fmla="*/ 0 h 58"/>
                    <a:gd name="txR" fmla="*/ 57 w 57"/>
                    <a:gd name="txB" fmla="*/ 58 h 58"/>
                  </a:gdLst>
                  <a:ahLst/>
                  <a:cxnLst>
                    <a:cxn ang="0">
                      <a:pos x="7586" y="3753"/>
                    </a:cxn>
                    <a:cxn ang="0">
                      <a:pos x="3727" y="0"/>
                    </a:cxn>
                    <a:cxn ang="0">
                      <a:pos x="0" y="3753"/>
                    </a:cxn>
                    <a:cxn ang="0">
                      <a:pos x="3727" y="7477"/>
                    </a:cxn>
                    <a:cxn ang="0">
                      <a:pos x="7586" y="3753"/>
                    </a:cxn>
                    <a:cxn ang="0">
                      <a:pos x="7326" y="3753"/>
                    </a:cxn>
                    <a:cxn ang="0">
                      <a:pos x="3727" y="7224"/>
                    </a:cxn>
                    <a:cxn ang="0">
                      <a:pos x="260" y="3753"/>
                    </a:cxn>
                    <a:cxn ang="0">
                      <a:pos x="3727" y="258"/>
                    </a:cxn>
                    <a:cxn ang="0">
                      <a:pos x="7326" y="3753"/>
                    </a:cxn>
                  </a:cxnLst>
                  <a:rect l="txL" t="txT" r="txR" b="txB"/>
                  <a:pathLst>
                    <a:path w="57" h="58">
                      <a:moveTo>
                        <a:pt x="57" y="29"/>
                      </a:moveTo>
                      <a:cubicBezTo>
                        <a:pt x="57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5"/>
                        <a:pt x="13" y="58"/>
                        <a:pt x="28" y="58"/>
                      </a:cubicBezTo>
                      <a:cubicBezTo>
                        <a:pt x="44" y="58"/>
                        <a:pt x="57" y="45"/>
                        <a:pt x="57" y="29"/>
                      </a:cubicBezTo>
                      <a:moveTo>
                        <a:pt x="55" y="29"/>
                      </a:moveTo>
                      <a:cubicBezTo>
                        <a:pt x="55" y="44"/>
                        <a:pt x="43" y="56"/>
                        <a:pt x="28" y="56"/>
                      </a:cubicBezTo>
                      <a:cubicBezTo>
                        <a:pt x="14" y="56"/>
                        <a:pt x="2" y="44"/>
                        <a:pt x="2" y="29"/>
                      </a:cubicBezTo>
                      <a:cubicBezTo>
                        <a:pt x="2" y="14"/>
                        <a:pt x="14" y="2"/>
                        <a:pt x="28" y="2"/>
                      </a:cubicBezTo>
                      <a:cubicBezTo>
                        <a:pt x="43" y="2"/>
                        <a:pt x="55" y="14"/>
                        <a:pt x="55" y="29"/>
                      </a:cubicBezTo>
                    </a:path>
                  </a:pathLst>
                </a:custGeom>
                <a:solidFill>
                  <a:srgbClr val="9384B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5" name="Freeform 1748"/>
                <p:cNvSpPr>
                  <a:spLocks noEditPoints="1"/>
                </p:cNvSpPr>
                <p:nvPr/>
              </p:nvSpPr>
              <p:spPr>
                <a:xfrm>
                  <a:off x="2413" y="3014"/>
                  <a:ext cx="280" cy="282"/>
                </a:xfrm>
                <a:custGeom>
                  <a:avLst/>
                  <a:gdLst>
                    <a:gd name="txL" fmla="*/ 0 w 55"/>
                    <a:gd name="txT" fmla="*/ 0 h 56"/>
                    <a:gd name="txR" fmla="*/ 55 w 55"/>
                    <a:gd name="txB" fmla="*/ 56 h 56"/>
                  </a:gdLst>
                  <a:ahLst/>
                  <a:cxnLst>
                    <a:cxn ang="0">
                      <a:pos x="7255" y="3575"/>
                    </a:cxn>
                    <a:cxn ang="0">
                      <a:pos x="3548" y="0"/>
                    </a:cxn>
                    <a:cxn ang="0">
                      <a:pos x="0" y="3575"/>
                    </a:cxn>
                    <a:cxn ang="0">
                      <a:pos x="3548" y="7151"/>
                    </a:cxn>
                    <a:cxn ang="0">
                      <a:pos x="7255" y="3575"/>
                    </a:cxn>
                    <a:cxn ang="0">
                      <a:pos x="7000" y="3575"/>
                    </a:cxn>
                    <a:cxn ang="0">
                      <a:pos x="3548" y="6899"/>
                    </a:cxn>
                    <a:cxn ang="0">
                      <a:pos x="260" y="3575"/>
                    </a:cxn>
                    <a:cxn ang="0">
                      <a:pos x="3548" y="252"/>
                    </a:cxn>
                    <a:cxn ang="0">
                      <a:pos x="7000" y="3575"/>
                    </a:cxn>
                  </a:cxnLst>
                  <a:rect l="txL" t="txT" r="txR" b="txB"/>
                  <a:pathLst>
                    <a:path w="55" h="56">
                      <a:moveTo>
                        <a:pt x="55" y="28"/>
                      </a:move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3"/>
                        <a:pt x="12" y="56"/>
                        <a:pt x="27" y="56"/>
                      </a:cubicBezTo>
                      <a:cubicBezTo>
                        <a:pt x="43" y="56"/>
                        <a:pt x="55" y="43"/>
                        <a:pt x="55" y="28"/>
                      </a:cubicBezTo>
                      <a:moveTo>
                        <a:pt x="53" y="28"/>
                      </a:moveTo>
                      <a:cubicBezTo>
                        <a:pt x="53" y="42"/>
                        <a:pt x="42" y="54"/>
                        <a:pt x="27" y="54"/>
                      </a:cubicBezTo>
                      <a:cubicBezTo>
                        <a:pt x="13" y="54"/>
                        <a:pt x="2" y="42"/>
                        <a:pt x="2" y="28"/>
                      </a:cubicBezTo>
                      <a:cubicBezTo>
                        <a:pt x="2" y="14"/>
                        <a:pt x="13" y="2"/>
                        <a:pt x="27" y="2"/>
                      </a:cubicBezTo>
                      <a:cubicBezTo>
                        <a:pt x="42" y="2"/>
                        <a:pt x="53" y="14"/>
                        <a:pt x="53" y="28"/>
                      </a:cubicBezTo>
                    </a:path>
                  </a:pathLst>
                </a:custGeom>
                <a:solidFill>
                  <a:srgbClr val="9788B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6" name="Freeform 1749"/>
                <p:cNvSpPr>
                  <a:spLocks noEditPoints="1"/>
                </p:cNvSpPr>
                <p:nvPr/>
              </p:nvSpPr>
              <p:spPr>
                <a:xfrm>
                  <a:off x="2418" y="3019"/>
                  <a:ext cx="270" cy="272"/>
                </a:xfrm>
                <a:custGeom>
                  <a:avLst/>
                  <a:gdLst>
                    <a:gd name="txL" fmla="*/ 0 w 53"/>
                    <a:gd name="txT" fmla="*/ 0 h 54"/>
                    <a:gd name="txR" fmla="*/ 53 w 53"/>
                    <a:gd name="txB" fmla="*/ 54 h 54"/>
                  </a:gdLst>
                  <a:ahLst/>
                  <a:cxnLst>
                    <a:cxn ang="0">
                      <a:pos x="7005" y="3450"/>
                    </a:cxn>
                    <a:cxn ang="0">
                      <a:pos x="3423" y="0"/>
                    </a:cxn>
                    <a:cxn ang="0">
                      <a:pos x="0" y="3450"/>
                    </a:cxn>
                    <a:cxn ang="0">
                      <a:pos x="3423" y="6901"/>
                    </a:cxn>
                    <a:cxn ang="0">
                      <a:pos x="7005" y="3450"/>
                    </a:cxn>
                    <a:cxn ang="0">
                      <a:pos x="6750" y="3450"/>
                    </a:cxn>
                    <a:cxn ang="0">
                      <a:pos x="3423" y="6649"/>
                    </a:cxn>
                    <a:cxn ang="0">
                      <a:pos x="260" y="3450"/>
                    </a:cxn>
                    <a:cxn ang="0">
                      <a:pos x="3423" y="252"/>
                    </a:cxn>
                    <a:cxn ang="0">
                      <a:pos x="6750" y="3450"/>
                    </a:cxn>
                  </a:cxnLst>
                  <a:rect l="txL" t="txT" r="txR" b="txB"/>
                  <a:pathLst>
                    <a:path w="53" h="54">
                      <a:moveTo>
                        <a:pt x="53" y="27"/>
                      </a:moveTo>
                      <a:cubicBezTo>
                        <a:pt x="53" y="12"/>
                        <a:pt x="41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6" y="54"/>
                      </a:cubicBezTo>
                      <a:cubicBezTo>
                        <a:pt x="41" y="54"/>
                        <a:pt x="53" y="42"/>
                        <a:pt x="53" y="27"/>
                      </a:cubicBezTo>
                      <a:moveTo>
                        <a:pt x="51" y="27"/>
                      </a:moveTo>
                      <a:cubicBezTo>
                        <a:pt x="51" y="41"/>
                        <a:pt x="40" y="52"/>
                        <a:pt x="26" y="52"/>
                      </a:cubicBezTo>
                      <a:cubicBezTo>
                        <a:pt x="13" y="52"/>
                        <a:pt x="2" y="41"/>
                        <a:pt x="2" y="27"/>
                      </a:cubicBezTo>
                      <a:cubicBezTo>
                        <a:pt x="2" y="13"/>
                        <a:pt x="13" y="2"/>
                        <a:pt x="26" y="2"/>
                      </a:cubicBezTo>
                      <a:cubicBezTo>
                        <a:pt x="40" y="2"/>
                        <a:pt x="51" y="13"/>
                        <a:pt x="51" y="27"/>
                      </a:cubicBezTo>
                    </a:path>
                  </a:pathLst>
                </a:custGeom>
                <a:solidFill>
                  <a:srgbClr val="988AB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7" name="Freeform 1750"/>
                <p:cNvSpPr>
                  <a:spLocks noEditPoints="1"/>
                </p:cNvSpPr>
                <p:nvPr/>
              </p:nvSpPr>
              <p:spPr>
                <a:xfrm>
                  <a:off x="2423" y="3024"/>
                  <a:ext cx="260" cy="262"/>
                </a:xfrm>
                <a:custGeom>
                  <a:avLst/>
                  <a:gdLst>
                    <a:gd name="txL" fmla="*/ 0 w 51"/>
                    <a:gd name="txT" fmla="*/ 0 h 52"/>
                    <a:gd name="txR" fmla="*/ 51 w 51"/>
                    <a:gd name="txB" fmla="*/ 52 h 52"/>
                  </a:gdLst>
                  <a:ahLst/>
                  <a:cxnLst>
                    <a:cxn ang="0">
                      <a:pos x="6755" y="3325"/>
                    </a:cxn>
                    <a:cxn ang="0">
                      <a:pos x="3298" y="0"/>
                    </a:cxn>
                    <a:cxn ang="0">
                      <a:pos x="0" y="3325"/>
                    </a:cxn>
                    <a:cxn ang="0">
                      <a:pos x="3298" y="6651"/>
                    </a:cxn>
                    <a:cxn ang="0">
                      <a:pos x="6755" y="3325"/>
                    </a:cxn>
                    <a:cxn ang="0">
                      <a:pos x="6500" y="3325"/>
                    </a:cxn>
                    <a:cxn ang="0">
                      <a:pos x="3298" y="6399"/>
                    </a:cxn>
                    <a:cxn ang="0">
                      <a:pos x="260" y="3325"/>
                    </a:cxn>
                    <a:cxn ang="0">
                      <a:pos x="3298" y="252"/>
                    </a:cxn>
                    <a:cxn ang="0">
                      <a:pos x="6500" y="3325"/>
                    </a:cxn>
                  </a:cxnLst>
                  <a:rect l="txL" t="txT" r="txR" b="txB"/>
                  <a:pathLst>
                    <a:path w="51" h="52">
                      <a:moveTo>
                        <a:pt x="51" y="26"/>
                      </a:moveTo>
                      <a:cubicBezTo>
                        <a:pt x="51" y="12"/>
                        <a:pt x="40" y="0"/>
                        <a:pt x="25" y="0"/>
                      </a:cubicBezTo>
                      <a:cubicBezTo>
                        <a:pt x="11" y="0"/>
                        <a:pt x="0" y="12"/>
                        <a:pt x="0" y="26"/>
                      </a:cubicBezTo>
                      <a:cubicBezTo>
                        <a:pt x="0" y="40"/>
                        <a:pt x="11" y="52"/>
                        <a:pt x="25" y="52"/>
                      </a:cubicBezTo>
                      <a:cubicBezTo>
                        <a:pt x="40" y="52"/>
                        <a:pt x="51" y="40"/>
                        <a:pt x="51" y="26"/>
                      </a:cubicBezTo>
                      <a:moveTo>
                        <a:pt x="49" y="26"/>
                      </a:moveTo>
                      <a:cubicBezTo>
                        <a:pt x="49" y="39"/>
                        <a:pt x="39" y="50"/>
                        <a:pt x="25" y="50"/>
                      </a:cubicBezTo>
                      <a:cubicBezTo>
                        <a:pt x="12" y="50"/>
                        <a:pt x="2" y="39"/>
                        <a:pt x="2" y="26"/>
                      </a:cubicBezTo>
                      <a:cubicBezTo>
                        <a:pt x="2" y="13"/>
                        <a:pt x="12" y="2"/>
                        <a:pt x="25" y="2"/>
                      </a:cubicBezTo>
                      <a:cubicBezTo>
                        <a:pt x="39" y="2"/>
                        <a:pt x="49" y="13"/>
                        <a:pt x="49" y="26"/>
                      </a:cubicBezTo>
                    </a:path>
                  </a:pathLst>
                </a:custGeom>
                <a:solidFill>
                  <a:srgbClr val="9A8CB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8" name="Freeform 1751"/>
                <p:cNvSpPr>
                  <a:spLocks noEditPoints="1"/>
                </p:cNvSpPr>
                <p:nvPr/>
              </p:nvSpPr>
              <p:spPr>
                <a:xfrm>
                  <a:off x="2428" y="3029"/>
                  <a:ext cx="250" cy="252"/>
                </a:xfrm>
                <a:custGeom>
                  <a:avLst/>
                  <a:gdLst>
                    <a:gd name="txL" fmla="*/ 0 w 49"/>
                    <a:gd name="txT" fmla="*/ 0 h 50"/>
                    <a:gd name="txR" fmla="*/ 49 w 49"/>
                    <a:gd name="txB" fmla="*/ 50 h 50"/>
                  </a:gdLst>
                  <a:ahLst/>
                  <a:cxnLst>
                    <a:cxn ang="0">
                      <a:pos x="6510" y="3200"/>
                    </a:cxn>
                    <a:cxn ang="0">
                      <a:pos x="3173" y="0"/>
                    </a:cxn>
                    <a:cxn ang="0">
                      <a:pos x="0" y="3200"/>
                    </a:cxn>
                    <a:cxn ang="0">
                      <a:pos x="3173" y="6401"/>
                    </a:cxn>
                    <a:cxn ang="0">
                      <a:pos x="6510" y="3200"/>
                    </a:cxn>
                    <a:cxn ang="0">
                      <a:pos x="6245" y="3200"/>
                    </a:cxn>
                    <a:cxn ang="0">
                      <a:pos x="3173" y="6149"/>
                    </a:cxn>
                    <a:cxn ang="0">
                      <a:pos x="260" y="3200"/>
                    </a:cxn>
                    <a:cxn ang="0">
                      <a:pos x="3173" y="252"/>
                    </a:cxn>
                    <a:cxn ang="0">
                      <a:pos x="6245" y="3200"/>
                    </a:cxn>
                  </a:cxnLst>
                  <a:rect l="txL" t="txT" r="txR" b="txB"/>
                  <a:pathLst>
                    <a:path w="49" h="50">
                      <a:moveTo>
                        <a:pt x="49" y="25"/>
                      </a:moveTo>
                      <a:cubicBezTo>
                        <a:pt x="49" y="11"/>
                        <a:pt x="38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9"/>
                        <a:pt x="11" y="50"/>
                        <a:pt x="24" y="50"/>
                      </a:cubicBezTo>
                      <a:cubicBezTo>
                        <a:pt x="38" y="50"/>
                        <a:pt x="49" y="39"/>
                        <a:pt x="49" y="25"/>
                      </a:cubicBezTo>
                      <a:moveTo>
                        <a:pt x="47" y="25"/>
                      </a:moveTo>
                      <a:cubicBezTo>
                        <a:pt x="47" y="38"/>
                        <a:pt x="37" y="48"/>
                        <a:pt x="24" y="48"/>
                      </a:cubicBezTo>
                      <a:cubicBezTo>
                        <a:pt x="12" y="48"/>
                        <a:pt x="2" y="38"/>
                        <a:pt x="2" y="25"/>
                      </a:cubicBezTo>
                      <a:cubicBezTo>
                        <a:pt x="2" y="13"/>
                        <a:pt x="12" y="2"/>
                        <a:pt x="24" y="2"/>
                      </a:cubicBezTo>
                      <a:cubicBezTo>
                        <a:pt x="37" y="2"/>
                        <a:pt x="47" y="13"/>
                        <a:pt x="47" y="25"/>
                      </a:cubicBezTo>
                    </a:path>
                  </a:pathLst>
                </a:custGeom>
                <a:solidFill>
                  <a:srgbClr val="9E90C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29" name="Freeform 1752"/>
                <p:cNvSpPr>
                  <a:spLocks noEditPoints="1"/>
                </p:cNvSpPr>
                <p:nvPr/>
              </p:nvSpPr>
              <p:spPr>
                <a:xfrm>
                  <a:off x="2433" y="3034"/>
                  <a:ext cx="240" cy="242"/>
                </a:xfrm>
                <a:custGeom>
                  <a:avLst/>
                  <a:gdLst>
                    <a:gd name="txL" fmla="*/ 0 w 47"/>
                    <a:gd name="txT" fmla="*/ 0 h 48"/>
                    <a:gd name="txR" fmla="*/ 47 w 47"/>
                    <a:gd name="txB" fmla="*/ 48 h 48"/>
                  </a:gdLst>
                  <a:ahLst/>
                  <a:cxnLst>
                    <a:cxn ang="0">
                      <a:pos x="6260" y="3075"/>
                    </a:cxn>
                    <a:cxn ang="0">
                      <a:pos x="3049" y="0"/>
                    </a:cxn>
                    <a:cxn ang="0">
                      <a:pos x="0" y="3075"/>
                    </a:cxn>
                    <a:cxn ang="0">
                      <a:pos x="3049" y="6151"/>
                    </a:cxn>
                    <a:cxn ang="0">
                      <a:pos x="6260" y="3075"/>
                    </a:cxn>
                    <a:cxn ang="0">
                      <a:pos x="5995" y="3075"/>
                    </a:cxn>
                    <a:cxn ang="0">
                      <a:pos x="3049" y="5899"/>
                    </a:cxn>
                    <a:cxn ang="0">
                      <a:pos x="260" y="3075"/>
                    </a:cxn>
                    <a:cxn ang="0">
                      <a:pos x="3049" y="252"/>
                    </a:cxn>
                    <a:cxn ang="0">
                      <a:pos x="5995" y="3075"/>
                    </a:cxn>
                  </a:cxnLst>
                  <a:rect l="txL" t="txT" r="txR" b="txB"/>
                  <a:pathLst>
                    <a:path w="47" h="48">
                      <a:moveTo>
                        <a:pt x="47" y="24"/>
                      </a:moveTo>
                      <a:cubicBezTo>
                        <a:pt x="47" y="11"/>
                        <a:pt x="37" y="0"/>
                        <a:pt x="23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8"/>
                        <a:pt x="23" y="48"/>
                      </a:cubicBezTo>
                      <a:cubicBezTo>
                        <a:pt x="37" y="48"/>
                        <a:pt x="47" y="37"/>
                        <a:pt x="47" y="24"/>
                      </a:cubicBezTo>
                      <a:moveTo>
                        <a:pt x="45" y="24"/>
                      </a:moveTo>
                      <a:cubicBezTo>
                        <a:pt x="45" y="36"/>
                        <a:pt x="36" y="46"/>
                        <a:pt x="23" y="46"/>
                      </a:cubicBezTo>
                      <a:cubicBezTo>
                        <a:pt x="11" y="46"/>
                        <a:pt x="2" y="36"/>
                        <a:pt x="2" y="24"/>
                      </a:cubicBezTo>
                      <a:cubicBezTo>
                        <a:pt x="2" y="12"/>
                        <a:pt x="11" y="2"/>
                        <a:pt x="23" y="2"/>
                      </a:cubicBezTo>
                      <a:cubicBezTo>
                        <a:pt x="36" y="2"/>
                        <a:pt x="45" y="12"/>
                        <a:pt x="45" y="24"/>
                      </a:cubicBezTo>
                    </a:path>
                  </a:pathLst>
                </a:custGeom>
                <a:solidFill>
                  <a:srgbClr val="9F92C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0" name="Freeform 1753"/>
                <p:cNvSpPr>
                  <a:spLocks noEditPoints="1"/>
                </p:cNvSpPr>
                <p:nvPr/>
              </p:nvSpPr>
              <p:spPr>
                <a:xfrm>
                  <a:off x="2438" y="3039"/>
                  <a:ext cx="230" cy="232"/>
                </a:xfrm>
                <a:custGeom>
                  <a:avLst/>
                  <a:gdLst>
                    <a:gd name="txL" fmla="*/ 0 w 45"/>
                    <a:gd name="txT" fmla="*/ 0 h 46"/>
                    <a:gd name="txR" fmla="*/ 45 w 45"/>
                    <a:gd name="txB" fmla="*/ 46 h 46"/>
                  </a:gdLst>
                  <a:ahLst/>
                  <a:cxnLst>
                    <a:cxn ang="0">
                      <a:pos x="6011" y="2950"/>
                    </a:cxn>
                    <a:cxn ang="0">
                      <a:pos x="2924" y="0"/>
                    </a:cxn>
                    <a:cxn ang="0">
                      <a:pos x="0" y="2950"/>
                    </a:cxn>
                    <a:cxn ang="0">
                      <a:pos x="2924" y="5901"/>
                    </a:cxn>
                    <a:cxn ang="0">
                      <a:pos x="6011" y="2950"/>
                    </a:cxn>
                    <a:cxn ang="0">
                      <a:pos x="5745" y="2950"/>
                    </a:cxn>
                    <a:cxn ang="0">
                      <a:pos x="2924" y="5649"/>
                    </a:cxn>
                    <a:cxn ang="0">
                      <a:pos x="261" y="2950"/>
                    </a:cxn>
                    <a:cxn ang="0">
                      <a:pos x="2924" y="252"/>
                    </a:cxn>
                    <a:cxn ang="0">
                      <a:pos x="5745" y="2950"/>
                    </a:cxn>
                  </a:cxnLst>
                  <a:rect l="txL" t="txT" r="txR" b="txB"/>
                  <a:pathLst>
                    <a:path w="45" h="46">
                      <a:moveTo>
                        <a:pt x="45" y="23"/>
                      </a:moveTo>
                      <a:cubicBezTo>
                        <a:pt x="45" y="11"/>
                        <a:pt x="35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ubicBezTo>
                        <a:pt x="0" y="36"/>
                        <a:pt x="10" y="46"/>
                        <a:pt x="22" y="46"/>
                      </a:cubicBezTo>
                      <a:cubicBezTo>
                        <a:pt x="35" y="46"/>
                        <a:pt x="45" y="36"/>
                        <a:pt x="45" y="23"/>
                      </a:cubicBezTo>
                      <a:moveTo>
                        <a:pt x="43" y="23"/>
                      </a:moveTo>
                      <a:cubicBezTo>
                        <a:pt x="43" y="35"/>
                        <a:pt x="34" y="44"/>
                        <a:pt x="22" y="44"/>
                      </a:cubicBezTo>
                      <a:cubicBezTo>
                        <a:pt x="11" y="44"/>
                        <a:pt x="2" y="35"/>
                        <a:pt x="2" y="23"/>
                      </a:cubicBezTo>
                      <a:cubicBezTo>
                        <a:pt x="2" y="12"/>
                        <a:pt x="11" y="2"/>
                        <a:pt x="22" y="2"/>
                      </a:cubicBezTo>
                      <a:cubicBezTo>
                        <a:pt x="34" y="2"/>
                        <a:pt x="43" y="12"/>
                        <a:pt x="43" y="23"/>
                      </a:cubicBezTo>
                    </a:path>
                  </a:pathLst>
                </a:custGeom>
                <a:solidFill>
                  <a:srgbClr val="A395C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1" name="Freeform 1754"/>
                <p:cNvSpPr>
                  <a:spLocks noEditPoints="1"/>
                </p:cNvSpPr>
                <p:nvPr/>
              </p:nvSpPr>
              <p:spPr>
                <a:xfrm>
                  <a:off x="2443" y="3044"/>
                  <a:ext cx="220" cy="222"/>
                </a:xfrm>
                <a:custGeom>
                  <a:avLst/>
                  <a:gdLst>
                    <a:gd name="txL" fmla="*/ 0 w 43"/>
                    <a:gd name="txT" fmla="*/ 0 h 44"/>
                    <a:gd name="txR" fmla="*/ 43 w 43"/>
                    <a:gd name="txB" fmla="*/ 44 h 44"/>
                  </a:gdLst>
                  <a:ahLst/>
                  <a:cxnLst>
                    <a:cxn ang="0">
                      <a:pos x="5761" y="2825"/>
                    </a:cxn>
                    <a:cxn ang="0">
                      <a:pos x="2799" y="0"/>
                    </a:cxn>
                    <a:cxn ang="0">
                      <a:pos x="0" y="2825"/>
                    </a:cxn>
                    <a:cxn ang="0">
                      <a:pos x="2799" y="5651"/>
                    </a:cxn>
                    <a:cxn ang="0">
                      <a:pos x="5761" y="2825"/>
                    </a:cxn>
                    <a:cxn ang="0">
                      <a:pos x="5495" y="2825"/>
                    </a:cxn>
                    <a:cxn ang="0">
                      <a:pos x="2799" y="5399"/>
                    </a:cxn>
                    <a:cxn ang="0">
                      <a:pos x="261" y="2825"/>
                    </a:cxn>
                    <a:cxn ang="0">
                      <a:pos x="2799" y="252"/>
                    </a:cxn>
                    <a:cxn ang="0">
                      <a:pos x="5495" y="2825"/>
                    </a:cxn>
                  </a:cxnLst>
                  <a:rect l="txL" t="txT" r="txR" b="txB"/>
                  <a:pathLst>
                    <a:path w="43" h="44">
                      <a:moveTo>
                        <a:pt x="43" y="22"/>
                      </a:moveTo>
                      <a:cubicBezTo>
                        <a:pt x="43" y="10"/>
                        <a:pt x="34" y="0"/>
                        <a:pt x="21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34"/>
                        <a:pt x="9" y="44"/>
                        <a:pt x="21" y="44"/>
                      </a:cubicBezTo>
                      <a:cubicBezTo>
                        <a:pt x="34" y="44"/>
                        <a:pt x="43" y="34"/>
                        <a:pt x="43" y="22"/>
                      </a:cubicBezTo>
                      <a:moveTo>
                        <a:pt x="41" y="22"/>
                      </a:moveTo>
                      <a:cubicBezTo>
                        <a:pt x="41" y="33"/>
                        <a:pt x="32" y="42"/>
                        <a:pt x="21" y="42"/>
                      </a:cubicBezTo>
                      <a:cubicBezTo>
                        <a:pt x="11" y="42"/>
                        <a:pt x="2" y="33"/>
                        <a:pt x="2" y="22"/>
                      </a:cubicBezTo>
                      <a:cubicBezTo>
                        <a:pt x="2" y="11"/>
                        <a:pt x="11" y="2"/>
                        <a:pt x="21" y="2"/>
                      </a:cubicBezTo>
                      <a:cubicBezTo>
                        <a:pt x="32" y="2"/>
                        <a:pt x="41" y="11"/>
                        <a:pt x="41" y="22"/>
                      </a:cubicBezTo>
                    </a:path>
                  </a:pathLst>
                </a:custGeom>
                <a:solidFill>
                  <a:srgbClr val="A598C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2" name="Freeform 1755"/>
                <p:cNvSpPr>
                  <a:spLocks noEditPoints="1"/>
                </p:cNvSpPr>
                <p:nvPr/>
              </p:nvSpPr>
              <p:spPr>
                <a:xfrm>
                  <a:off x="2449" y="3049"/>
                  <a:ext cx="209" cy="212"/>
                </a:xfrm>
                <a:custGeom>
                  <a:avLst/>
                  <a:gdLst>
                    <a:gd name="txL" fmla="*/ 0 w 41"/>
                    <a:gd name="txT" fmla="*/ 0 h 42"/>
                    <a:gd name="txR" fmla="*/ 41 w 41"/>
                    <a:gd name="txB" fmla="*/ 42 h 42"/>
                  </a:gdLst>
                  <a:ahLst/>
                  <a:cxnLst>
                    <a:cxn ang="0">
                      <a:pos x="5429" y="2700"/>
                    </a:cxn>
                    <a:cxn ang="0">
                      <a:pos x="2651" y="0"/>
                    </a:cxn>
                    <a:cxn ang="0">
                      <a:pos x="0" y="2700"/>
                    </a:cxn>
                    <a:cxn ang="0">
                      <a:pos x="2651" y="5401"/>
                    </a:cxn>
                    <a:cxn ang="0">
                      <a:pos x="5429" y="2700"/>
                    </a:cxn>
                    <a:cxn ang="0">
                      <a:pos x="5169" y="2700"/>
                    </a:cxn>
                    <a:cxn ang="0">
                      <a:pos x="2651" y="5149"/>
                    </a:cxn>
                    <a:cxn ang="0">
                      <a:pos x="260" y="2700"/>
                    </a:cxn>
                    <a:cxn ang="0">
                      <a:pos x="2651" y="252"/>
                    </a:cxn>
                    <a:cxn ang="0">
                      <a:pos x="5169" y="2700"/>
                    </a:cxn>
                  </a:cxnLst>
                  <a:rect l="txL" t="txT" r="txR" b="txB"/>
                  <a:pathLst>
                    <a:path w="41" h="42">
                      <a:moveTo>
                        <a:pt x="41" y="21"/>
                      </a:move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3"/>
                        <a:pt x="9" y="42"/>
                        <a:pt x="20" y="42"/>
                      </a:cubicBezTo>
                      <a:cubicBezTo>
                        <a:pt x="32" y="42"/>
                        <a:pt x="41" y="33"/>
                        <a:pt x="41" y="21"/>
                      </a:cubicBezTo>
                      <a:moveTo>
                        <a:pt x="39" y="21"/>
                      </a:moveTo>
                      <a:cubicBezTo>
                        <a:pt x="39" y="32"/>
                        <a:pt x="31" y="40"/>
                        <a:pt x="20" y="40"/>
                      </a:cubicBezTo>
                      <a:cubicBezTo>
                        <a:pt x="10" y="40"/>
                        <a:pt x="2" y="32"/>
                        <a:pt x="2" y="21"/>
                      </a:cubicBezTo>
                      <a:cubicBezTo>
                        <a:pt x="2" y="11"/>
                        <a:pt x="10" y="2"/>
                        <a:pt x="20" y="2"/>
                      </a:cubicBezTo>
                      <a:cubicBezTo>
                        <a:pt x="31" y="2"/>
                        <a:pt x="39" y="11"/>
                        <a:pt x="39" y="21"/>
                      </a:cubicBezTo>
                    </a:path>
                  </a:pathLst>
                </a:custGeom>
                <a:solidFill>
                  <a:srgbClr val="A79BC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3" name="Freeform 1756"/>
                <p:cNvSpPr>
                  <a:spLocks noEditPoints="1"/>
                </p:cNvSpPr>
                <p:nvPr/>
              </p:nvSpPr>
              <p:spPr>
                <a:xfrm>
                  <a:off x="2454" y="3054"/>
                  <a:ext cx="199" cy="202"/>
                </a:xfrm>
                <a:custGeom>
                  <a:avLst/>
                  <a:gdLst>
                    <a:gd name="txL" fmla="*/ 0 w 39"/>
                    <a:gd name="txT" fmla="*/ 0 h 40"/>
                    <a:gd name="txR" fmla="*/ 39 w 39"/>
                    <a:gd name="txB" fmla="*/ 40 h 40"/>
                  </a:gdLst>
                  <a:ahLst/>
                  <a:cxnLst>
                    <a:cxn ang="0">
                      <a:pos x="5179" y="2576"/>
                    </a:cxn>
                    <a:cxn ang="0">
                      <a:pos x="2526" y="0"/>
                    </a:cxn>
                    <a:cxn ang="0">
                      <a:pos x="0" y="2576"/>
                    </a:cxn>
                    <a:cxn ang="0">
                      <a:pos x="2526" y="5151"/>
                    </a:cxn>
                    <a:cxn ang="0">
                      <a:pos x="5179" y="2576"/>
                    </a:cxn>
                    <a:cxn ang="0">
                      <a:pos x="4919" y="2576"/>
                    </a:cxn>
                    <a:cxn ang="0">
                      <a:pos x="2526" y="4899"/>
                    </a:cxn>
                    <a:cxn ang="0">
                      <a:pos x="260" y="2576"/>
                    </a:cxn>
                    <a:cxn ang="0">
                      <a:pos x="2526" y="258"/>
                    </a:cxn>
                    <a:cxn ang="0">
                      <a:pos x="4919" y="2576"/>
                    </a:cxn>
                  </a:cxnLst>
                  <a:rect l="txL" t="txT" r="txR" b="txB"/>
                  <a:pathLst>
                    <a:path w="39" h="40">
                      <a:moveTo>
                        <a:pt x="39" y="20"/>
                      </a:move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19" y="40"/>
                      </a:cubicBezTo>
                      <a:cubicBezTo>
                        <a:pt x="30" y="40"/>
                        <a:pt x="39" y="31"/>
                        <a:pt x="39" y="20"/>
                      </a:cubicBezTo>
                      <a:moveTo>
                        <a:pt x="37" y="20"/>
                      </a:moveTo>
                      <a:cubicBezTo>
                        <a:pt x="37" y="30"/>
                        <a:pt x="29" y="38"/>
                        <a:pt x="19" y="38"/>
                      </a:cubicBezTo>
                      <a:cubicBezTo>
                        <a:pt x="10" y="38"/>
                        <a:pt x="2" y="30"/>
                        <a:pt x="2" y="20"/>
                      </a:cubicBezTo>
                      <a:cubicBezTo>
                        <a:pt x="2" y="10"/>
                        <a:pt x="10" y="2"/>
                        <a:pt x="19" y="2"/>
                      </a:cubicBezTo>
                      <a:cubicBezTo>
                        <a:pt x="29" y="2"/>
                        <a:pt x="37" y="10"/>
                        <a:pt x="37" y="20"/>
                      </a:cubicBezTo>
                    </a:path>
                  </a:pathLst>
                </a:custGeom>
                <a:solidFill>
                  <a:srgbClr val="ADA1C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4" name="Freeform 1757"/>
                <p:cNvSpPr>
                  <a:spLocks noEditPoints="1"/>
                </p:cNvSpPr>
                <p:nvPr/>
              </p:nvSpPr>
              <p:spPr>
                <a:xfrm>
                  <a:off x="2459" y="3059"/>
                  <a:ext cx="189" cy="192"/>
                </a:xfrm>
                <a:custGeom>
                  <a:avLst/>
                  <a:gdLst>
                    <a:gd name="txL" fmla="*/ 0 w 37"/>
                    <a:gd name="txT" fmla="*/ 0 h 38"/>
                    <a:gd name="txR" fmla="*/ 37 w 37"/>
                    <a:gd name="txB" fmla="*/ 38 h 38"/>
                  </a:gdLst>
                  <a:ahLst/>
                  <a:cxnLst>
                    <a:cxn ang="0">
                      <a:pos x="4929" y="2451"/>
                    </a:cxn>
                    <a:cxn ang="0">
                      <a:pos x="2401" y="0"/>
                    </a:cxn>
                    <a:cxn ang="0">
                      <a:pos x="0" y="2451"/>
                    </a:cxn>
                    <a:cxn ang="0">
                      <a:pos x="2401" y="4901"/>
                    </a:cxn>
                    <a:cxn ang="0">
                      <a:pos x="4929" y="2451"/>
                    </a:cxn>
                    <a:cxn ang="0">
                      <a:pos x="4669" y="2451"/>
                    </a:cxn>
                    <a:cxn ang="0">
                      <a:pos x="2401" y="4648"/>
                    </a:cxn>
                    <a:cxn ang="0">
                      <a:pos x="261" y="2451"/>
                    </a:cxn>
                    <a:cxn ang="0">
                      <a:pos x="2401" y="258"/>
                    </a:cxn>
                    <a:cxn ang="0">
                      <a:pos x="4669" y="2451"/>
                    </a:cxn>
                  </a:cxnLst>
                  <a:rect l="txL" t="txT" r="txR" b="txB"/>
                  <a:pathLst>
                    <a:path w="37" h="38">
                      <a:moveTo>
                        <a:pt x="37" y="19"/>
                      </a:move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8" y="0"/>
                        <a:pt x="0" y="9"/>
                        <a:pt x="0" y="19"/>
                      </a:cubicBezTo>
                      <a:cubicBezTo>
                        <a:pt x="0" y="30"/>
                        <a:pt x="8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moveTo>
                        <a:pt x="35" y="19"/>
                      </a:moveTo>
                      <a:cubicBezTo>
                        <a:pt x="35" y="28"/>
                        <a:pt x="28" y="36"/>
                        <a:pt x="18" y="36"/>
                      </a:cubicBezTo>
                      <a:cubicBezTo>
                        <a:pt x="9" y="36"/>
                        <a:pt x="2" y="28"/>
                        <a:pt x="2" y="19"/>
                      </a:cubicBezTo>
                      <a:cubicBezTo>
                        <a:pt x="2" y="10"/>
                        <a:pt x="9" y="2"/>
                        <a:pt x="18" y="2"/>
                      </a:cubicBezTo>
                      <a:cubicBezTo>
                        <a:pt x="28" y="2"/>
                        <a:pt x="35" y="10"/>
                        <a:pt x="35" y="19"/>
                      </a:cubicBezTo>
                    </a:path>
                  </a:pathLst>
                </a:custGeom>
                <a:solidFill>
                  <a:srgbClr val="AFA3C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5" name="Freeform 1758"/>
                <p:cNvSpPr>
                  <a:spLocks noEditPoints="1"/>
                </p:cNvSpPr>
                <p:nvPr/>
              </p:nvSpPr>
              <p:spPr>
                <a:xfrm>
                  <a:off x="2464" y="3064"/>
                  <a:ext cx="178" cy="182"/>
                </a:xfrm>
                <a:custGeom>
                  <a:avLst/>
                  <a:gdLst>
                    <a:gd name="txL" fmla="*/ 0 w 35"/>
                    <a:gd name="txT" fmla="*/ 0 h 36"/>
                    <a:gd name="txR" fmla="*/ 35 w 35"/>
                    <a:gd name="txB" fmla="*/ 36 h 36"/>
                  </a:gdLst>
                  <a:ahLst/>
                  <a:cxnLst>
                    <a:cxn ang="0">
                      <a:pos x="4603" y="2326"/>
                    </a:cxn>
                    <a:cxn ang="0">
                      <a:pos x="2222" y="0"/>
                    </a:cxn>
                    <a:cxn ang="0">
                      <a:pos x="0" y="2326"/>
                    </a:cxn>
                    <a:cxn ang="0">
                      <a:pos x="2222" y="4651"/>
                    </a:cxn>
                    <a:cxn ang="0">
                      <a:pos x="4603" y="2326"/>
                    </a:cxn>
                    <a:cxn ang="0">
                      <a:pos x="4343" y="2326"/>
                    </a:cxn>
                    <a:cxn ang="0">
                      <a:pos x="2222" y="4398"/>
                    </a:cxn>
                    <a:cxn ang="0">
                      <a:pos x="259" y="2326"/>
                    </a:cxn>
                    <a:cxn ang="0">
                      <a:pos x="2222" y="258"/>
                    </a:cxn>
                    <a:cxn ang="0">
                      <a:pos x="4343" y="2326"/>
                    </a:cxn>
                  </a:cxnLst>
                  <a:rect l="txL" t="txT" r="txR" b="txB"/>
                  <a:pathLst>
                    <a:path w="35" h="36">
                      <a:moveTo>
                        <a:pt x="35" y="18"/>
                      </a:moveTo>
                      <a:cubicBezTo>
                        <a:pt x="35" y="8"/>
                        <a:pt x="27" y="0"/>
                        <a:pt x="17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7" y="36"/>
                      </a:cubicBezTo>
                      <a:cubicBezTo>
                        <a:pt x="27" y="36"/>
                        <a:pt x="35" y="28"/>
                        <a:pt x="35" y="18"/>
                      </a:cubicBezTo>
                      <a:moveTo>
                        <a:pt x="33" y="18"/>
                      </a:moveTo>
                      <a:cubicBezTo>
                        <a:pt x="33" y="27"/>
                        <a:pt x="26" y="34"/>
                        <a:pt x="17" y="34"/>
                      </a:cubicBezTo>
                      <a:cubicBezTo>
                        <a:pt x="9" y="34"/>
                        <a:pt x="2" y="27"/>
                        <a:pt x="2" y="18"/>
                      </a:cubicBezTo>
                      <a:cubicBezTo>
                        <a:pt x="2" y="9"/>
                        <a:pt x="9" y="2"/>
                        <a:pt x="17" y="2"/>
                      </a:cubicBezTo>
                      <a:cubicBezTo>
                        <a:pt x="26" y="2"/>
                        <a:pt x="33" y="9"/>
                        <a:pt x="33" y="18"/>
                      </a:cubicBezTo>
                    </a:path>
                  </a:pathLst>
                </a:custGeom>
                <a:solidFill>
                  <a:srgbClr val="B2A6C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6" name="Freeform 1759"/>
                <p:cNvSpPr>
                  <a:spLocks noEditPoints="1"/>
                </p:cNvSpPr>
                <p:nvPr/>
              </p:nvSpPr>
              <p:spPr>
                <a:xfrm>
                  <a:off x="2469" y="3069"/>
                  <a:ext cx="168" cy="172"/>
                </a:xfrm>
                <a:custGeom>
                  <a:avLst/>
                  <a:gdLst>
                    <a:gd name="txL" fmla="*/ 0 w 33"/>
                    <a:gd name="txT" fmla="*/ 0 h 34"/>
                    <a:gd name="txR" fmla="*/ 33 w 33"/>
                    <a:gd name="txB" fmla="*/ 34 h 34"/>
                  </a:gdLst>
                  <a:ahLst/>
                  <a:cxnLst>
                    <a:cxn ang="0">
                      <a:pos x="4353" y="2201"/>
                    </a:cxn>
                    <a:cxn ang="0">
                      <a:pos x="2097" y="0"/>
                    </a:cxn>
                    <a:cxn ang="0">
                      <a:pos x="0" y="2201"/>
                    </a:cxn>
                    <a:cxn ang="0">
                      <a:pos x="2097" y="4401"/>
                    </a:cxn>
                    <a:cxn ang="0">
                      <a:pos x="4353" y="2201"/>
                    </a:cxn>
                    <a:cxn ang="0">
                      <a:pos x="4093" y="2201"/>
                    </a:cxn>
                    <a:cxn ang="0">
                      <a:pos x="2097" y="4148"/>
                    </a:cxn>
                    <a:cxn ang="0">
                      <a:pos x="260" y="2201"/>
                    </a:cxn>
                    <a:cxn ang="0">
                      <a:pos x="2097" y="258"/>
                    </a:cxn>
                    <a:cxn ang="0">
                      <a:pos x="4093" y="2201"/>
                    </a:cxn>
                  </a:cxnLst>
                  <a:rect l="txL" t="txT" r="txR" b="txB"/>
                  <a:pathLst>
                    <a:path w="33" h="34">
                      <a:moveTo>
                        <a:pt x="33" y="17"/>
                      </a:moveTo>
                      <a:cubicBezTo>
                        <a:pt x="33" y="8"/>
                        <a:pt x="26" y="0"/>
                        <a:pt x="16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ubicBezTo>
                        <a:pt x="0" y="26"/>
                        <a:pt x="7" y="34"/>
                        <a:pt x="16" y="34"/>
                      </a:cubicBezTo>
                      <a:cubicBezTo>
                        <a:pt x="26" y="34"/>
                        <a:pt x="33" y="26"/>
                        <a:pt x="33" y="17"/>
                      </a:cubicBezTo>
                      <a:moveTo>
                        <a:pt x="31" y="17"/>
                      </a:moveTo>
                      <a:cubicBezTo>
                        <a:pt x="31" y="25"/>
                        <a:pt x="25" y="32"/>
                        <a:pt x="16" y="32"/>
                      </a:cubicBezTo>
                      <a:cubicBezTo>
                        <a:pt x="8" y="32"/>
                        <a:pt x="2" y="25"/>
                        <a:pt x="2" y="17"/>
                      </a:cubicBezTo>
                      <a:cubicBezTo>
                        <a:pt x="2" y="9"/>
                        <a:pt x="8" y="2"/>
                        <a:pt x="16" y="2"/>
                      </a:cubicBezTo>
                      <a:cubicBezTo>
                        <a:pt x="25" y="2"/>
                        <a:pt x="31" y="9"/>
                        <a:pt x="31" y="17"/>
                      </a:cubicBezTo>
                    </a:path>
                  </a:pathLst>
                </a:custGeom>
                <a:solidFill>
                  <a:srgbClr val="B7ACD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7" name="Freeform 1760"/>
                <p:cNvSpPr>
                  <a:spLocks noEditPoints="1"/>
                </p:cNvSpPr>
                <p:nvPr/>
              </p:nvSpPr>
              <p:spPr>
                <a:xfrm>
                  <a:off x="2474" y="3074"/>
                  <a:ext cx="158" cy="162"/>
                </a:xfrm>
                <a:custGeom>
                  <a:avLst/>
                  <a:gdLst>
                    <a:gd name="txL" fmla="*/ 0 w 31"/>
                    <a:gd name="txT" fmla="*/ 0 h 32"/>
                    <a:gd name="txR" fmla="*/ 31 w 31"/>
                    <a:gd name="txB" fmla="*/ 32 h 32"/>
                  </a:gdLst>
                  <a:ahLst/>
                  <a:cxnLst>
                    <a:cxn ang="0">
                      <a:pos x="4103" y="2076"/>
                    </a:cxn>
                    <a:cxn ang="0">
                      <a:pos x="1972" y="0"/>
                    </a:cxn>
                    <a:cxn ang="0">
                      <a:pos x="0" y="2076"/>
                    </a:cxn>
                    <a:cxn ang="0">
                      <a:pos x="1972" y="4151"/>
                    </a:cxn>
                    <a:cxn ang="0">
                      <a:pos x="4103" y="2076"/>
                    </a:cxn>
                    <a:cxn ang="0">
                      <a:pos x="3843" y="2076"/>
                    </a:cxn>
                    <a:cxn ang="0">
                      <a:pos x="1972" y="3893"/>
                    </a:cxn>
                    <a:cxn ang="0">
                      <a:pos x="260" y="2076"/>
                    </a:cxn>
                    <a:cxn ang="0">
                      <a:pos x="1972" y="258"/>
                    </a:cxn>
                    <a:cxn ang="0">
                      <a:pos x="3843" y="2076"/>
                    </a:cxn>
                  </a:cxnLst>
                  <a:rect l="txL" t="txT" r="txR" b="txB"/>
                  <a:pathLst>
                    <a:path w="31" h="32">
                      <a:moveTo>
                        <a:pt x="31" y="16"/>
                      </a:moveTo>
                      <a:cubicBezTo>
                        <a:pt x="31" y="7"/>
                        <a:pt x="24" y="0"/>
                        <a:pt x="15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5" y="32"/>
                      </a:cubicBezTo>
                      <a:cubicBezTo>
                        <a:pt x="24" y="32"/>
                        <a:pt x="31" y="25"/>
                        <a:pt x="31" y="16"/>
                      </a:cubicBezTo>
                      <a:moveTo>
                        <a:pt x="29" y="16"/>
                      </a:moveTo>
                      <a:cubicBezTo>
                        <a:pt x="29" y="24"/>
                        <a:pt x="23" y="30"/>
                        <a:pt x="15" y="30"/>
                      </a:cubicBezTo>
                      <a:cubicBezTo>
                        <a:pt x="8" y="30"/>
                        <a:pt x="2" y="24"/>
                        <a:pt x="2" y="16"/>
                      </a:cubicBezTo>
                      <a:cubicBezTo>
                        <a:pt x="2" y="8"/>
                        <a:pt x="8" y="2"/>
                        <a:pt x="15" y="2"/>
                      </a:cubicBezTo>
                      <a:cubicBezTo>
                        <a:pt x="23" y="2"/>
                        <a:pt x="29" y="8"/>
                        <a:pt x="29" y="16"/>
                      </a:cubicBezTo>
                    </a:path>
                  </a:pathLst>
                </a:custGeom>
                <a:solidFill>
                  <a:srgbClr val="B9AE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8" name="Freeform 1761"/>
                <p:cNvSpPr>
                  <a:spLocks noEditPoints="1"/>
                </p:cNvSpPr>
                <p:nvPr/>
              </p:nvSpPr>
              <p:spPr>
                <a:xfrm>
                  <a:off x="2479" y="3079"/>
                  <a:ext cx="148" cy="152"/>
                </a:xfrm>
                <a:custGeom>
                  <a:avLst/>
                  <a:gdLst>
                    <a:gd name="txL" fmla="*/ 0 w 29"/>
                    <a:gd name="txT" fmla="*/ 0 h 30"/>
                    <a:gd name="txR" fmla="*/ 29 w 29"/>
                    <a:gd name="txB" fmla="*/ 30 h 30"/>
                  </a:gdLst>
                  <a:ahLst/>
                  <a:cxnLst>
                    <a:cxn ang="0">
                      <a:pos x="3853" y="1951"/>
                    </a:cxn>
                    <a:cxn ang="0">
                      <a:pos x="1847" y="0"/>
                    </a:cxn>
                    <a:cxn ang="0">
                      <a:pos x="0" y="1951"/>
                    </a:cxn>
                    <a:cxn ang="0">
                      <a:pos x="1847" y="3901"/>
                    </a:cxn>
                    <a:cxn ang="0">
                      <a:pos x="3853" y="1951"/>
                    </a:cxn>
                    <a:cxn ang="0">
                      <a:pos x="3593" y="1951"/>
                    </a:cxn>
                    <a:cxn ang="0">
                      <a:pos x="1847" y="3643"/>
                    </a:cxn>
                    <a:cxn ang="0">
                      <a:pos x="260" y="1951"/>
                    </a:cxn>
                    <a:cxn ang="0">
                      <a:pos x="1847" y="258"/>
                    </a:cxn>
                    <a:cxn ang="0">
                      <a:pos x="3593" y="1951"/>
                    </a:cxn>
                  </a:cxnLst>
                  <a:rect l="txL" t="txT" r="txR" b="txB"/>
                  <a:pathLst>
                    <a:path w="29" h="30">
                      <a:moveTo>
                        <a:pt x="29" y="15"/>
                      </a:moveTo>
                      <a:cubicBezTo>
                        <a:pt x="29" y="7"/>
                        <a:pt x="23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moveTo>
                        <a:pt x="27" y="15"/>
                      </a:moveTo>
                      <a:cubicBezTo>
                        <a:pt x="27" y="22"/>
                        <a:pt x="22" y="28"/>
                        <a:pt x="14" y="28"/>
                      </a:cubicBezTo>
                      <a:cubicBezTo>
                        <a:pt x="7" y="28"/>
                        <a:pt x="2" y="22"/>
                        <a:pt x="2" y="15"/>
                      </a:cubicBezTo>
                      <a:cubicBezTo>
                        <a:pt x="2" y="8"/>
                        <a:pt x="7" y="2"/>
                        <a:pt x="14" y="2"/>
                      </a:cubicBezTo>
                      <a:cubicBezTo>
                        <a:pt x="22" y="2"/>
                        <a:pt x="27" y="8"/>
                        <a:pt x="27" y="15"/>
                      </a:cubicBez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39" name="Freeform 1762"/>
                <p:cNvSpPr>
                  <a:spLocks noEditPoints="1"/>
                </p:cNvSpPr>
                <p:nvPr/>
              </p:nvSpPr>
              <p:spPr>
                <a:xfrm>
                  <a:off x="2484" y="3084"/>
                  <a:ext cx="138" cy="142"/>
                </a:xfrm>
                <a:custGeom>
                  <a:avLst/>
                  <a:gdLst>
                    <a:gd name="txL" fmla="*/ 0 w 27"/>
                    <a:gd name="txT" fmla="*/ 0 h 28"/>
                    <a:gd name="txR" fmla="*/ 27 w 27"/>
                    <a:gd name="txB" fmla="*/ 28 h 28"/>
                  </a:gdLst>
                  <a:ahLst/>
                  <a:cxnLst>
                    <a:cxn ang="0">
                      <a:pos x="3603" y="1826"/>
                    </a:cxn>
                    <a:cxn ang="0">
                      <a:pos x="1722" y="0"/>
                    </a:cxn>
                    <a:cxn ang="0">
                      <a:pos x="0" y="1826"/>
                    </a:cxn>
                    <a:cxn ang="0">
                      <a:pos x="1722" y="3651"/>
                    </a:cxn>
                    <a:cxn ang="0">
                      <a:pos x="3603" y="1826"/>
                    </a:cxn>
                    <a:cxn ang="0">
                      <a:pos x="3343" y="1826"/>
                    </a:cxn>
                    <a:cxn ang="0">
                      <a:pos x="1722" y="3393"/>
                    </a:cxn>
                    <a:cxn ang="0">
                      <a:pos x="261" y="1826"/>
                    </a:cxn>
                    <a:cxn ang="0">
                      <a:pos x="1722" y="259"/>
                    </a:cxn>
                    <a:cxn ang="0">
                      <a:pos x="3343" y="1826"/>
                    </a:cxn>
                  </a:cxnLst>
                  <a:rect l="txL" t="txT" r="txR" b="txB"/>
                  <a:pathLst>
                    <a:path w="27" h="28">
                      <a:moveTo>
                        <a:pt x="27" y="14"/>
                      </a:moveTo>
                      <a:cubicBezTo>
                        <a:pt x="27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3" y="28"/>
                      </a:cubicBezTo>
                      <a:cubicBezTo>
                        <a:pt x="21" y="28"/>
                        <a:pt x="27" y="22"/>
                        <a:pt x="27" y="14"/>
                      </a:cubicBezTo>
                      <a:moveTo>
                        <a:pt x="25" y="14"/>
                      </a:moveTo>
                      <a:cubicBezTo>
                        <a:pt x="25" y="21"/>
                        <a:pt x="20" y="26"/>
                        <a:pt x="13" y="26"/>
                      </a:cubicBezTo>
                      <a:cubicBezTo>
                        <a:pt x="7" y="26"/>
                        <a:pt x="2" y="21"/>
                        <a:pt x="2" y="14"/>
                      </a:cubicBezTo>
                      <a:cubicBezTo>
                        <a:pt x="2" y="8"/>
                        <a:pt x="7" y="2"/>
                        <a:pt x="13" y="2"/>
                      </a:cubicBezTo>
                      <a:cubicBezTo>
                        <a:pt x="20" y="2"/>
                        <a:pt x="25" y="8"/>
                        <a:pt x="25" y="14"/>
                      </a:cubicBezTo>
                    </a:path>
                  </a:pathLst>
                </a:custGeom>
                <a:solidFill>
                  <a:srgbClr val="C1B6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0" name="Freeform 1763"/>
                <p:cNvSpPr>
                  <a:spLocks noEditPoints="1"/>
                </p:cNvSpPr>
                <p:nvPr/>
              </p:nvSpPr>
              <p:spPr>
                <a:xfrm>
                  <a:off x="2489" y="3089"/>
                  <a:ext cx="128" cy="132"/>
                </a:xfrm>
                <a:custGeom>
                  <a:avLst/>
                  <a:gdLst>
                    <a:gd name="txL" fmla="*/ 0 w 25"/>
                    <a:gd name="txT" fmla="*/ 0 h 26"/>
                    <a:gd name="txR" fmla="*/ 25 w 25"/>
                    <a:gd name="txB" fmla="*/ 26 h 26"/>
                  </a:gdLst>
                  <a:ahLst/>
                  <a:cxnLst>
                    <a:cxn ang="0">
                      <a:pos x="3354" y="1701"/>
                    </a:cxn>
                    <a:cxn ang="0">
                      <a:pos x="1597" y="0"/>
                    </a:cxn>
                    <a:cxn ang="0">
                      <a:pos x="0" y="1701"/>
                    </a:cxn>
                    <a:cxn ang="0">
                      <a:pos x="1597" y="3402"/>
                    </a:cxn>
                    <a:cxn ang="0">
                      <a:pos x="3354" y="1701"/>
                    </a:cxn>
                    <a:cxn ang="0">
                      <a:pos x="3092" y="1701"/>
                    </a:cxn>
                    <a:cxn ang="0">
                      <a:pos x="1597" y="3143"/>
                    </a:cxn>
                    <a:cxn ang="0">
                      <a:pos x="261" y="1701"/>
                    </a:cxn>
                    <a:cxn ang="0">
                      <a:pos x="1597" y="259"/>
                    </a:cxn>
                    <a:cxn ang="0">
                      <a:pos x="3092" y="1701"/>
                    </a:cxn>
                  </a:cxnLst>
                  <a:rect l="txL" t="txT" r="txR" b="txB"/>
                  <a:pathLst>
                    <a:path w="25" h="26">
                      <a:moveTo>
                        <a:pt x="25" y="13"/>
                      </a:moveTo>
                      <a:cubicBezTo>
                        <a:pt x="25" y="6"/>
                        <a:pt x="20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20"/>
                        <a:pt x="5" y="26"/>
                        <a:pt x="12" y="26"/>
                      </a:cubicBezTo>
                      <a:cubicBezTo>
                        <a:pt x="20" y="26"/>
                        <a:pt x="25" y="20"/>
                        <a:pt x="25" y="13"/>
                      </a:cubicBezTo>
                      <a:moveTo>
                        <a:pt x="23" y="13"/>
                      </a:moveTo>
                      <a:cubicBezTo>
                        <a:pt x="23" y="19"/>
                        <a:pt x="19" y="24"/>
                        <a:pt x="12" y="24"/>
                      </a:cubicBezTo>
                      <a:cubicBezTo>
                        <a:pt x="6" y="24"/>
                        <a:pt x="2" y="19"/>
                        <a:pt x="2" y="13"/>
                      </a:cubicBezTo>
                      <a:cubicBezTo>
                        <a:pt x="2" y="7"/>
                        <a:pt x="6" y="2"/>
                        <a:pt x="12" y="2"/>
                      </a:cubicBezTo>
                      <a:cubicBezTo>
                        <a:pt x="19" y="2"/>
                        <a:pt x="23" y="7"/>
                        <a:pt x="23" y="13"/>
                      </a:cubicBezTo>
                    </a:path>
                  </a:pathLst>
                </a:custGeom>
                <a:solidFill>
                  <a:srgbClr val="C4B9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1" name="Freeform 1764"/>
                <p:cNvSpPr>
                  <a:spLocks noEditPoints="1"/>
                </p:cNvSpPr>
                <p:nvPr/>
              </p:nvSpPr>
              <p:spPr>
                <a:xfrm>
                  <a:off x="2494" y="3094"/>
                  <a:ext cx="118" cy="122"/>
                </a:xfrm>
                <a:custGeom>
                  <a:avLst/>
                  <a:gdLst>
                    <a:gd name="txL" fmla="*/ 0 w 23"/>
                    <a:gd name="txT" fmla="*/ 0 h 24"/>
                    <a:gd name="txR" fmla="*/ 23 w 23"/>
                    <a:gd name="txB" fmla="*/ 24 h 24"/>
                  </a:gdLst>
                  <a:ahLst/>
                  <a:cxnLst>
                    <a:cxn ang="0">
                      <a:pos x="3104" y="1576"/>
                    </a:cxn>
                    <a:cxn ang="0">
                      <a:pos x="1472" y="0"/>
                    </a:cxn>
                    <a:cxn ang="0">
                      <a:pos x="0" y="1576"/>
                    </a:cxn>
                    <a:cxn ang="0">
                      <a:pos x="1472" y="3152"/>
                    </a:cxn>
                    <a:cxn ang="0">
                      <a:pos x="3104" y="1576"/>
                    </a:cxn>
                    <a:cxn ang="0">
                      <a:pos x="2842" y="1576"/>
                    </a:cxn>
                    <a:cxn ang="0">
                      <a:pos x="1472" y="2892"/>
                    </a:cxn>
                    <a:cxn ang="0">
                      <a:pos x="262" y="1576"/>
                    </a:cxn>
                    <a:cxn ang="0">
                      <a:pos x="1472" y="259"/>
                    </a:cxn>
                    <a:cxn ang="0">
                      <a:pos x="2842" y="1576"/>
                    </a:cxn>
                  </a:cxnLst>
                  <a:rect l="txL" t="txT" r="txR" b="txB"/>
                  <a:pathLst>
                    <a:path w="23" h="24">
                      <a:moveTo>
                        <a:pt x="23" y="12"/>
                      </a:moveTo>
                      <a:cubicBezTo>
                        <a:pt x="23" y="6"/>
                        <a:pt x="18" y="0"/>
                        <a:pt x="11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19"/>
                        <a:pt x="5" y="24"/>
                        <a:pt x="11" y="24"/>
                      </a:cubicBezTo>
                      <a:cubicBezTo>
                        <a:pt x="18" y="24"/>
                        <a:pt x="23" y="19"/>
                        <a:pt x="23" y="12"/>
                      </a:cubicBezTo>
                      <a:moveTo>
                        <a:pt x="21" y="12"/>
                      </a:moveTo>
                      <a:cubicBezTo>
                        <a:pt x="21" y="18"/>
                        <a:pt x="17" y="22"/>
                        <a:pt x="11" y="22"/>
                      </a:cubicBezTo>
                      <a:cubicBezTo>
                        <a:pt x="6" y="22"/>
                        <a:pt x="2" y="18"/>
                        <a:pt x="2" y="12"/>
                      </a:cubicBezTo>
                      <a:cubicBezTo>
                        <a:pt x="2" y="7"/>
                        <a:pt x="6" y="2"/>
                        <a:pt x="11" y="2"/>
                      </a:cubicBezTo>
                      <a:cubicBezTo>
                        <a:pt x="17" y="2"/>
                        <a:pt x="21" y="7"/>
                        <a:pt x="21" y="12"/>
                      </a:cubicBezTo>
                    </a:path>
                  </a:pathLst>
                </a:custGeom>
                <a:solidFill>
                  <a:srgbClr val="C9B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2" name="Freeform 1765"/>
                <p:cNvSpPr>
                  <a:spLocks noEditPoints="1"/>
                </p:cNvSpPr>
                <p:nvPr/>
              </p:nvSpPr>
              <p:spPr>
                <a:xfrm>
                  <a:off x="2500" y="3099"/>
                  <a:ext cx="107" cy="112"/>
                </a:xfrm>
                <a:custGeom>
                  <a:avLst/>
                  <a:gdLst>
                    <a:gd name="txL" fmla="*/ 0 w 21"/>
                    <a:gd name="txT" fmla="*/ 0 h 22"/>
                    <a:gd name="txR" fmla="*/ 21 w 21"/>
                    <a:gd name="txB" fmla="*/ 22 h 22"/>
                  </a:gdLst>
                  <a:ahLst/>
                  <a:cxnLst>
                    <a:cxn ang="0">
                      <a:pos x="2777" y="1451"/>
                    </a:cxn>
                    <a:cxn ang="0">
                      <a:pos x="1325" y="0"/>
                    </a:cxn>
                    <a:cxn ang="0">
                      <a:pos x="0" y="1451"/>
                    </a:cxn>
                    <a:cxn ang="0">
                      <a:pos x="1325" y="2902"/>
                    </a:cxn>
                    <a:cxn ang="0">
                      <a:pos x="2777" y="1451"/>
                    </a:cxn>
                    <a:cxn ang="0">
                      <a:pos x="2517" y="1451"/>
                    </a:cxn>
                    <a:cxn ang="0">
                      <a:pos x="1325" y="2642"/>
                    </a:cxn>
                    <a:cxn ang="0">
                      <a:pos x="260" y="1451"/>
                    </a:cxn>
                    <a:cxn ang="0">
                      <a:pos x="1325" y="260"/>
                    </a:cxn>
                    <a:cxn ang="0">
                      <a:pos x="2517" y="1451"/>
                    </a:cxn>
                  </a:cxnLst>
                  <a:rect l="txL" t="txT" r="txR" b="txB"/>
                  <a:pathLst>
                    <a:path w="21" h="22">
                      <a:moveTo>
                        <a:pt x="21" y="11"/>
                      </a:moveTo>
                      <a:cubicBezTo>
                        <a:pt x="21" y="5"/>
                        <a:pt x="17" y="0"/>
                        <a:pt x="10" y="0"/>
                      </a:cubicBezTo>
                      <a:cubicBezTo>
                        <a:pt x="4" y="0"/>
                        <a:pt x="0" y="5"/>
                        <a:pt x="0" y="11"/>
                      </a:cubicBezTo>
                      <a:cubicBezTo>
                        <a:pt x="0" y="17"/>
                        <a:pt x="4" y="22"/>
                        <a:pt x="10" y="22"/>
                      </a:cubicBezTo>
                      <a:cubicBezTo>
                        <a:pt x="17" y="22"/>
                        <a:pt x="21" y="17"/>
                        <a:pt x="21" y="11"/>
                      </a:cubicBezTo>
                      <a:moveTo>
                        <a:pt x="19" y="11"/>
                      </a:moveTo>
                      <a:cubicBezTo>
                        <a:pt x="19" y="16"/>
                        <a:pt x="15" y="20"/>
                        <a:pt x="10" y="20"/>
                      </a:cubicBezTo>
                      <a:cubicBezTo>
                        <a:pt x="6" y="20"/>
                        <a:pt x="2" y="16"/>
                        <a:pt x="2" y="11"/>
                      </a:cubicBezTo>
                      <a:cubicBezTo>
                        <a:pt x="2" y="6"/>
                        <a:pt x="6" y="2"/>
                        <a:pt x="10" y="2"/>
                      </a:cubicBezTo>
                      <a:cubicBezTo>
                        <a:pt x="15" y="2"/>
                        <a:pt x="19" y="6"/>
                        <a:pt x="19" y="11"/>
                      </a:cubicBezTo>
                    </a:path>
                  </a:pathLst>
                </a:custGeom>
                <a:solidFill>
                  <a:srgbClr val="CBC1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3" name="Freeform 1766"/>
                <p:cNvSpPr>
                  <a:spLocks noEditPoints="1"/>
                </p:cNvSpPr>
                <p:nvPr/>
              </p:nvSpPr>
              <p:spPr>
                <a:xfrm>
                  <a:off x="2505" y="3104"/>
                  <a:ext cx="97" cy="101"/>
                </a:xfrm>
                <a:custGeom>
                  <a:avLst/>
                  <a:gdLst>
                    <a:gd name="txL" fmla="*/ 0 w 19"/>
                    <a:gd name="txT" fmla="*/ 0 h 20"/>
                    <a:gd name="txR" fmla="*/ 19 w 19"/>
                    <a:gd name="txB" fmla="*/ 20 h 20"/>
                  </a:gdLst>
                  <a:ahLst/>
                  <a:cxnLst>
                    <a:cxn ang="0">
                      <a:pos x="2527" y="1303"/>
                    </a:cxn>
                    <a:cxn ang="0">
                      <a:pos x="1200" y="0"/>
                    </a:cxn>
                    <a:cxn ang="0">
                      <a:pos x="0" y="1303"/>
                    </a:cxn>
                    <a:cxn ang="0">
                      <a:pos x="1200" y="2576"/>
                    </a:cxn>
                    <a:cxn ang="0">
                      <a:pos x="2527" y="1303"/>
                    </a:cxn>
                    <a:cxn ang="0">
                      <a:pos x="2267" y="1303"/>
                    </a:cxn>
                    <a:cxn ang="0">
                      <a:pos x="1200" y="2323"/>
                    </a:cxn>
                    <a:cxn ang="0">
                      <a:pos x="260" y="1303"/>
                    </a:cxn>
                    <a:cxn ang="0">
                      <a:pos x="1200" y="258"/>
                    </a:cxn>
                    <a:cxn ang="0">
                      <a:pos x="2267" y="1303"/>
                    </a:cxn>
                  </a:cxnLst>
                  <a:rect l="txL" t="txT" r="txR" b="txB"/>
                  <a:pathLst>
                    <a:path w="19" h="20">
                      <a:moveTo>
                        <a:pt x="19" y="10"/>
                      </a:moveTo>
                      <a:cubicBezTo>
                        <a:pt x="19" y="5"/>
                        <a:pt x="15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9" y="20"/>
                      </a:cubicBezTo>
                      <a:cubicBezTo>
                        <a:pt x="15" y="20"/>
                        <a:pt x="19" y="16"/>
                        <a:pt x="19" y="10"/>
                      </a:cubicBezTo>
                      <a:moveTo>
                        <a:pt x="17" y="10"/>
                      </a:moveTo>
                      <a:cubicBezTo>
                        <a:pt x="17" y="15"/>
                        <a:pt x="14" y="18"/>
                        <a:pt x="9" y="18"/>
                      </a:cubicBezTo>
                      <a:cubicBezTo>
                        <a:pt x="5" y="18"/>
                        <a:pt x="2" y="15"/>
                        <a:pt x="2" y="10"/>
                      </a:cubicBezTo>
                      <a:cubicBezTo>
                        <a:pt x="2" y="6"/>
                        <a:pt x="5" y="2"/>
                        <a:pt x="9" y="2"/>
                      </a:cubicBezTo>
                      <a:cubicBezTo>
                        <a:pt x="14" y="2"/>
                        <a:pt x="17" y="6"/>
                        <a:pt x="17" y="10"/>
                      </a:cubicBezTo>
                    </a:path>
                  </a:pathLst>
                </a:custGeom>
                <a:solidFill>
                  <a:srgbClr val="D0C7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4" name="Freeform 1767"/>
                <p:cNvSpPr>
                  <a:spLocks noEditPoints="1"/>
                </p:cNvSpPr>
                <p:nvPr/>
              </p:nvSpPr>
              <p:spPr>
                <a:xfrm>
                  <a:off x="2510" y="3110"/>
                  <a:ext cx="87" cy="90"/>
                </a:xfrm>
                <a:custGeom>
                  <a:avLst/>
                  <a:gdLst>
                    <a:gd name="txL" fmla="*/ 0 w 17"/>
                    <a:gd name="txT" fmla="*/ 0 h 18"/>
                    <a:gd name="txR" fmla="*/ 17 w 17"/>
                    <a:gd name="txB" fmla="*/ 18 h 18"/>
                  </a:gdLst>
                  <a:ahLst/>
                  <a:cxnLst>
                    <a:cxn ang="0">
                      <a:pos x="2277" y="1125"/>
                    </a:cxn>
                    <a:cxn ang="0">
                      <a:pos x="1075" y="0"/>
                    </a:cxn>
                    <a:cxn ang="0">
                      <a:pos x="0" y="1125"/>
                    </a:cxn>
                    <a:cxn ang="0">
                      <a:pos x="1075" y="2250"/>
                    </a:cxn>
                    <a:cxn ang="0">
                      <a:pos x="2277" y="1125"/>
                    </a:cxn>
                    <a:cxn ang="0">
                      <a:pos x="2016" y="1125"/>
                    </a:cxn>
                    <a:cxn ang="0">
                      <a:pos x="1075" y="2000"/>
                    </a:cxn>
                    <a:cxn ang="0">
                      <a:pos x="261" y="1125"/>
                    </a:cxn>
                    <a:cxn ang="0">
                      <a:pos x="1075" y="250"/>
                    </a:cxn>
                    <a:cxn ang="0">
                      <a:pos x="2016" y="1125"/>
                    </a:cxn>
                  </a:cxnLst>
                  <a:rect l="txL" t="txT" r="txR" b="txB"/>
                  <a:pathLst>
                    <a:path w="17" h="18">
                      <a:moveTo>
                        <a:pt x="17" y="9"/>
                      </a:moveTo>
                      <a:cubicBezTo>
                        <a:pt x="17" y="4"/>
                        <a:pt x="13" y="0"/>
                        <a:pt x="8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4"/>
                        <a:pt x="4" y="18"/>
                        <a:pt x="8" y="18"/>
                      </a:cubicBezTo>
                      <a:cubicBezTo>
                        <a:pt x="13" y="18"/>
                        <a:pt x="17" y="14"/>
                        <a:pt x="17" y="9"/>
                      </a:cubicBezTo>
                      <a:moveTo>
                        <a:pt x="15" y="9"/>
                      </a:moveTo>
                      <a:cubicBezTo>
                        <a:pt x="15" y="13"/>
                        <a:pt x="12" y="16"/>
                        <a:pt x="8" y="16"/>
                      </a:cubicBezTo>
                      <a:cubicBezTo>
                        <a:pt x="5" y="16"/>
                        <a:pt x="2" y="13"/>
                        <a:pt x="2" y="9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2" y="2"/>
                        <a:pt x="15" y="5"/>
                        <a:pt x="15" y="9"/>
                      </a:cubicBezTo>
                    </a:path>
                  </a:pathLst>
                </a:custGeom>
                <a:solidFill>
                  <a:srgbClr val="D8D0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5" name="Freeform 1768"/>
                <p:cNvSpPr>
                  <a:spLocks noEditPoints="1"/>
                </p:cNvSpPr>
                <p:nvPr/>
              </p:nvSpPr>
              <p:spPr>
                <a:xfrm>
                  <a:off x="2515" y="3115"/>
                  <a:ext cx="76" cy="80"/>
                </a:xfrm>
                <a:custGeom>
                  <a:avLst/>
                  <a:gdLst>
                    <a:gd name="txL" fmla="*/ 0 w 15"/>
                    <a:gd name="txT" fmla="*/ 0 h 16"/>
                    <a:gd name="txR" fmla="*/ 15 w 15"/>
                    <a:gd name="txB" fmla="*/ 16 h 16"/>
                  </a:gdLst>
                  <a:ahLst/>
                  <a:cxnLst>
                    <a:cxn ang="0">
                      <a:pos x="1951" y="1000"/>
                    </a:cxn>
                    <a:cxn ang="0">
                      <a:pos x="897" y="0"/>
                    </a:cxn>
                    <a:cxn ang="0">
                      <a:pos x="0" y="1000"/>
                    </a:cxn>
                    <a:cxn ang="0">
                      <a:pos x="897" y="2000"/>
                    </a:cxn>
                    <a:cxn ang="0">
                      <a:pos x="1951" y="1000"/>
                    </a:cxn>
                    <a:cxn ang="0">
                      <a:pos x="1692" y="1000"/>
                    </a:cxn>
                    <a:cxn ang="0">
                      <a:pos x="897" y="1750"/>
                    </a:cxn>
                    <a:cxn ang="0">
                      <a:pos x="258" y="1000"/>
                    </a:cxn>
                    <a:cxn ang="0">
                      <a:pos x="897" y="250"/>
                    </a:cxn>
                    <a:cxn ang="0">
                      <a:pos x="1692" y="1000"/>
                    </a:cxn>
                  </a:cxnLst>
                  <a:rect l="txL" t="txT" r="txR" b="txB"/>
                  <a:pathLst>
                    <a:path w="15" h="16">
                      <a:moveTo>
                        <a:pt x="15" y="8"/>
                      </a:move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7" y="16"/>
                      </a:cubicBezTo>
                      <a:cubicBezTo>
                        <a:pt x="12" y="16"/>
                        <a:pt x="15" y="13"/>
                        <a:pt x="15" y="8"/>
                      </a:cubicBezTo>
                      <a:moveTo>
                        <a:pt x="13" y="8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4" y="14"/>
                        <a:pt x="2" y="11"/>
                        <a:pt x="2" y="8"/>
                      </a:cubicBezTo>
                      <a:cubicBezTo>
                        <a:pt x="2" y="5"/>
                        <a:pt x="4" y="2"/>
                        <a:pt x="7" y="2"/>
                      </a:cubicBezTo>
                      <a:cubicBezTo>
                        <a:pt x="11" y="2"/>
                        <a:pt x="13" y="5"/>
                        <a:pt x="13" y="8"/>
                      </a:cubicBezTo>
                    </a:path>
                  </a:pathLst>
                </a:custGeom>
                <a:solidFill>
                  <a:srgbClr val="DBD4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6" name="Freeform 1769"/>
                <p:cNvSpPr>
                  <a:spLocks noEditPoints="1"/>
                </p:cNvSpPr>
                <p:nvPr/>
              </p:nvSpPr>
              <p:spPr>
                <a:xfrm>
                  <a:off x="2520" y="3120"/>
                  <a:ext cx="66" cy="70"/>
                </a:xfrm>
                <a:custGeom>
                  <a:avLst/>
                  <a:gdLst>
                    <a:gd name="txL" fmla="*/ 0 w 13"/>
                    <a:gd name="txT" fmla="*/ 0 h 14"/>
                    <a:gd name="txR" fmla="*/ 13 w 13"/>
                    <a:gd name="txB" fmla="*/ 14 h 14"/>
                  </a:gdLst>
                  <a:ahLst/>
                  <a:cxnLst>
                    <a:cxn ang="0">
                      <a:pos x="1701" y="875"/>
                    </a:cxn>
                    <a:cxn ang="0">
                      <a:pos x="772" y="0"/>
                    </a:cxn>
                    <a:cxn ang="0">
                      <a:pos x="0" y="875"/>
                    </a:cxn>
                    <a:cxn ang="0">
                      <a:pos x="772" y="1750"/>
                    </a:cxn>
                    <a:cxn ang="0">
                      <a:pos x="1701" y="875"/>
                    </a:cxn>
                    <a:cxn ang="0">
                      <a:pos x="1442" y="875"/>
                    </a:cxn>
                    <a:cxn ang="0">
                      <a:pos x="772" y="1500"/>
                    </a:cxn>
                    <a:cxn ang="0">
                      <a:pos x="259" y="875"/>
                    </a:cxn>
                    <a:cxn ang="0">
                      <a:pos x="772" y="250"/>
                    </a:cxn>
                    <a:cxn ang="0">
                      <a:pos x="1442" y="875"/>
                    </a:cxn>
                  </a:cxnLst>
                  <a:rect l="txL" t="txT" r="txR" b="txB"/>
                  <a:pathLst>
                    <a:path w="13" h="14">
                      <a:moveTo>
                        <a:pt x="13" y="7"/>
                      </a:moveTo>
                      <a:cubicBezTo>
                        <a:pt x="13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moveTo>
                        <a:pt x="11" y="7"/>
                      </a:moveTo>
                      <a:cubicBezTo>
                        <a:pt x="11" y="10"/>
                        <a:pt x="9" y="12"/>
                        <a:pt x="6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9" y="2"/>
                        <a:pt x="11" y="4"/>
                        <a:pt x="11" y="7"/>
                      </a:cubicBezTo>
                    </a:path>
                  </a:pathLst>
                </a:custGeom>
                <a:solidFill>
                  <a:srgbClr val="DFDA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7" name="Freeform 1770"/>
                <p:cNvSpPr>
                  <a:spLocks noEditPoints="1"/>
                </p:cNvSpPr>
                <p:nvPr/>
              </p:nvSpPr>
              <p:spPr>
                <a:xfrm>
                  <a:off x="2525" y="3125"/>
                  <a:ext cx="56" cy="60"/>
                </a:xfrm>
                <a:custGeom>
                  <a:avLst/>
                  <a:gdLst>
                    <a:gd name="txL" fmla="*/ 0 w 11"/>
                    <a:gd name="txT" fmla="*/ 0 h 12"/>
                    <a:gd name="txR" fmla="*/ 11 w 11"/>
                    <a:gd name="txB" fmla="*/ 12 h 12"/>
                  </a:gdLst>
                  <a:ahLst/>
                  <a:cxnLst>
                    <a:cxn ang="0">
                      <a:pos x="1451" y="750"/>
                    </a:cxn>
                    <a:cxn ang="0">
                      <a:pos x="647" y="0"/>
                    </a:cxn>
                    <a:cxn ang="0">
                      <a:pos x="0" y="750"/>
                    </a:cxn>
                    <a:cxn ang="0">
                      <a:pos x="647" y="1500"/>
                    </a:cxn>
                    <a:cxn ang="0">
                      <a:pos x="1451" y="750"/>
                    </a:cxn>
                    <a:cxn ang="0">
                      <a:pos x="1191" y="750"/>
                    </a:cxn>
                    <a:cxn ang="0">
                      <a:pos x="647" y="1250"/>
                    </a:cxn>
                    <a:cxn ang="0">
                      <a:pos x="260" y="750"/>
                    </a:cxn>
                    <a:cxn ang="0">
                      <a:pos x="647" y="250"/>
                    </a:cxn>
                    <a:cxn ang="0">
                      <a:pos x="1191" y="750"/>
                    </a:cxn>
                  </a:cxnLst>
                  <a:rect l="txL" t="txT" r="txR" b="txB"/>
                  <a:pathLst>
                    <a:path w="11" h="12">
                      <a:moveTo>
                        <a:pt x="11" y="6"/>
                      </a:moveTo>
                      <a:cubicBezTo>
                        <a:pt x="11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2"/>
                        <a:pt x="5" y="12"/>
                      </a:cubicBezTo>
                      <a:cubicBezTo>
                        <a:pt x="9" y="12"/>
                        <a:pt x="11" y="9"/>
                        <a:pt x="11" y="6"/>
                      </a:cubicBezTo>
                      <a:moveTo>
                        <a:pt x="9" y="6"/>
                      </a:moveTo>
                      <a:cubicBezTo>
                        <a:pt x="9" y="8"/>
                        <a:pt x="8" y="10"/>
                        <a:pt x="5" y="10"/>
                      </a:cubicBezTo>
                      <a:cubicBezTo>
                        <a:pt x="3" y="10"/>
                        <a:pt x="2" y="8"/>
                        <a:pt x="2" y="6"/>
                      </a:cubicBezTo>
                      <a:cubicBezTo>
                        <a:pt x="2" y="4"/>
                        <a:pt x="3" y="2"/>
                        <a:pt x="5" y="2"/>
                      </a:cubicBezTo>
                      <a:cubicBezTo>
                        <a:pt x="8" y="2"/>
                        <a:pt x="9" y="4"/>
                        <a:pt x="9" y="6"/>
                      </a:cubicBezTo>
                    </a:path>
                  </a:pathLst>
                </a:custGeom>
                <a:solidFill>
                  <a:srgbClr val="E7E2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8" name="Freeform 1771"/>
                <p:cNvSpPr>
                  <a:spLocks noEditPoints="1"/>
                </p:cNvSpPr>
                <p:nvPr/>
              </p:nvSpPr>
              <p:spPr>
                <a:xfrm>
                  <a:off x="2530" y="3130"/>
                  <a:ext cx="46" cy="50"/>
                </a:xfrm>
                <a:custGeom>
                  <a:avLst/>
                  <a:gdLst>
                    <a:gd name="txL" fmla="*/ 0 w 9"/>
                    <a:gd name="txT" fmla="*/ 0 h 10"/>
                    <a:gd name="txR" fmla="*/ 9 w 9"/>
                    <a:gd name="txB" fmla="*/ 10 h 10"/>
                  </a:gdLst>
                  <a:ahLst/>
                  <a:cxnLst>
                    <a:cxn ang="0">
                      <a:pos x="1201" y="625"/>
                    </a:cxn>
                    <a:cxn ang="0">
                      <a:pos x="521" y="0"/>
                    </a:cxn>
                    <a:cxn ang="0">
                      <a:pos x="0" y="625"/>
                    </a:cxn>
                    <a:cxn ang="0">
                      <a:pos x="521" y="1250"/>
                    </a:cxn>
                    <a:cxn ang="0">
                      <a:pos x="1201" y="625"/>
                    </a:cxn>
                    <a:cxn ang="0">
                      <a:pos x="940" y="625"/>
                    </a:cxn>
                    <a:cxn ang="0">
                      <a:pos x="521" y="1000"/>
                    </a:cxn>
                    <a:cxn ang="0">
                      <a:pos x="261" y="625"/>
                    </a:cxn>
                    <a:cxn ang="0">
                      <a:pos x="521" y="250"/>
                    </a:cxn>
                    <a:cxn ang="0">
                      <a:pos x="940" y="625"/>
                    </a:cxn>
                  </a:cxnLst>
                  <a:rect l="txL" t="txT" r="txR" b="txB"/>
                  <a:pathLst>
                    <a:path w="9" h="10">
                      <a:moveTo>
                        <a:pt x="9" y="5"/>
                      </a:move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4" y="10"/>
                      </a:cubicBezTo>
                      <a:cubicBezTo>
                        <a:pt x="7" y="10"/>
                        <a:pt x="9" y="8"/>
                        <a:pt x="9" y="5"/>
                      </a:cubicBezTo>
                      <a:moveTo>
                        <a:pt x="7" y="5"/>
                      </a:moveTo>
                      <a:cubicBezTo>
                        <a:pt x="7" y="7"/>
                        <a:pt x="6" y="8"/>
                        <a:pt x="4" y="8"/>
                      </a:cubicBezTo>
                      <a:cubicBezTo>
                        <a:pt x="3" y="8"/>
                        <a:pt x="2" y="7"/>
                        <a:pt x="2" y="5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6" y="2"/>
                        <a:pt x="7" y="3"/>
                        <a:pt x="7" y="5"/>
                      </a:cubicBezTo>
                    </a:path>
                  </a:pathLst>
                </a:custGeom>
                <a:solidFill>
                  <a:srgbClr val="EBE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49" name="Freeform 1772"/>
                <p:cNvSpPr>
                  <a:spLocks noEditPoints="1"/>
                </p:cNvSpPr>
                <p:nvPr/>
              </p:nvSpPr>
              <p:spPr>
                <a:xfrm>
                  <a:off x="2535" y="3135"/>
                  <a:ext cx="36" cy="40"/>
                </a:xfrm>
                <a:custGeom>
                  <a:avLst/>
                  <a:gdLst>
                    <a:gd name="txL" fmla="*/ 0 w 7"/>
                    <a:gd name="txT" fmla="*/ 0 h 8"/>
                    <a:gd name="txR" fmla="*/ 7 w 7"/>
                    <a:gd name="txB" fmla="*/ 8 h 8"/>
                  </a:gdLst>
                  <a:ahLst/>
                  <a:cxnLst>
                    <a:cxn ang="0">
                      <a:pos x="951" y="500"/>
                    </a:cxn>
                    <a:cxn ang="0">
                      <a:pos x="396" y="0"/>
                    </a:cxn>
                    <a:cxn ang="0">
                      <a:pos x="0" y="500"/>
                    </a:cxn>
                    <a:cxn ang="0">
                      <a:pos x="396" y="1000"/>
                    </a:cxn>
                    <a:cxn ang="0">
                      <a:pos x="951" y="500"/>
                    </a:cxn>
                    <a:cxn ang="0">
                      <a:pos x="689" y="500"/>
                    </a:cxn>
                    <a:cxn ang="0">
                      <a:pos x="396" y="750"/>
                    </a:cxn>
                    <a:cxn ang="0">
                      <a:pos x="134" y="500"/>
                    </a:cxn>
                    <a:cxn ang="0">
                      <a:pos x="396" y="250"/>
                    </a:cxn>
                    <a:cxn ang="0">
                      <a:pos x="689" y="500"/>
                    </a:cxn>
                  </a:cxnLst>
                  <a:rect l="txL" t="txT" r="txR" b="txB"/>
                  <a:pathLst>
                    <a:path w="7" h="8">
                      <a:moveTo>
                        <a:pt x="7" y="4"/>
                      </a:moveTo>
                      <a:cubicBezTo>
                        <a:pt x="7" y="2"/>
                        <a:pt x="6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6" y="8"/>
                        <a:pt x="7" y="6"/>
                        <a:pt x="7" y="4"/>
                      </a:cubicBezTo>
                      <a:moveTo>
                        <a:pt x="5" y="4"/>
                      </a:moveTo>
                      <a:cubicBezTo>
                        <a:pt x="5" y="5"/>
                        <a:pt x="5" y="6"/>
                        <a:pt x="3" y="6"/>
                      </a:cubicBezTo>
                      <a:cubicBezTo>
                        <a:pt x="2" y="6"/>
                        <a:pt x="1" y="5"/>
                        <a:pt x="1" y="4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5" y="2"/>
                        <a:pt x="5" y="3"/>
                        <a:pt x="5" y="4"/>
                      </a:cubicBezTo>
                    </a:path>
                  </a:pathLst>
                </a:custGeom>
                <a:solidFill>
                  <a:srgbClr val="EEEB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0" name="Oval 1773"/>
                <p:cNvSpPr/>
                <p:nvPr/>
              </p:nvSpPr>
              <p:spPr>
                <a:xfrm>
                  <a:off x="2540" y="3140"/>
                  <a:ext cx="26" cy="30"/>
                </a:xfrm>
                <a:prstGeom prst="ellipse">
                  <a:avLst/>
                </a:prstGeom>
                <a:solidFill>
                  <a:srgbClr val="F5F3F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51" name="Oval 1774"/>
                <p:cNvSpPr/>
                <p:nvPr/>
              </p:nvSpPr>
              <p:spPr>
                <a:xfrm>
                  <a:off x="2540" y="3145"/>
                  <a:ext cx="21" cy="20"/>
                </a:xfrm>
                <a:prstGeom prst="ellipse">
                  <a:avLst/>
                </a:prstGeom>
                <a:solidFill>
                  <a:srgbClr val="F9F8F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52" name="Oval 1775"/>
                <p:cNvSpPr/>
                <p:nvPr/>
              </p:nvSpPr>
              <p:spPr>
                <a:xfrm>
                  <a:off x="2546" y="3150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53" name="Oval 1776"/>
                <p:cNvSpPr/>
                <p:nvPr/>
              </p:nvSpPr>
              <p:spPr>
                <a:xfrm>
                  <a:off x="2392" y="2998"/>
                  <a:ext cx="322" cy="319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54" name="Freeform 1777"/>
                <p:cNvSpPr/>
                <p:nvPr/>
              </p:nvSpPr>
              <p:spPr>
                <a:xfrm>
                  <a:off x="1331" y="2266"/>
                  <a:ext cx="327" cy="353"/>
                </a:xfrm>
                <a:custGeom>
                  <a:avLst/>
                  <a:gdLst>
                    <a:gd name="txL" fmla="*/ 0 w 64"/>
                    <a:gd name="txT" fmla="*/ 0 h 70"/>
                    <a:gd name="txR" fmla="*/ 64 w 64"/>
                    <a:gd name="txB" fmla="*/ 70 h 70"/>
                  </a:gdLst>
                  <a:ahLst/>
                  <a:cxnLst>
                    <a:cxn ang="0">
                      <a:pos x="8538" y="1679"/>
                    </a:cxn>
                    <a:cxn ang="0">
                      <a:pos x="8538" y="1019"/>
                    </a:cxn>
                    <a:cxn ang="0">
                      <a:pos x="1594" y="0"/>
                    </a:cxn>
                    <a:cxn ang="0">
                      <a:pos x="0" y="8850"/>
                    </a:cxn>
                    <a:cxn ang="0">
                      <a:pos x="807" y="8976"/>
                    </a:cxn>
                    <a:cxn ang="0">
                      <a:pos x="2274" y="635"/>
                    </a:cxn>
                    <a:cxn ang="0">
                      <a:pos x="8538" y="1679"/>
                    </a:cxn>
                  </a:cxnLst>
                  <a:rect l="txL" t="txT" r="txR" b="txB"/>
                  <a:pathLst>
                    <a:path w="64" h="70">
                      <a:moveTo>
                        <a:pt x="64" y="13"/>
                      </a:moveTo>
                      <a:lnTo>
                        <a:pt x="64" y="8"/>
                      </a:lnTo>
                      <a:lnTo>
                        <a:pt x="12" y="0"/>
                      </a:lnTo>
                      <a:lnTo>
                        <a:pt x="0" y="69"/>
                      </a:lnTo>
                      <a:lnTo>
                        <a:pt x="6" y="70"/>
                      </a:lnTo>
                      <a:lnTo>
                        <a:pt x="17" y="5"/>
                      </a:lnTo>
                      <a:lnTo>
                        <a:pt x="64" y="13"/>
                      </a:ln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0" cap="flat" cmpd="sng">
                  <a:solidFill>
                    <a:srgbClr val="25221E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5" name="Freeform 1778"/>
                <p:cNvSpPr/>
                <p:nvPr/>
              </p:nvSpPr>
              <p:spPr>
                <a:xfrm>
                  <a:off x="1372" y="2326"/>
                  <a:ext cx="36" cy="66"/>
                </a:xfrm>
                <a:custGeom>
                  <a:avLst/>
                  <a:gdLst>
                    <a:gd name="txL" fmla="*/ 0 w 7"/>
                    <a:gd name="txT" fmla="*/ 0 h 13"/>
                    <a:gd name="txR" fmla="*/ 7 w 7"/>
                    <a:gd name="txB" fmla="*/ 13 h 13"/>
                  </a:gdLst>
                  <a:ahLst/>
                  <a:cxnLst>
                    <a:cxn ang="0">
                      <a:pos x="262" y="0"/>
                    </a:cxn>
                    <a:cxn ang="0">
                      <a:pos x="951" y="929"/>
                    </a:cxn>
                    <a:cxn ang="0">
                      <a:pos x="818" y="1701"/>
                    </a:cxn>
                    <a:cxn ang="0">
                      <a:pos x="0" y="1442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13">
                      <a:moveTo>
                        <a:pt x="2" y="0"/>
                      </a:moveTo>
                      <a:cubicBezTo>
                        <a:pt x="2" y="0"/>
                        <a:pt x="6" y="5"/>
                        <a:pt x="7" y="7"/>
                      </a:cubicBezTo>
                      <a:lnTo>
                        <a:pt x="6" y="13"/>
                      </a:lnTo>
                      <a:cubicBezTo>
                        <a:pt x="6" y="13"/>
                        <a:pt x="0" y="12"/>
                        <a:pt x="0" y="11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6" name="Freeform 1779"/>
                <p:cNvSpPr/>
                <p:nvPr/>
              </p:nvSpPr>
              <p:spPr>
                <a:xfrm>
                  <a:off x="1372" y="2332"/>
                  <a:ext cx="36" cy="60"/>
                </a:xfrm>
                <a:custGeom>
                  <a:avLst/>
                  <a:gdLst>
                    <a:gd name="txL" fmla="*/ 0 w 7"/>
                    <a:gd name="txT" fmla="*/ 0 h 12"/>
                    <a:gd name="txR" fmla="*/ 7 w 7"/>
                    <a:gd name="txB" fmla="*/ 12 h 12"/>
                  </a:gdLst>
                  <a:ahLst/>
                  <a:cxnLst>
                    <a:cxn ang="0">
                      <a:pos x="262" y="0"/>
                    </a:cxn>
                    <a:cxn ang="0">
                      <a:pos x="951" y="750"/>
                    </a:cxn>
                    <a:cxn ang="0">
                      <a:pos x="818" y="1500"/>
                    </a:cxn>
                    <a:cxn ang="0">
                      <a:pos x="0" y="1250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12">
                      <a:moveTo>
                        <a:pt x="2" y="0"/>
                      </a:moveTo>
                      <a:cubicBezTo>
                        <a:pt x="2" y="0"/>
                        <a:pt x="6" y="4"/>
                        <a:pt x="7" y="6"/>
                      </a:cubicBezTo>
                      <a:lnTo>
                        <a:pt x="6" y="12"/>
                      </a:lnTo>
                      <a:cubicBezTo>
                        <a:pt x="6" y="12"/>
                        <a:pt x="0" y="11"/>
                        <a:pt x="0" y="10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D4DF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7" name="Freeform 1780"/>
                <p:cNvSpPr/>
                <p:nvPr/>
              </p:nvSpPr>
              <p:spPr>
                <a:xfrm>
                  <a:off x="1372" y="2332"/>
                  <a:ext cx="36" cy="60"/>
                </a:xfrm>
                <a:custGeom>
                  <a:avLst/>
                  <a:gdLst>
                    <a:gd name="txL" fmla="*/ 0 w 7"/>
                    <a:gd name="txT" fmla="*/ 0 h 12"/>
                    <a:gd name="txR" fmla="*/ 7 w 7"/>
                    <a:gd name="txB" fmla="*/ 12 h 12"/>
                  </a:gdLst>
                  <a:ahLst/>
                  <a:cxnLst>
                    <a:cxn ang="0">
                      <a:pos x="262" y="0"/>
                    </a:cxn>
                    <a:cxn ang="0">
                      <a:pos x="951" y="750"/>
                    </a:cxn>
                    <a:cxn ang="0">
                      <a:pos x="818" y="1500"/>
                    </a:cxn>
                    <a:cxn ang="0">
                      <a:pos x="0" y="1125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12">
                      <a:moveTo>
                        <a:pt x="2" y="0"/>
                      </a:moveTo>
                      <a:cubicBezTo>
                        <a:pt x="2" y="0"/>
                        <a:pt x="6" y="4"/>
                        <a:pt x="7" y="6"/>
                      </a:cubicBezTo>
                      <a:lnTo>
                        <a:pt x="6" y="12"/>
                      </a:lnTo>
                      <a:cubicBezTo>
                        <a:pt x="6" y="12"/>
                        <a:pt x="0" y="11"/>
                        <a:pt x="0" y="9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DAE4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8" name="Freeform 1781"/>
                <p:cNvSpPr/>
                <p:nvPr/>
              </p:nvSpPr>
              <p:spPr>
                <a:xfrm>
                  <a:off x="1372" y="2337"/>
                  <a:ext cx="36" cy="55"/>
                </a:xfrm>
                <a:custGeom>
                  <a:avLst/>
                  <a:gdLst>
                    <a:gd name="txL" fmla="*/ 0 w 7"/>
                    <a:gd name="txT" fmla="*/ 0 h 11"/>
                    <a:gd name="txR" fmla="*/ 7 w 7"/>
                    <a:gd name="txB" fmla="*/ 11 h 11"/>
                  </a:gdLst>
                  <a:ahLst/>
                  <a:cxnLst>
                    <a:cxn ang="0">
                      <a:pos x="262" y="0"/>
                    </a:cxn>
                    <a:cxn ang="0">
                      <a:pos x="951" y="625"/>
                    </a:cxn>
                    <a:cxn ang="0">
                      <a:pos x="818" y="1375"/>
                    </a:cxn>
                    <a:cxn ang="0">
                      <a:pos x="0" y="1000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11">
                      <a:moveTo>
                        <a:pt x="2" y="0"/>
                      </a:moveTo>
                      <a:cubicBezTo>
                        <a:pt x="2" y="0"/>
                        <a:pt x="6" y="3"/>
                        <a:pt x="7" y="5"/>
                      </a:cubicBezTo>
                      <a:lnTo>
                        <a:pt x="6" y="11"/>
                      </a:lnTo>
                      <a:cubicBezTo>
                        <a:pt x="6" y="11"/>
                        <a:pt x="0" y="9"/>
                        <a:pt x="0" y="8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DAE4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59" name="Freeform 1782"/>
                <p:cNvSpPr/>
                <p:nvPr/>
              </p:nvSpPr>
              <p:spPr>
                <a:xfrm>
                  <a:off x="1372" y="2337"/>
                  <a:ext cx="36" cy="55"/>
                </a:xfrm>
                <a:custGeom>
                  <a:avLst/>
                  <a:gdLst>
                    <a:gd name="txL" fmla="*/ 0 w 7"/>
                    <a:gd name="txT" fmla="*/ 0 h 11"/>
                    <a:gd name="txR" fmla="*/ 7 w 7"/>
                    <a:gd name="txB" fmla="*/ 11 h 11"/>
                  </a:gdLst>
                  <a:ahLst/>
                  <a:cxnLst>
                    <a:cxn ang="0">
                      <a:pos x="262" y="0"/>
                    </a:cxn>
                    <a:cxn ang="0">
                      <a:pos x="951" y="750"/>
                    </a:cxn>
                    <a:cxn ang="0">
                      <a:pos x="818" y="1375"/>
                    </a:cxn>
                    <a:cxn ang="0">
                      <a:pos x="0" y="1000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11">
                      <a:moveTo>
                        <a:pt x="2" y="0"/>
                      </a:moveTo>
                      <a:cubicBezTo>
                        <a:pt x="2" y="0"/>
                        <a:pt x="6" y="3"/>
                        <a:pt x="7" y="6"/>
                      </a:cubicBezTo>
                      <a:lnTo>
                        <a:pt x="6" y="11"/>
                      </a:lnTo>
                      <a:cubicBezTo>
                        <a:pt x="6" y="11"/>
                        <a:pt x="1" y="9"/>
                        <a:pt x="0" y="8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E0E8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0" name="Freeform 1783"/>
                <p:cNvSpPr/>
                <p:nvPr/>
              </p:nvSpPr>
              <p:spPr>
                <a:xfrm>
                  <a:off x="1372" y="2342"/>
                  <a:ext cx="36" cy="45"/>
                </a:xfrm>
                <a:custGeom>
                  <a:avLst/>
                  <a:gdLst>
                    <a:gd name="txL" fmla="*/ 0 w 7"/>
                    <a:gd name="txT" fmla="*/ 0 h 9"/>
                    <a:gd name="txR" fmla="*/ 7 w 7"/>
                    <a:gd name="txB" fmla="*/ 9 h 9"/>
                  </a:gdLst>
                  <a:ahLst/>
                  <a:cxnLst>
                    <a:cxn ang="0">
                      <a:pos x="262" y="0"/>
                    </a:cxn>
                    <a:cxn ang="0">
                      <a:pos x="951" y="625"/>
                    </a:cxn>
                    <a:cxn ang="0">
                      <a:pos x="818" y="1125"/>
                    </a:cxn>
                    <a:cxn ang="0">
                      <a:pos x="0" y="750"/>
                    </a:cxn>
                    <a:cxn ang="0">
                      <a:pos x="262" y="0"/>
                    </a:cxn>
                  </a:cxnLst>
                  <a:rect l="txL" t="txT" r="txR" b="txB"/>
                  <a:pathLst>
                    <a:path w="7" h="9">
                      <a:moveTo>
                        <a:pt x="2" y="0"/>
                      </a:moveTo>
                      <a:cubicBezTo>
                        <a:pt x="2" y="0"/>
                        <a:pt x="6" y="3"/>
                        <a:pt x="7" y="5"/>
                      </a:cubicBezTo>
                      <a:lnTo>
                        <a:pt x="6" y="9"/>
                      </a:lnTo>
                      <a:cubicBezTo>
                        <a:pt x="6" y="9"/>
                        <a:pt x="1" y="8"/>
                        <a:pt x="0" y="6"/>
                      </a:cubicBezTo>
                      <a:lnTo>
                        <a:pt x="2" y="0"/>
                      </a:lnTo>
                    </a:path>
                  </a:pathLst>
                </a:custGeom>
                <a:solidFill>
                  <a:srgbClr val="E2EB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1" name="Freeform 1784"/>
                <p:cNvSpPr/>
                <p:nvPr/>
              </p:nvSpPr>
              <p:spPr>
                <a:xfrm>
                  <a:off x="1372" y="2342"/>
                  <a:ext cx="30" cy="45"/>
                </a:xfrm>
                <a:custGeom>
                  <a:avLst/>
                  <a:gdLst>
                    <a:gd name="txL" fmla="*/ 0 w 6"/>
                    <a:gd name="txT" fmla="*/ 0 h 9"/>
                    <a:gd name="txR" fmla="*/ 6 w 6"/>
                    <a:gd name="txB" fmla="*/ 9 h 9"/>
                  </a:gdLst>
                  <a:ahLst/>
                  <a:cxnLst>
                    <a:cxn ang="0">
                      <a:pos x="125" y="0"/>
                    </a:cxn>
                    <a:cxn ang="0">
                      <a:pos x="750" y="625"/>
                    </a:cxn>
                    <a:cxn ang="0">
                      <a:pos x="750" y="1125"/>
                    </a:cxn>
                    <a:cxn ang="0">
                      <a:pos x="0" y="75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6" h="9">
                      <a:moveTo>
                        <a:pt x="1" y="0"/>
                      </a:moveTo>
                      <a:cubicBezTo>
                        <a:pt x="1" y="0"/>
                        <a:pt x="6" y="3"/>
                        <a:pt x="6" y="5"/>
                      </a:cubicBezTo>
                      <a:lnTo>
                        <a:pt x="6" y="9"/>
                      </a:lnTo>
                      <a:cubicBezTo>
                        <a:pt x="6" y="9"/>
                        <a:pt x="1" y="8"/>
                        <a:pt x="0" y="6"/>
                      </a:cubicBezTo>
                      <a:lnTo>
                        <a:pt x="1" y="0"/>
                      </a:lnTo>
                    </a:path>
                  </a:pathLst>
                </a:custGeom>
                <a:solidFill>
                  <a:srgbClr val="E5EC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2" name="Freeform 1785"/>
                <p:cNvSpPr/>
                <p:nvPr/>
              </p:nvSpPr>
              <p:spPr>
                <a:xfrm>
                  <a:off x="1372" y="2342"/>
                  <a:ext cx="30" cy="45"/>
                </a:xfrm>
                <a:custGeom>
                  <a:avLst/>
                  <a:gdLst>
                    <a:gd name="txL" fmla="*/ 0 w 6"/>
                    <a:gd name="txT" fmla="*/ 0 h 9"/>
                    <a:gd name="txR" fmla="*/ 6 w 6"/>
                    <a:gd name="txB" fmla="*/ 9 h 9"/>
                  </a:gdLst>
                  <a:ahLst/>
                  <a:cxnLst>
                    <a:cxn ang="0">
                      <a:pos x="125" y="0"/>
                    </a:cxn>
                    <a:cxn ang="0">
                      <a:pos x="750" y="750"/>
                    </a:cxn>
                    <a:cxn ang="0">
                      <a:pos x="750" y="1125"/>
                    </a:cxn>
                    <a:cxn ang="0">
                      <a:pos x="0" y="75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6" h="9">
                      <a:moveTo>
                        <a:pt x="1" y="0"/>
                      </a:moveTo>
                      <a:cubicBezTo>
                        <a:pt x="1" y="0"/>
                        <a:pt x="6" y="3"/>
                        <a:pt x="6" y="6"/>
                      </a:cubicBezTo>
                      <a:lnTo>
                        <a:pt x="6" y="9"/>
                      </a:lnTo>
                      <a:cubicBezTo>
                        <a:pt x="6" y="9"/>
                        <a:pt x="1" y="8"/>
                        <a:pt x="0" y="6"/>
                      </a:cubicBezTo>
                      <a:lnTo>
                        <a:pt x="1" y="0"/>
                      </a:lnTo>
                    </a:path>
                  </a:pathLst>
                </a:custGeom>
                <a:solidFill>
                  <a:srgbClr val="E6EE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3" name="Freeform 1786"/>
                <p:cNvSpPr/>
                <p:nvPr/>
              </p:nvSpPr>
              <p:spPr>
                <a:xfrm>
                  <a:off x="1372" y="2347"/>
                  <a:ext cx="30" cy="40"/>
                </a:xfrm>
                <a:custGeom>
                  <a:avLst/>
                  <a:gdLst>
                    <a:gd name="txL" fmla="*/ 0 w 6"/>
                    <a:gd name="txT" fmla="*/ 0 h 8"/>
                    <a:gd name="txR" fmla="*/ 6 w 6"/>
                    <a:gd name="txB" fmla="*/ 8 h 8"/>
                  </a:gdLst>
                  <a:ahLst/>
                  <a:cxnLst>
                    <a:cxn ang="0">
                      <a:pos x="125" y="0"/>
                    </a:cxn>
                    <a:cxn ang="0">
                      <a:pos x="750" y="625"/>
                    </a:cxn>
                    <a:cxn ang="0">
                      <a:pos x="750" y="1000"/>
                    </a:cxn>
                    <a:cxn ang="0">
                      <a:pos x="0" y="625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6" h="8">
                      <a:moveTo>
                        <a:pt x="1" y="0"/>
                      </a:moveTo>
                      <a:cubicBezTo>
                        <a:pt x="1" y="0"/>
                        <a:pt x="6" y="2"/>
                        <a:pt x="6" y="5"/>
                      </a:cubicBezTo>
                      <a:lnTo>
                        <a:pt x="6" y="8"/>
                      </a:lnTo>
                      <a:cubicBezTo>
                        <a:pt x="6" y="8"/>
                        <a:pt x="1" y="7"/>
                        <a:pt x="0" y="5"/>
                      </a:cubicBezTo>
                      <a:lnTo>
                        <a:pt x="1" y="0"/>
                      </a:lnTo>
                    </a:path>
                  </a:pathLst>
                </a:custGeom>
                <a:solidFill>
                  <a:srgbClr val="EDF3F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4" name="Freeform 1787"/>
                <p:cNvSpPr/>
                <p:nvPr/>
              </p:nvSpPr>
              <p:spPr>
                <a:xfrm>
                  <a:off x="1377" y="2347"/>
                  <a:ext cx="25" cy="35"/>
                </a:xfrm>
                <a:custGeom>
                  <a:avLst/>
                  <a:gdLst>
                    <a:gd name="txL" fmla="*/ 0 w 5"/>
                    <a:gd name="txT" fmla="*/ 0 h 7"/>
                    <a:gd name="txR" fmla="*/ 5 w 5"/>
                    <a:gd name="txB" fmla="*/ 7 h 7"/>
                  </a:gdLst>
                  <a:ahLst/>
                  <a:cxnLst>
                    <a:cxn ang="0">
                      <a:pos x="0" y="0"/>
                    </a:cxn>
                    <a:cxn ang="0">
                      <a:pos x="625" y="625"/>
                    </a:cxn>
                    <a:cxn ang="0">
                      <a:pos x="625" y="875"/>
                    </a:cxn>
                    <a:cxn ang="0">
                      <a:pos x="0" y="50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" h="7">
                      <a:moveTo>
                        <a:pt x="0" y="0"/>
                      </a:moveTo>
                      <a:cubicBezTo>
                        <a:pt x="0" y="0"/>
                        <a:pt x="5" y="2"/>
                        <a:pt x="5" y="5"/>
                      </a:cubicBezTo>
                      <a:lnTo>
                        <a:pt x="5" y="7"/>
                      </a:lnTo>
                      <a:cubicBezTo>
                        <a:pt x="5" y="7"/>
                        <a:pt x="0" y="6"/>
                        <a:pt x="0" y="4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EEF5F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5" name="Freeform 1788"/>
                <p:cNvSpPr/>
                <p:nvPr/>
              </p:nvSpPr>
              <p:spPr>
                <a:xfrm>
                  <a:off x="1377" y="2352"/>
                  <a:ext cx="25" cy="30"/>
                </a:xfrm>
                <a:custGeom>
                  <a:avLst/>
                  <a:gdLst>
                    <a:gd name="txL" fmla="*/ 0 w 5"/>
                    <a:gd name="txT" fmla="*/ 0 h 6"/>
                    <a:gd name="txR" fmla="*/ 5 w 5"/>
                    <a:gd name="txB" fmla="*/ 6 h 6"/>
                  </a:gdLst>
                  <a:ahLst/>
                  <a:cxnLst>
                    <a:cxn ang="0">
                      <a:pos x="0" y="0"/>
                    </a:cxn>
                    <a:cxn ang="0">
                      <a:pos x="625" y="500"/>
                    </a:cxn>
                    <a:cxn ang="0">
                      <a:pos x="625" y="750"/>
                    </a:cxn>
                    <a:cxn ang="0">
                      <a:pos x="0" y="375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" h="6">
                      <a:moveTo>
                        <a:pt x="0" y="0"/>
                      </a:moveTo>
                      <a:cubicBezTo>
                        <a:pt x="0" y="0"/>
                        <a:pt x="5" y="2"/>
                        <a:pt x="5" y="4"/>
                      </a:cubicBezTo>
                      <a:lnTo>
                        <a:pt x="5" y="6"/>
                      </a:lnTo>
                      <a:cubicBezTo>
                        <a:pt x="5" y="6"/>
                        <a:pt x="0" y="5"/>
                        <a:pt x="0" y="3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1F7F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6" name="Freeform 1789"/>
                <p:cNvSpPr/>
                <p:nvPr/>
              </p:nvSpPr>
              <p:spPr>
                <a:xfrm>
                  <a:off x="1377" y="2352"/>
                  <a:ext cx="25" cy="30"/>
                </a:xfrm>
                <a:custGeom>
                  <a:avLst/>
                  <a:gdLst>
                    <a:gd name="txL" fmla="*/ 0 w 5"/>
                    <a:gd name="txT" fmla="*/ 0 h 6"/>
                    <a:gd name="txR" fmla="*/ 5 w 5"/>
                    <a:gd name="txB" fmla="*/ 6 h 6"/>
                  </a:gdLst>
                  <a:ahLst/>
                  <a:cxnLst>
                    <a:cxn ang="0">
                      <a:pos x="0" y="0"/>
                    </a:cxn>
                    <a:cxn ang="0">
                      <a:pos x="625" y="625"/>
                    </a:cxn>
                    <a:cxn ang="0">
                      <a:pos x="625" y="750"/>
                    </a:cxn>
                    <a:cxn ang="0">
                      <a:pos x="0" y="375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" h="6">
                      <a:moveTo>
                        <a:pt x="0" y="0"/>
                      </a:moveTo>
                      <a:cubicBezTo>
                        <a:pt x="0" y="0"/>
                        <a:pt x="4" y="2"/>
                        <a:pt x="5" y="5"/>
                      </a:cubicBezTo>
                      <a:lnTo>
                        <a:pt x="5" y="6"/>
                      </a:lnTo>
                      <a:cubicBezTo>
                        <a:pt x="5" y="6"/>
                        <a:pt x="0" y="5"/>
                        <a:pt x="0" y="3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3F9F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7" name="Freeform 1790"/>
                <p:cNvSpPr/>
                <p:nvPr/>
              </p:nvSpPr>
              <p:spPr>
                <a:xfrm>
                  <a:off x="1413" y="2306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8" name="Freeform 1791"/>
                <p:cNvSpPr/>
                <p:nvPr/>
              </p:nvSpPr>
              <p:spPr>
                <a:xfrm>
                  <a:off x="1413" y="2316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69" name="Freeform 1792"/>
                <p:cNvSpPr/>
                <p:nvPr/>
              </p:nvSpPr>
              <p:spPr>
                <a:xfrm>
                  <a:off x="1408" y="2332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0" name="Freeform 1793"/>
                <p:cNvSpPr/>
                <p:nvPr/>
              </p:nvSpPr>
              <p:spPr>
                <a:xfrm>
                  <a:off x="1408" y="234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1" name="Freeform 1794"/>
                <p:cNvSpPr/>
                <p:nvPr/>
              </p:nvSpPr>
              <p:spPr>
                <a:xfrm>
                  <a:off x="1402" y="2362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2" name="Freeform 1795"/>
                <p:cNvSpPr/>
                <p:nvPr/>
              </p:nvSpPr>
              <p:spPr>
                <a:xfrm>
                  <a:off x="1402" y="237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3" name="Freeform 1796"/>
                <p:cNvSpPr/>
                <p:nvPr/>
              </p:nvSpPr>
              <p:spPr>
                <a:xfrm>
                  <a:off x="1397" y="2392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4" name="Freeform 1797"/>
                <p:cNvSpPr/>
                <p:nvPr/>
              </p:nvSpPr>
              <p:spPr>
                <a:xfrm>
                  <a:off x="1397" y="240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5" name="Freeform 1798"/>
                <p:cNvSpPr/>
                <p:nvPr/>
              </p:nvSpPr>
              <p:spPr>
                <a:xfrm>
                  <a:off x="1392" y="2422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6" name="Freeform 1799"/>
                <p:cNvSpPr/>
                <p:nvPr/>
              </p:nvSpPr>
              <p:spPr>
                <a:xfrm>
                  <a:off x="1392" y="243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7" name="Oval 1800"/>
                <p:cNvSpPr/>
                <p:nvPr/>
              </p:nvSpPr>
              <p:spPr>
                <a:xfrm>
                  <a:off x="1392" y="2438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78" name="Freeform 1801"/>
                <p:cNvSpPr/>
                <p:nvPr/>
              </p:nvSpPr>
              <p:spPr>
                <a:xfrm>
                  <a:off x="1387" y="245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79" name="Freeform 1802"/>
                <p:cNvSpPr/>
                <p:nvPr/>
              </p:nvSpPr>
              <p:spPr>
                <a:xfrm>
                  <a:off x="1387" y="245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0" name="Freeform 1803"/>
                <p:cNvSpPr/>
                <p:nvPr/>
              </p:nvSpPr>
              <p:spPr>
                <a:xfrm>
                  <a:off x="1387" y="246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1" name="Freeform 1804"/>
                <p:cNvSpPr/>
                <p:nvPr/>
              </p:nvSpPr>
              <p:spPr>
                <a:xfrm>
                  <a:off x="1387" y="2463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2" name="Freeform 1805"/>
                <p:cNvSpPr/>
                <p:nvPr/>
              </p:nvSpPr>
              <p:spPr>
                <a:xfrm>
                  <a:off x="1382" y="248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3" name="Freeform 1806"/>
                <p:cNvSpPr/>
                <p:nvPr/>
              </p:nvSpPr>
              <p:spPr>
                <a:xfrm>
                  <a:off x="1382" y="2478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4" name="Freeform 1807"/>
                <p:cNvSpPr/>
                <p:nvPr/>
              </p:nvSpPr>
              <p:spPr>
                <a:xfrm>
                  <a:off x="1382" y="2493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5" name="Freeform 1808"/>
                <p:cNvSpPr/>
                <p:nvPr/>
              </p:nvSpPr>
              <p:spPr>
                <a:xfrm>
                  <a:off x="1382" y="249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6" name="Freeform 1809"/>
                <p:cNvSpPr/>
                <p:nvPr/>
              </p:nvSpPr>
              <p:spPr>
                <a:xfrm>
                  <a:off x="1377" y="250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7" name="Freeform 1810"/>
                <p:cNvSpPr/>
                <p:nvPr/>
              </p:nvSpPr>
              <p:spPr>
                <a:xfrm>
                  <a:off x="1377" y="250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8" name="Freeform 1811"/>
                <p:cNvSpPr/>
                <p:nvPr/>
              </p:nvSpPr>
              <p:spPr>
                <a:xfrm>
                  <a:off x="1377" y="252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89" name="Freeform 1812"/>
                <p:cNvSpPr/>
                <p:nvPr/>
              </p:nvSpPr>
              <p:spPr>
                <a:xfrm>
                  <a:off x="1377" y="252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0" name="Freeform 1813"/>
                <p:cNvSpPr/>
                <p:nvPr/>
              </p:nvSpPr>
              <p:spPr>
                <a:xfrm>
                  <a:off x="1372" y="253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1" name="Freeform 1814"/>
                <p:cNvSpPr/>
                <p:nvPr/>
              </p:nvSpPr>
              <p:spPr>
                <a:xfrm>
                  <a:off x="1372" y="253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2" name="Freeform 1815"/>
                <p:cNvSpPr/>
                <p:nvPr/>
              </p:nvSpPr>
              <p:spPr>
                <a:xfrm>
                  <a:off x="1372" y="255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3" name="Freeform 1816"/>
                <p:cNvSpPr/>
                <p:nvPr/>
              </p:nvSpPr>
              <p:spPr>
                <a:xfrm>
                  <a:off x="1372" y="255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4" name="Freeform 1817"/>
                <p:cNvSpPr/>
                <p:nvPr/>
              </p:nvSpPr>
              <p:spPr>
                <a:xfrm>
                  <a:off x="1367" y="256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5" name="Freeform 1818"/>
                <p:cNvSpPr/>
                <p:nvPr/>
              </p:nvSpPr>
              <p:spPr>
                <a:xfrm>
                  <a:off x="1367" y="256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6" name="Freeform 1819"/>
                <p:cNvSpPr/>
                <p:nvPr/>
              </p:nvSpPr>
              <p:spPr>
                <a:xfrm>
                  <a:off x="1367" y="258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7" name="Oval 1820"/>
                <p:cNvSpPr/>
                <p:nvPr/>
              </p:nvSpPr>
              <p:spPr>
                <a:xfrm>
                  <a:off x="1367" y="2584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98" name="Freeform 1821"/>
                <p:cNvSpPr/>
                <p:nvPr/>
              </p:nvSpPr>
              <p:spPr>
                <a:xfrm>
                  <a:off x="1362" y="259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599" name="Freeform 1822"/>
                <p:cNvSpPr/>
                <p:nvPr/>
              </p:nvSpPr>
              <p:spPr>
                <a:xfrm>
                  <a:off x="1362" y="259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0" name="Freeform 1823"/>
                <p:cNvSpPr/>
                <p:nvPr/>
              </p:nvSpPr>
              <p:spPr>
                <a:xfrm>
                  <a:off x="1362" y="261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1" name="Freeform 1824"/>
                <p:cNvSpPr/>
                <p:nvPr/>
              </p:nvSpPr>
              <p:spPr>
                <a:xfrm>
                  <a:off x="1362" y="2609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2" name="Freeform 1825"/>
                <p:cNvSpPr/>
                <p:nvPr/>
              </p:nvSpPr>
              <p:spPr>
                <a:xfrm>
                  <a:off x="1392" y="2276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3" name="Freeform 1826"/>
                <p:cNvSpPr/>
                <p:nvPr/>
              </p:nvSpPr>
              <p:spPr>
                <a:xfrm>
                  <a:off x="1387" y="2291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4" name="Freeform 1827"/>
                <p:cNvSpPr/>
                <p:nvPr/>
              </p:nvSpPr>
              <p:spPr>
                <a:xfrm>
                  <a:off x="1387" y="2306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5" name="Freeform 1828"/>
                <p:cNvSpPr/>
                <p:nvPr/>
              </p:nvSpPr>
              <p:spPr>
                <a:xfrm>
                  <a:off x="1382" y="2321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6" name="Freeform 1829"/>
                <p:cNvSpPr/>
                <p:nvPr/>
              </p:nvSpPr>
              <p:spPr>
                <a:xfrm>
                  <a:off x="1382" y="233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7" name="Freeform 1830"/>
                <p:cNvSpPr/>
                <p:nvPr/>
              </p:nvSpPr>
              <p:spPr>
                <a:xfrm>
                  <a:off x="1377" y="2352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8" name="Freeform 1831"/>
                <p:cNvSpPr/>
                <p:nvPr/>
              </p:nvSpPr>
              <p:spPr>
                <a:xfrm>
                  <a:off x="1377" y="236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09" name="Freeform 1832"/>
                <p:cNvSpPr/>
                <p:nvPr/>
              </p:nvSpPr>
              <p:spPr>
                <a:xfrm>
                  <a:off x="1372" y="239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0" name="Freeform 1833"/>
                <p:cNvSpPr/>
                <p:nvPr/>
              </p:nvSpPr>
              <p:spPr>
                <a:xfrm>
                  <a:off x="1367" y="2412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1" name="Freeform 1834"/>
                <p:cNvSpPr/>
                <p:nvPr/>
              </p:nvSpPr>
              <p:spPr>
                <a:xfrm>
                  <a:off x="1367" y="2407"/>
                  <a:ext cx="5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125"/>
                    </a:cxn>
                    <a:cxn ang="0">
                      <a:pos x="125" y="125"/>
                    </a:cxn>
                    <a:cxn ang="0">
                      <a:pos x="125" y="125"/>
                    </a:cxn>
                    <a:cxn ang="0">
                      <a:pos x="125" y="0"/>
                    </a:cxn>
                    <a:cxn ang="0">
                      <a:pos x="125" y="125"/>
                    </a:cxn>
                  </a:cxnLst>
                  <a:rect l="txL" t="txT" r="txR" b="tx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2" name="Freeform 1835"/>
                <p:cNvSpPr/>
                <p:nvPr/>
              </p:nvSpPr>
              <p:spPr>
                <a:xfrm>
                  <a:off x="1367" y="2427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3" name="Freeform 1836"/>
                <p:cNvSpPr/>
                <p:nvPr/>
              </p:nvSpPr>
              <p:spPr>
                <a:xfrm>
                  <a:off x="1367" y="2422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4" name="Freeform 1837"/>
                <p:cNvSpPr/>
                <p:nvPr/>
              </p:nvSpPr>
              <p:spPr>
                <a:xfrm>
                  <a:off x="1362" y="2443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5" name="Freeform 1838"/>
                <p:cNvSpPr/>
                <p:nvPr/>
              </p:nvSpPr>
              <p:spPr>
                <a:xfrm>
                  <a:off x="1367" y="243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6" name="Freeform 1839"/>
                <p:cNvSpPr/>
                <p:nvPr/>
              </p:nvSpPr>
              <p:spPr>
                <a:xfrm>
                  <a:off x="1362" y="2453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7" name="Freeform 1840"/>
                <p:cNvSpPr/>
                <p:nvPr/>
              </p:nvSpPr>
              <p:spPr>
                <a:xfrm>
                  <a:off x="1362" y="245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8" name="Freeform 1841"/>
                <p:cNvSpPr/>
                <p:nvPr/>
              </p:nvSpPr>
              <p:spPr>
                <a:xfrm>
                  <a:off x="1362" y="246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19" name="Freeform 1842"/>
                <p:cNvSpPr/>
                <p:nvPr/>
              </p:nvSpPr>
              <p:spPr>
                <a:xfrm>
                  <a:off x="1362" y="246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0" name="Freeform 1843"/>
                <p:cNvSpPr/>
                <p:nvPr/>
              </p:nvSpPr>
              <p:spPr>
                <a:xfrm>
                  <a:off x="1357" y="248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1" name="Freeform 1844"/>
                <p:cNvSpPr/>
                <p:nvPr/>
              </p:nvSpPr>
              <p:spPr>
                <a:xfrm>
                  <a:off x="1357" y="248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2" name="Freeform 1845"/>
                <p:cNvSpPr/>
                <p:nvPr/>
              </p:nvSpPr>
              <p:spPr>
                <a:xfrm>
                  <a:off x="1357" y="249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3" name="Freeform 1846"/>
                <p:cNvSpPr/>
                <p:nvPr/>
              </p:nvSpPr>
              <p:spPr>
                <a:xfrm>
                  <a:off x="1357" y="249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4" name="Freeform 1847"/>
                <p:cNvSpPr/>
                <p:nvPr/>
              </p:nvSpPr>
              <p:spPr>
                <a:xfrm>
                  <a:off x="1351" y="2513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5" name="Freeform 1848"/>
                <p:cNvSpPr/>
                <p:nvPr/>
              </p:nvSpPr>
              <p:spPr>
                <a:xfrm>
                  <a:off x="1351" y="2508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6" name="Freeform 1849"/>
                <p:cNvSpPr/>
                <p:nvPr/>
              </p:nvSpPr>
              <p:spPr>
                <a:xfrm>
                  <a:off x="1351" y="252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7" name="Freeform 1850"/>
                <p:cNvSpPr/>
                <p:nvPr/>
              </p:nvSpPr>
              <p:spPr>
                <a:xfrm>
                  <a:off x="1351" y="252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8" name="Freeform 1851"/>
                <p:cNvSpPr/>
                <p:nvPr/>
              </p:nvSpPr>
              <p:spPr>
                <a:xfrm>
                  <a:off x="1346" y="254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29" name="Freeform 1852"/>
                <p:cNvSpPr/>
                <p:nvPr/>
              </p:nvSpPr>
              <p:spPr>
                <a:xfrm>
                  <a:off x="1346" y="254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30" name="Freeform 1853"/>
                <p:cNvSpPr/>
                <p:nvPr/>
              </p:nvSpPr>
              <p:spPr>
                <a:xfrm>
                  <a:off x="1346" y="2559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31" name="Oval 1854"/>
                <p:cNvSpPr/>
                <p:nvPr/>
              </p:nvSpPr>
              <p:spPr>
                <a:xfrm>
                  <a:off x="1346" y="2554"/>
                  <a:ext cx="1" cy="5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32" name="Freeform 1855"/>
                <p:cNvSpPr/>
                <p:nvPr/>
              </p:nvSpPr>
              <p:spPr>
                <a:xfrm>
                  <a:off x="1341" y="257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8633" name="Group 1856"/>
                <p:cNvGrpSpPr/>
                <p:nvPr/>
              </p:nvGrpSpPr>
              <p:grpSpPr>
                <a:xfrm>
                  <a:off x="1336" y="2266"/>
                  <a:ext cx="322" cy="349"/>
                  <a:chOff x="1336" y="2266"/>
                  <a:chExt cx="322" cy="349"/>
                </a:xfrm>
              </p:grpSpPr>
              <p:sp>
                <p:nvSpPr>
                  <p:cNvPr id="8784" name="Freeform 1857"/>
                  <p:cNvSpPr/>
                  <p:nvPr/>
                </p:nvSpPr>
                <p:spPr>
                  <a:xfrm>
                    <a:off x="1341" y="2569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85" name="Freeform 1858"/>
                  <p:cNvSpPr/>
                  <p:nvPr/>
                </p:nvSpPr>
                <p:spPr>
                  <a:xfrm>
                    <a:off x="1341" y="2584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lnTo>
                          <a:pt x="0" y="1"/>
                        </a:ln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86" name="Freeform 1859"/>
                  <p:cNvSpPr/>
                  <p:nvPr/>
                </p:nvSpPr>
                <p:spPr>
                  <a:xfrm>
                    <a:off x="1341" y="2584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87" name="Freeform 1860"/>
                  <p:cNvSpPr/>
                  <p:nvPr/>
                </p:nvSpPr>
                <p:spPr>
                  <a:xfrm>
                    <a:off x="1336" y="2599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lnTo>
                          <a:pt x="0" y="1"/>
                        </a:ln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88" name="Freeform 1861"/>
                  <p:cNvSpPr/>
                  <p:nvPr/>
                </p:nvSpPr>
                <p:spPr>
                  <a:xfrm>
                    <a:off x="1336" y="2599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89" name="Freeform 1862"/>
                  <p:cNvSpPr/>
                  <p:nvPr/>
                </p:nvSpPr>
                <p:spPr>
                  <a:xfrm>
                    <a:off x="1408" y="226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0" y="1"/>
                          <a:pt x="0" y="1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0" name="Freeform 1863"/>
                  <p:cNvSpPr/>
                  <p:nvPr/>
                </p:nvSpPr>
                <p:spPr>
                  <a:xfrm>
                    <a:off x="1423" y="227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1" name="Freeform 1864"/>
                  <p:cNvSpPr/>
                  <p:nvPr/>
                </p:nvSpPr>
                <p:spPr>
                  <a:xfrm>
                    <a:off x="1438" y="227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2" name="Freeform 1865"/>
                  <p:cNvSpPr/>
                  <p:nvPr/>
                </p:nvSpPr>
                <p:spPr>
                  <a:xfrm>
                    <a:off x="1454" y="227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3" name="Rectangle 1866"/>
                  <p:cNvSpPr/>
                  <p:nvPr/>
                </p:nvSpPr>
                <p:spPr>
                  <a:xfrm>
                    <a:off x="1454" y="2276"/>
                    <a:ext cx="1" cy="1"/>
                  </a:xfrm>
                  <a:prstGeom prst="rect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794" name="Freeform 1867"/>
                  <p:cNvSpPr/>
                  <p:nvPr/>
                </p:nvSpPr>
                <p:spPr>
                  <a:xfrm>
                    <a:off x="1469" y="227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5" name="Freeform 1868"/>
                  <p:cNvSpPr/>
                  <p:nvPr/>
                </p:nvSpPr>
                <p:spPr>
                  <a:xfrm>
                    <a:off x="1479" y="2281"/>
                    <a:ext cx="5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6" name="Oval 1869"/>
                  <p:cNvSpPr/>
                  <p:nvPr/>
                </p:nvSpPr>
                <p:spPr>
                  <a:xfrm>
                    <a:off x="1484" y="2281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797" name="Freeform 1870"/>
                  <p:cNvSpPr/>
                  <p:nvPr/>
                </p:nvSpPr>
                <p:spPr>
                  <a:xfrm>
                    <a:off x="1494" y="2281"/>
                    <a:ext cx="5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8" name="Freeform 1871"/>
                  <p:cNvSpPr/>
                  <p:nvPr/>
                </p:nvSpPr>
                <p:spPr>
                  <a:xfrm>
                    <a:off x="1510" y="228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799" name="Oval 1872"/>
                  <p:cNvSpPr/>
                  <p:nvPr/>
                </p:nvSpPr>
                <p:spPr>
                  <a:xfrm>
                    <a:off x="1510" y="2286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00" name="Oval 1873"/>
                  <p:cNvSpPr/>
                  <p:nvPr/>
                </p:nvSpPr>
                <p:spPr>
                  <a:xfrm>
                    <a:off x="1510" y="2286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01" name="Freeform 1874"/>
                  <p:cNvSpPr/>
                  <p:nvPr/>
                </p:nvSpPr>
                <p:spPr>
                  <a:xfrm>
                    <a:off x="1525" y="228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02" name="Oval 1875"/>
                  <p:cNvSpPr/>
                  <p:nvPr/>
                </p:nvSpPr>
                <p:spPr>
                  <a:xfrm>
                    <a:off x="1525" y="2286"/>
                    <a:ext cx="1" cy="5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03" name="Freeform 1876"/>
                  <p:cNvSpPr/>
                  <p:nvPr/>
                </p:nvSpPr>
                <p:spPr>
                  <a:xfrm>
                    <a:off x="1540" y="229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04" name="Oval 1877"/>
                  <p:cNvSpPr/>
                  <p:nvPr/>
                </p:nvSpPr>
                <p:spPr>
                  <a:xfrm>
                    <a:off x="1540" y="2291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05" name="Oval 1878"/>
                  <p:cNvSpPr/>
                  <p:nvPr/>
                </p:nvSpPr>
                <p:spPr>
                  <a:xfrm>
                    <a:off x="1540" y="2291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06" name="Freeform 1879"/>
                  <p:cNvSpPr/>
                  <p:nvPr/>
                </p:nvSpPr>
                <p:spPr>
                  <a:xfrm>
                    <a:off x="1556" y="229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07" name="Freeform 1880"/>
                  <p:cNvSpPr/>
                  <p:nvPr/>
                </p:nvSpPr>
                <p:spPr>
                  <a:xfrm>
                    <a:off x="1556" y="229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08" name="Freeform 1881"/>
                  <p:cNvSpPr/>
                  <p:nvPr/>
                </p:nvSpPr>
                <p:spPr>
                  <a:xfrm>
                    <a:off x="1571" y="229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09" name="Freeform 1882"/>
                  <p:cNvSpPr/>
                  <p:nvPr/>
                </p:nvSpPr>
                <p:spPr>
                  <a:xfrm>
                    <a:off x="1571" y="229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0" name="Freeform 1883"/>
                  <p:cNvSpPr/>
                  <p:nvPr/>
                </p:nvSpPr>
                <p:spPr>
                  <a:xfrm>
                    <a:off x="1586" y="229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1" name="Freeform 1884"/>
                  <p:cNvSpPr/>
                  <p:nvPr/>
                </p:nvSpPr>
                <p:spPr>
                  <a:xfrm>
                    <a:off x="1586" y="229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2" name="Freeform 1885"/>
                  <p:cNvSpPr/>
                  <p:nvPr/>
                </p:nvSpPr>
                <p:spPr>
                  <a:xfrm>
                    <a:off x="1601" y="230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3" name="Freeform 1886"/>
                  <p:cNvSpPr/>
                  <p:nvPr/>
                </p:nvSpPr>
                <p:spPr>
                  <a:xfrm>
                    <a:off x="1601" y="230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4" name="Rectangle 1887"/>
                  <p:cNvSpPr/>
                  <p:nvPr/>
                </p:nvSpPr>
                <p:spPr>
                  <a:xfrm>
                    <a:off x="1601" y="2301"/>
                    <a:ext cx="1" cy="1"/>
                  </a:xfrm>
                  <a:prstGeom prst="rect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15" name="Freeform 1888"/>
                  <p:cNvSpPr/>
                  <p:nvPr/>
                </p:nvSpPr>
                <p:spPr>
                  <a:xfrm>
                    <a:off x="1612" y="2301"/>
                    <a:ext cx="5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6" name="Freeform 1889"/>
                  <p:cNvSpPr/>
                  <p:nvPr/>
                </p:nvSpPr>
                <p:spPr>
                  <a:xfrm>
                    <a:off x="1617" y="230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7" name="Freeform 1890"/>
                  <p:cNvSpPr/>
                  <p:nvPr/>
                </p:nvSpPr>
                <p:spPr>
                  <a:xfrm>
                    <a:off x="1627" y="230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8" name="Freeform 1891"/>
                  <p:cNvSpPr/>
                  <p:nvPr/>
                </p:nvSpPr>
                <p:spPr>
                  <a:xfrm>
                    <a:off x="1627" y="2306"/>
                    <a:ext cx="5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19" name="Oval 1892"/>
                  <p:cNvSpPr/>
                  <p:nvPr/>
                </p:nvSpPr>
                <p:spPr>
                  <a:xfrm>
                    <a:off x="1632" y="2306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20" name="Freeform 1893"/>
                  <p:cNvSpPr/>
                  <p:nvPr/>
                </p:nvSpPr>
                <p:spPr>
                  <a:xfrm>
                    <a:off x="1642" y="230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1" name="Freeform 1894"/>
                  <p:cNvSpPr/>
                  <p:nvPr/>
                </p:nvSpPr>
                <p:spPr>
                  <a:xfrm>
                    <a:off x="1642" y="2306"/>
                    <a:ext cx="5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2" name="Freeform 1895"/>
                  <p:cNvSpPr/>
                  <p:nvPr/>
                </p:nvSpPr>
                <p:spPr>
                  <a:xfrm>
                    <a:off x="1433" y="229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3" name="Freeform 1896"/>
                  <p:cNvSpPr/>
                  <p:nvPr/>
                </p:nvSpPr>
                <p:spPr>
                  <a:xfrm>
                    <a:off x="1448" y="229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4" name="Freeform 1897"/>
                  <p:cNvSpPr/>
                  <p:nvPr/>
                </p:nvSpPr>
                <p:spPr>
                  <a:xfrm>
                    <a:off x="1464" y="229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5" name="Freeform 1898"/>
                  <p:cNvSpPr/>
                  <p:nvPr/>
                </p:nvSpPr>
                <p:spPr>
                  <a:xfrm>
                    <a:off x="1479" y="229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6" name="Rectangle 1899"/>
                  <p:cNvSpPr/>
                  <p:nvPr/>
                </p:nvSpPr>
                <p:spPr>
                  <a:xfrm>
                    <a:off x="1479" y="2296"/>
                    <a:ext cx="1" cy="1"/>
                  </a:xfrm>
                  <a:prstGeom prst="rect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27" name="Freeform 1900"/>
                  <p:cNvSpPr/>
                  <p:nvPr/>
                </p:nvSpPr>
                <p:spPr>
                  <a:xfrm>
                    <a:off x="1494" y="230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8" name="Freeform 1901"/>
                  <p:cNvSpPr/>
                  <p:nvPr/>
                </p:nvSpPr>
                <p:spPr>
                  <a:xfrm>
                    <a:off x="1510" y="230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29" name="Oval 1902"/>
                  <p:cNvSpPr/>
                  <p:nvPr/>
                </p:nvSpPr>
                <p:spPr>
                  <a:xfrm>
                    <a:off x="1510" y="2301"/>
                    <a:ext cx="1" cy="5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30" name="Freeform 1903"/>
                  <p:cNvSpPr/>
                  <p:nvPr/>
                </p:nvSpPr>
                <p:spPr>
                  <a:xfrm>
                    <a:off x="1525" y="230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1" name="Freeform 1904"/>
                  <p:cNvSpPr/>
                  <p:nvPr/>
                </p:nvSpPr>
                <p:spPr>
                  <a:xfrm>
                    <a:off x="1535" y="2306"/>
                    <a:ext cx="5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2" name="Freeform 1905"/>
                  <p:cNvSpPr/>
                  <p:nvPr/>
                </p:nvSpPr>
                <p:spPr>
                  <a:xfrm>
                    <a:off x="1540" y="230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3" name="Oval 1906"/>
                  <p:cNvSpPr/>
                  <p:nvPr/>
                </p:nvSpPr>
                <p:spPr>
                  <a:xfrm>
                    <a:off x="1540" y="2306"/>
                    <a:ext cx="1" cy="1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34" name="Freeform 1907"/>
                  <p:cNvSpPr/>
                  <p:nvPr/>
                </p:nvSpPr>
                <p:spPr>
                  <a:xfrm>
                    <a:off x="1550" y="2311"/>
                    <a:ext cx="6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16" y="0"/>
                      </a:cxn>
                      <a:cxn ang="0">
                        <a:pos x="21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16" y="0"/>
                      </a:cxn>
                      <a:cxn ang="0">
                        <a:pos x="21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5" name="Freeform 1908"/>
                  <p:cNvSpPr/>
                  <p:nvPr/>
                </p:nvSpPr>
                <p:spPr>
                  <a:xfrm>
                    <a:off x="1550" y="2311"/>
                    <a:ext cx="6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216" y="0"/>
                      </a:cxn>
                      <a:cxn ang="0">
                        <a:pos x="21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16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6" name="Freeform 1909"/>
                  <p:cNvSpPr/>
                  <p:nvPr/>
                </p:nvSpPr>
                <p:spPr>
                  <a:xfrm>
                    <a:off x="1566" y="231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7" name="Oval 1910"/>
                  <p:cNvSpPr/>
                  <p:nvPr/>
                </p:nvSpPr>
                <p:spPr>
                  <a:xfrm>
                    <a:off x="1566" y="2311"/>
                    <a:ext cx="1" cy="5"/>
                  </a:xfrm>
                  <a:prstGeom prst="ellipse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38" name="Freeform 1911"/>
                  <p:cNvSpPr/>
                  <p:nvPr/>
                </p:nvSpPr>
                <p:spPr>
                  <a:xfrm>
                    <a:off x="1566" y="2311"/>
                    <a:ext cx="5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39" name="Freeform 1912"/>
                  <p:cNvSpPr/>
                  <p:nvPr/>
                </p:nvSpPr>
                <p:spPr>
                  <a:xfrm>
                    <a:off x="1581" y="231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0" name="Freeform 1913"/>
                  <p:cNvSpPr/>
                  <p:nvPr/>
                </p:nvSpPr>
                <p:spPr>
                  <a:xfrm>
                    <a:off x="1581" y="231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1" name="Freeform 1914"/>
                  <p:cNvSpPr/>
                  <p:nvPr/>
                </p:nvSpPr>
                <p:spPr>
                  <a:xfrm>
                    <a:off x="1596" y="231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2" name="Freeform 1915"/>
                  <p:cNvSpPr/>
                  <p:nvPr/>
                </p:nvSpPr>
                <p:spPr>
                  <a:xfrm>
                    <a:off x="1596" y="2316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3" name="Freeform 1916"/>
                  <p:cNvSpPr/>
                  <p:nvPr/>
                </p:nvSpPr>
                <p:spPr>
                  <a:xfrm>
                    <a:off x="1612" y="232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4" name="Freeform 1917"/>
                  <p:cNvSpPr/>
                  <p:nvPr/>
                </p:nvSpPr>
                <p:spPr>
                  <a:xfrm>
                    <a:off x="1612" y="232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5" name="Freeform 1918"/>
                  <p:cNvSpPr/>
                  <p:nvPr/>
                </p:nvSpPr>
                <p:spPr>
                  <a:xfrm>
                    <a:off x="1627" y="2321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6" name="Freeform 1919"/>
                  <p:cNvSpPr/>
                  <p:nvPr/>
                </p:nvSpPr>
                <p:spPr>
                  <a:xfrm>
                    <a:off x="1627" y="2321"/>
                    <a:ext cx="1" cy="5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12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7" name="Rectangle 1920"/>
                  <p:cNvSpPr/>
                  <p:nvPr/>
                </p:nvSpPr>
                <p:spPr>
                  <a:xfrm>
                    <a:off x="1627" y="2321"/>
                    <a:ext cx="1" cy="1"/>
                  </a:xfrm>
                  <a:prstGeom prst="rect">
                    <a:avLst/>
                  </a:prstGeom>
                  <a:solidFill>
                    <a:srgbClr val="25221E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48" name="Freeform 1921"/>
                  <p:cNvSpPr/>
                  <p:nvPr/>
                </p:nvSpPr>
                <p:spPr>
                  <a:xfrm>
                    <a:off x="1642" y="232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49" name="Freeform 1922"/>
                  <p:cNvSpPr/>
                  <p:nvPr/>
                </p:nvSpPr>
                <p:spPr>
                  <a:xfrm>
                    <a:off x="1642" y="232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50" name="Freeform 1923"/>
                  <p:cNvSpPr/>
                  <p:nvPr/>
                </p:nvSpPr>
                <p:spPr>
                  <a:xfrm>
                    <a:off x="1653" y="2326"/>
                    <a:ext cx="1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51" name="Freeform 1924"/>
                  <p:cNvSpPr/>
                  <p:nvPr/>
                </p:nvSpPr>
                <p:spPr>
                  <a:xfrm>
                    <a:off x="1653" y="2326"/>
                    <a:ext cx="5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52" name="Freeform 1925"/>
                  <p:cNvSpPr/>
                  <p:nvPr/>
                </p:nvSpPr>
                <p:spPr>
                  <a:xfrm>
                    <a:off x="1653" y="2326"/>
                    <a:ext cx="5" cy="1"/>
                  </a:xfrm>
                  <a:custGeom>
                    <a:avLst/>
                    <a:gdLst>
                      <a:gd name="txL" fmla="*/ 0 w 1"/>
                      <a:gd name="txT" fmla="*/ 0 h 1"/>
                      <a:gd name="txR" fmla="*/ 1 w 1"/>
                      <a:gd name="txB" fmla="*/ 1 h 1"/>
                    </a:gdLst>
                    <a:ahLst/>
                    <a:cxnLst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125" y="0"/>
                      </a:cxn>
                      <a:cxn ang="0">
                        <a:pos x="0" y="0"/>
                      </a:cxn>
                      <a:cxn ang="0">
                        <a:pos x="125" y="0"/>
                      </a:cxn>
                    </a:cxnLst>
                    <a:rect l="txL" t="txT" r="txR" b="tx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</a:path>
                    </a:pathLst>
                  </a:custGeom>
                  <a:solidFill>
                    <a:srgbClr val="25221E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853" name="Line 1926"/>
                  <p:cNvSpPr/>
                  <p:nvPr/>
                </p:nvSpPr>
                <p:spPr>
                  <a:xfrm flipH="1">
                    <a:off x="1413" y="2306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4" name="Line 1927"/>
                  <p:cNvSpPr/>
                  <p:nvPr/>
                </p:nvSpPr>
                <p:spPr>
                  <a:xfrm>
                    <a:off x="1413" y="232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5" name="Line 1928"/>
                  <p:cNvSpPr/>
                  <p:nvPr/>
                </p:nvSpPr>
                <p:spPr>
                  <a:xfrm flipH="1">
                    <a:off x="1408" y="2337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6" name="Line 1929"/>
                  <p:cNvSpPr/>
                  <p:nvPr/>
                </p:nvSpPr>
                <p:spPr>
                  <a:xfrm flipV="1">
                    <a:off x="1408" y="2347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7" name="Line 1930"/>
                  <p:cNvSpPr/>
                  <p:nvPr/>
                </p:nvSpPr>
                <p:spPr>
                  <a:xfrm flipH="1">
                    <a:off x="1402" y="2362"/>
                    <a:ext cx="6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8" name="Line 1931"/>
                  <p:cNvSpPr/>
                  <p:nvPr/>
                </p:nvSpPr>
                <p:spPr>
                  <a:xfrm>
                    <a:off x="1402" y="237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59" name="Line 1932"/>
                  <p:cNvSpPr/>
                  <p:nvPr/>
                </p:nvSpPr>
                <p:spPr>
                  <a:xfrm flipH="1">
                    <a:off x="1397" y="239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0" name="Line 1933"/>
                  <p:cNvSpPr/>
                  <p:nvPr/>
                </p:nvSpPr>
                <p:spPr>
                  <a:xfrm>
                    <a:off x="1397" y="240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1" name="Line 1934"/>
                  <p:cNvSpPr/>
                  <p:nvPr/>
                </p:nvSpPr>
                <p:spPr>
                  <a:xfrm flipH="1">
                    <a:off x="1392" y="242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2" name="Line 1935"/>
                  <p:cNvSpPr/>
                  <p:nvPr/>
                </p:nvSpPr>
                <p:spPr>
                  <a:xfrm>
                    <a:off x="1392" y="2438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3" name="Line 1936"/>
                  <p:cNvSpPr/>
                  <p:nvPr/>
                </p:nvSpPr>
                <p:spPr>
                  <a:xfrm flipH="1">
                    <a:off x="1387" y="2453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4" name="Line 1937"/>
                  <p:cNvSpPr/>
                  <p:nvPr/>
                </p:nvSpPr>
                <p:spPr>
                  <a:xfrm>
                    <a:off x="1387" y="2468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5" name="Line 1938"/>
                  <p:cNvSpPr/>
                  <p:nvPr/>
                </p:nvSpPr>
                <p:spPr>
                  <a:xfrm flipH="1">
                    <a:off x="1382" y="2483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6" name="Line 1939"/>
                  <p:cNvSpPr/>
                  <p:nvPr/>
                </p:nvSpPr>
                <p:spPr>
                  <a:xfrm>
                    <a:off x="1382" y="249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7" name="Line 1940"/>
                  <p:cNvSpPr/>
                  <p:nvPr/>
                </p:nvSpPr>
                <p:spPr>
                  <a:xfrm flipH="1">
                    <a:off x="1377" y="2508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8" name="Line 1941"/>
                  <p:cNvSpPr/>
                  <p:nvPr/>
                </p:nvSpPr>
                <p:spPr>
                  <a:xfrm>
                    <a:off x="1377" y="252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69" name="Line 1942"/>
                  <p:cNvSpPr/>
                  <p:nvPr/>
                </p:nvSpPr>
                <p:spPr>
                  <a:xfrm flipH="1">
                    <a:off x="1372" y="253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0" name="Line 1943"/>
                  <p:cNvSpPr/>
                  <p:nvPr/>
                </p:nvSpPr>
                <p:spPr>
                  <a:xfrm>
                    <a:off x="1372" y="255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1" name="Line 1944"/>
                  <p:cNvSpPr/>
                  <p:nvPr/>
                </p:nvSpPr>
                <p:spPr>
                  <a:xfrm flipH="1">
                    <a:off x="1367" y="256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2" name="Line 1945"/>
                  <p:cNvSpPr/>
                  <p:nvPr/>
                </p:nvSpPr>
                <p:spPr>
                  <a:xfrm>
                    <a:off x="1367" y="258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3" name="Line 1946"/>
                  <p:cNvSpPr/>
                  <p:nvPr/>
                </p:nvSpPr>
                <p:spPr>
                  <a:xfrm flipH="1">
                    <a:off x="1362" y="259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4" name="Line 1947"/>
                  <p:cNvSpPr/>
                  <p:nvPr/>
                </p:nvSpPr>
                <p:spPr>
                  <a:xfrm>
                    <a:off x="1362" y="261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5" name="Line 1948"/>
                  <p:cNvSpPr/>
                  <p:nvPr/>
                </p:nvSpPr>
                <p:spPr>
                  <a:xfrm>
                    <a:off x="1336" y="2599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6" name="Line 1949"/>
                  <p:cNvSpPr/>
                  <p:nvPr/>
                </p:nvSpPr>
                <p:spPr>
                  <a:xfrm flipH="1">
                    <a:off x="1336" y="2584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7" name="Line 1950"/>
                  <p:cNvSpPr/>
                  <p:nvPr/>
                </p:nvSpPr>
                <p:spPr>
                  <a:xfrm flipV="1">
                    <a:off x="1341" y="2569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8" name="Line 1951"/>
                  <p:cNvSpPr/>
                  <p:nvPr/>
                </p:nvSpPr>
                <p:spPr>
                  <a:xfrm flipH="1">
                    <a:off x="1341" y="255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79" name="Line 1952"/>
                  <p:cNvSpPr/>
                  <p:nvPr/>
                </p:nvSpPr>
                <p:spPr>
                  <a:xfrm>
                    <a:off x="1346" y="254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0" name="Line 1953"/>
                  <p:cNvSpPr/>
                  <p:nvPr/>
                </p:nvSpPr>
                <p:spPr>
                  <a:xfrm flipH="1">
                    <a:off x="1346" y="252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1" name="Line 1954"/>
                  <p:cNvSpPr/>
                  <p:nvPr/>
                </p:nvSpPr>
                <p:spPr>
                  <a:xfrm>
                    <a:off x="1351" y="251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2" name="Line 1955"/>
                  <p:cNvSpPr/>
                  <p:nvPr/>
                </p:nvSpPr>
                <p:spPr>
                  <a:xfrm flipH="1">
                    <a:off x="1351" y="2498"/>
                    <a:ext cx="6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3" name="Line 1956"/>
                  <p:cNvSpPr/>
                  <p:nvPr/>
                </p:nvSpPr>
                <p:spPr>
                  <a:xfrm>
                    <a:off x="1357" y="248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4" name="Line 1957"/>
                  <p:cNvSpPr/>
                  <p:nvPr/>
                </p:nvSpPr>
                <p:spPr>
                  <a:xfrm flipH="1">
                    <a:off x="1357" y="2468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5" name="Line 1958"/>
                  <p:cNvSpPr/>
                  <p:nvPr/>
                </p:nvSpPr>
                <p:spPr>
                  <a:xfrm>
                    <a:off x="1362" y="245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6" name="Line 1959"/>
                  <p:cNvSpPr/>
                  <p:nvPr/>
                </p:nvSpPr>
                <p:spPr>
                  <a:xfrm flipH="1">
                    <a:off x="1362" y="2438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7" name="Line 1960"/>
                  <p:cNvSpPr/>
                  <p:nvPr/>
                </p:nvSpPr>
                <p:spPr>
                  <a:xfrm>
                    <a:off x="1367" y="242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8" name="Line 1961"/>
                  <p:cNvSpPr/>
                  <p:nvPr/>
                </p:nvSpPr>
                <p:spPr>
                  <a:xfrm flipH="1">
                    <a:off x="1367" y="241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89" name="Line 1962"/>
                  <p:cNvSpPr/>
                  <p:nvPr/>
                </p:nvSpPr>
                <p:spPr>
                  <a:xfrm>
                    <a:off x="1372" y="239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0" name="Line 1963"/>
                  <p:cNvSpPr/>
                  <p:nvPr/>
                </p:nvSpPr>
                <p:spPr>
                  <a:xfrm flipH="1">
                    <a:off x="1372" y="238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1" name="Line 1964"/>
                  <p:cNvSpPr/>
                  <p:nvPr/>
                </p:nvSpPr>
                <p:spPr>
                  <a:xfrm>
                    <a:off x="1377" y="236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2" name="Line 1965"/>
                  <p:cNvSpPr/>
                  <p:nvPr/>
                </p:nvSpPr>
                <p:spPr>
                  <a:xfrm flipH="1">
                    <a:off x="1377" y="235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3" name="Line 1966"/>
                  <p:cNvSpPr/>
                  <p:nvPr/>
                </p:nvSpPr>
                <p:spPr>
                  <a:xfrm>
                    <a:off x="1382" y="233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4" name="Line 1967"/>
                  <p:cNvSpPr/>
                  <p:nvPr/>
                </p:nvSpPr>
                <p:spPr>
                  <a:xfrm flipH="1">
                    <a:off x="1382" y="2321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5" name="Line 1968"/>
                  <p:cNvSpPr/>
                  <p:nvPr/>
                </p:nvSpPr>
                <p:spPr>
                  <a:xfrm>
                    <a:off x="1387" y="230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6" name="Line 1969"/>
                  <p:cNvSpPr/>
                  <p:nvPr/>
                </p:nvSpPr>
                <p:spPr>
                  <a:xfrm flipH="1">
                    <a:off x="1387" y="2291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7" name="Line 1970"/>
                  <p:cNvSpPr/>
                  <p:nvPr/>
                </p:nvSpPr>
                <p:spPr>
                  <a:xfrm flipV="1">
                    <a:off x="1392" y="227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8" name="Line 1971"/>
                  <p:cNvSpPr/>
                  <p:nvPr/>
                </p:nvSpPr>
                <p:spPr>
                  <a:xfrm>
                    <a:off x="1408" y="226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899" name="Line 1972"/>
                  <p:cNvSpPr/>
                  <p:nvPr/>
                </p:nvSpPr>
                <p:spPr>
                  <a:xfrm>
                    <a:off x="1423" y="227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0" name="Line 1973"/>
                  <p:cNvSpPr/>
                  <p:nvPr/>
                </p:nvSpPr>
                <p:spPr>
                  <a:xfrm>
                    <a:off x="1433" y="229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1" name="Line 1974"/>
                  <p:cNvSpPr/>
                  <p:nvPr/>
                </p:nvSpPr>
                <p:spPr>
                  <a:xfrm>
                    <a:off x="1418" y="228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2" name="Line 1975"/>
                  <p:cNvSpPr/>
                  <p:nvPr/>
                </p:nvSpPr>
                <p:spPr>
                  <a:xfrm>
                    <a:off x="1448" y="229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3" name="Line 1976"/>
                  <p:cNvSpPr/>
                  <p:nvPr/>
                </p:nvSpPr>
                <p:spPr>
                  <a:xfrm>
                    <a:off x="1464" y="229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4" name="Line 1977"/>
                  <p:cNvSpPr/>
                  <p:nvPr/>
                </p:nvSpPr>
                <p:spPr>
                  <a:xfrm>
                    <a:off x="1479" y="229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5" name="Line 1978"/>
                  <p:cNvSpPr/>
                  <p:nvPr/>
                </p:nvSpPr>
                <p:spPr>
                  <a:xfrm>
                    <a:off x="1494" y="230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6" name="Line 1979"/>
                  <p:cNvSpPr/>
                  <p:nvPr/>
                </p:nvSpPr>
                <p:spPr>
                  <a:xfrm>
                    <a:off x="1438" y="227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7" name="Line 1980"/>
                  <p:cNvSpPr/>
                  <p:nvPr/>
                </p:nvSpPr>
                <p:spPr>
                  <a:xfrm>
                    <a:off x="1454" y="227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8" name="Line 1981"/>
                  <p:cNvSpPr/>
                  <p:nvPr/>
                </p:nvSpPr>
                <p:spPr>
                  <a:xfrm flipH="1">
                    <a:off x="1464" y="2276"/>
                    <a:ext cx="5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09" name="Line 1982"/>
                  <p:cNvSpPr/>
                  <p:nvPr/>
                </p:nvSpPr>
                <p:spPr>
                  <a:xfrm>
                    <a:off x="1510" y="230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0" name="Line 1983"/>
                  <p:cNvSpPr/>
                  <p:nvPr/>
                </p:nvSpPr>
                <p:spPr>
                  <a:xfrm>
                    <a:off x="1520" y="230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1" name="Line 1984"/>
                  <p:cNvSpPr/>
                  <p:nvPr/>
                </p:nvSpPr>
                <p:spPr>
                  <a:xfrm>
                    <a:off x="1535" y="230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2" name="Line 1985"/>
                  <p:cNvSpPr/>
                  <p:nvPr/>
                </p:nvSpPr>
                <p:spPr>
                  <a:xfrm>
                    <a:off x="1479" y="228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3" name="Line 1986"/>
                  <p:cNvSpPr/>
                  <p:nvPr/>
                </p:nvSpPr>
                <p:spPr>
                  <a:xfrm>
                    <a:off x="1550" y="231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4" name="Line 1987"/>
                  <p:cNvSpPr/>
                  <p:nvPr/>
                </p:nvSpPr>
                <p:spPr>
                  <a:xfrm>
                    <a:off x="1494" y="228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5" name="Line 1988"/>
                  <p:cNvSpPr/>
                  <p:nvPr/>
                </p:nvSpPr>
                <p:spPr>
                  <a:xfrm>
                    <a:off x="1510" y="228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6" name="Line 1989"/>
                  <p:cNvSpPr/>
                  <p:nvPr/>
                </p:nvSpPr>
                <p:spPr>
                  <a:xfrm>
                    <a:off x="1566" y="231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7" name="Line 1990"/>
                  <p:cNvSpPr/>
                  <p:nvPr/>
                </p:nvSpPr>
                <p:spPr>
                  <a:xfrm>
                    <a:off x="1581" y="231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8" name="Line 1991"/>
                  <p:cNvSpPr/>
                  <p:nvPr/>
                </p:nvSpPr>
                <p:spPr>
                  <a:xfrm>
                    <a:off x="1596" y="231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19" name="Line 1992"/>
                  <p:cNvSpPr/>
                  <p:nvPr/>
                </p:nvSpPr>
                <p:spPr>
                  <a:xfrm>
                    <a:off x="1612" y="232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0" name="Line 1993"/>
                  <p:cNvSpPr/>
                  <p:nvPr/>
                </p:nvSpPr>
                <p:spPr>
                  <a:xfrm>
                    <a:off x="1525" y="228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1" name="Line 1994"/>
                  <p:cNvSpPr/>
                  <p:nvPr/>
                </p:nvSpPr>
                <p:spPr>
                  <a:xfrm>
                    <a:off x="1627" y="232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2" name="Line 1995"/>
                  <p:cNvSpPr/>
                  <p:nvPr/>
                </p:nvSpPr>
                <p:spPr>
                  <a:xfrm>
                    <a:off x="1642" y="232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3" name="Line 1996"/>
                  <p:cNvSpPr/>
                  <p:nvPr/>
                </p:nvSpPr>
                <p:spPr>
                  <a:xfrm>
                    <a:off x="1540" y="229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4" name="Line 1997"/>
                  <p:cNvSpPr/>
                  <p:nvPr/>
                </p:nvSpPr>
                <p:spPr>
                  <a:xfrm>
                    <a:off x="1556" y="229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5" name="Line 1998"/>
                  <p:cNvSpPr/>
                  <p:nvPr/>
                </p:nvSpPr>
                <p:spPr>
                  <a:xfrm>
                    <a:off x="1397" y="226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6" name="Line 1999"/>
                  <p:cNvSpPr/>
                  <p:nvPr/>
                </p:nvSpPr>
                <p:spPr>
                  <a:xfrm>
                    <a:off x="1413" y="226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7" name="Line 2000"/>
                  <p:cNvSpPr/>
                  <p:nvPr/>
                </p:nvSpPr>
                <p:spPr>
                  <a:xfrm>
                    <a:off x="1428" y="227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" name="Line 2001"/>
                  <p:cNvSpPr/>
                  <p:nvPr/>
                </p:nvSpPr>
                <p:spPr>
                  <a:xfrm>
                    <a:off x="1443" y="227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" name="Line 2002"/>
                  <p:cNvSpPr/>
                  <p:nvPr/>
                </p:nvSpPr>
                <p:spPr>
                  <a:xfrm>
                    <a:off x="1474" y="227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" name="Line 2003"/>
                  <p:cNvSpPr/>
                  <p:nvPr/>
                </p:nvSpPr>
                <p:spPr>
                  <a:xfrm>
                    <a:off x="1489" y="228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" name="Line 2004"/>
                  <p:cNvSpPr/>
                  <p:nvPr/>
                </p:nvSpPr>
                <p:spPr>
                  <a:xfrm>
                    <a:off x="1459" y="227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2" name="Line 2005"/>
                  <p:cNvSpPr/>
                  <p:nvPr/>
                </p:nvSpPr>
                <p:spPr>
                  <a:xfrm>
                    <a:off x="1505" y="228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3" name="Line 2006"/>
                  <p:cNvSpPr/>
                  <p:nvPr/>
                </p:nvSpPr>
                <p:spPr>
                  <a:xfrm>
                    <a:off x="1520" y="228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4" name="Line 2007"/>
                  <p:cNvSpPr/>
                  <p:nvPr/>
                </p:nvSpPr>
                <p:spPr>
                  <a:xfrm>
                    <a:off x="1535" y="228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5" name="Line 2008"/>
                  <p:cNvSpPr/>
                  <p:nvPr/>
                </p:nvSpPr>
                <p:spPr>
                  <a:xfrm>
                    <a:off x="1647" y="232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6" name="Line 2009"/>
                  <p:cNvSpPr/>
                  <p:nvPr/>
                </p:nvSpPr>
                <p:spPr>
                  <a:xfrm flipH="1">
                    <a:off x="1545" y="2291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7" name="Line 2010"/>
                  <p:cNvSpPr/>
                  <p:nvPr/>
                </p:nvSpPr>
                <p:spPr>
                  <a:xfrm>
                    <a:off x="1632" y="232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8" name="Line 2011"/>
                  <p:cNvSpPr/>
                  <p:nvPr/>
                </p:nvSpPr>
                <p:spPr>
                  <a:xfrm>
                    <a:off x="1617" y="232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9" name="Line 2012"/>
                  <p:cNvSpPr/>
                  <p:nvPr/>
                </p:nvSpPr>
                <p:spPr>
                  <a:xfrm flipH="1">
                    <a:off x="1601" y="2321"/>
                    <a:ext cx="6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0" name="Line 2013"/>
                  <p:cNvSpPr/>
                  <p:nvPr/>
                </p:nvSpPr>
                <p:spPr>
                  <a:xfrm>
                    <a:off x="1591" y="231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1" name="Line 2014"/>
                  <p:cNvSpPr/>
                  <p:nvPr/>
                </p:nvSpPr>
                <p:spPr>
                  <a:xfrm>
                    <a:off x="1561" y="231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2" name="Line 2015"/>
                  <p:cNvSpPr/>
                  <p:nvPr/>
                </p:nvSpPr>
                <p:spPr>
                  <a:xfrm>
                    <a:off x="1576" y="231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3" name="Line 2016"/>
                  <p:cNvSpPr/>
                  <p:nvPr/>
                </p:nvSpPr>
                <p:spPr>
                  <a:xfrm>
                    <a:off x="1545" y="231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4" name="Line 2017"/>
                  <p:cNvSpPr/>
                  <p:nvPr/>
                </p:nvSpPr>
                <p:spPr>
                  <a:xfrm>
                    <a:off x="1530" y="230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5" name="Line 2018"/>
                  <p:cNvSpPr/>
                  <p:nvPr/>
                </p:nvSpPr>
                <p:spPr>
                  <a:xfrm>
                    <a:off x="1515" y="230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6" name="Line 2019"/>
                  <p:cNvSpPr/>
                  <p:nvPr/>
                </p:nvSpPr>
                <p:spPr>
                  <a:xfrm>
                    <a:off x="1499" y="230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7" name="Line 2020"/>
                  <p:cNvSpPr/>
                  <p:nvPr/>
                </p:nvSpPr>
                <p:spPr>
                  <a:xfrm>
                    <a:off x="1484" y="230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8" name="Line 2021"/>
                  <p:cNvSpPr/>
                  <p:nvPr/>
                </p:nvSpPr>
                <p:spPr>
                  <a:xfrm>
                    <a:off x="1469" y="2296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49" name="Line 2022"/>
                  <p:cNvSpPr/>
                  <p:nvPr/>
                </p:nvSpPr>
                <p:spPr>
                  <a:xfrm>
                    <a:off x="1454" y="229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0" name="Line 2023"/>
                  <p:cNvSpPr/>
                  <p:nvPr/>
                </p:nvSpPr>
                <p:spPr>
                  <a:xfrm>
                    <a:off x="1438" y="2291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1" name="Line 2024"/>
                  <p:cNvSpPr/>
                  <p:nvPr/>
                </p:nvSpPr>
                <p:spPr>
                  <a:xfrm>
                    <a:off x="1428" y="229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2" name="Line 2025"/>
                  <p:cNvSpPr/>
                  <p:nvPr/>
                </p:nvSpPr>
                <p:spPr>
                  <a:xfrm>
                    <a:off x="1392" y="227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3" name="Line 2026"/>
                  <p:cNvSpPr/>
                  <p:nvPr/>
                </p:nvSpPr>
                <p:spPr>
                  <a:xfrm>
                    <a:off x="1387" y="2286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4" name="Line 2027"/>
                  <p:cNvSpPr/>
                  <p:nvPr/>
                </p:nvSpPr>
                <p:spPr>
                  <a:xfrm>
                    <a:off x="1387" y="230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5" name="Line 2028"/>
                  <p:cNvSpPr/>
                  <p:nvPr/>
                </p:nvSpPr>
                <p:spPr>
                  <a:xfrm>
                    <a:off x="1382" y="2316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6" name="Line 2029"/>
                  <p:cNvSpPr/>
                  <p:nvPr/>
                </p:nvSpPr>
                <p:spPr>
                  <a:xfrm>
                    <a:off x="1382" y="2332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7" name="Line 2030"/>
                  <p:cNvSpPr/>
                  <p:nvPr/>
                </p:nvSpPr>
                <p:spPr>
                  <a:xfrm>
                    <a:off x="1377" y="2347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8" name="Line 2031"/>
                  <p:cNvSpPr/>
                  <p:nvPr/>
                </p:nvSpPr>
                <p:spPr>
                  <a:xfrm>
                    <a:off x="1377" y="2357"/>
                    <a:ext cx="1" cy="5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59" name="Line 2032"/>
                  <p:cNvSpPr/>
                  <p:nvPr/>
                </p:nvSpPr>
                <p:spPr>
                  <a:xfrm>
                    <a:off x="1372" y="237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0" name="Line 2033"/>
                  <p:cNvSpPr/>
                  <p:nvPr/>
                </p:nvSpPr>
                <p:spPr>
                  <a:xfrm>
                    <a:off x="1372" y="238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1" name="Line 2034"/>
                  <p:cNvSpPr/>
                  <p:nvPr/>
                </p:nvSpPr>
                <p:spPr>
                  <a:xfrm>
                    <a:off x="1367" y="2402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2" name="Line 2035"/>
                  <p:cNvSpPr/>
                  <p:nvPr/>
                </p:nvSpPr>
                <p:spPr>
                  <a:xfrm>
                    <a:off x="1367" y="241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3" name="Line 2036"/>
                  <p:cNvSpPr/>
                  <p:nvPr/>
                </p:nvSpPr>
                <p:spPr>
                  <a:xfrm>
                    <a:off x="1362" y="2433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4" name="Line 2037"/>
                  <p:cNvSpPr/>
                  <p:nvPr/>
                </p:nvSpPr>
                <p:spPr>
                  <a:xfrm>
                    <a:off x="1362" y="2448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5" name="Line 2038"/>
                  <p:cNvSpPr/>
                  <p:nvPr/>
                </p:nvSpPr>
                <p:spPr>
                  <a:xfrm>
                    <a:off x="1357" y="2463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6" name="Line 2039"/>
                  <p:cNvSpPr/>
                  <p:nvPr/>
                </p:nvSpPr>
                <p:spPr>
                  <a:xfrm>
                    <a:off x="1357" y="2478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7" name="Line 2040"/>
                  <p:cNvSpPr/>
                  <p:nvPr/>
                </p:nvSpPr>
                <p:spPr>
                  <a:xfrm>
                    <a:off x="1351" y="2493"/>
                    <a:ext cx="6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8" name="Line 2041"/>
                  <p:cNvSpPr/>
                  <p:nvPr/>
                </p:nvSpPr>
                <p:spPr>
                  <a:xfrm>
                    <a:off x="1351" y="2503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69" name="Line 2042"/>
                  <p:cNvSpPr/>
                  <p:nvPr/>
                </p:nvSpPr>
                <p:spPr>
                  <a:xfrm>
                    <a:off x="1346" y="2518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0" name="Line 2043"/>
                  <p:cNvSpPr/>
                  <p:nvPr/>
                </p:nvSpPr>
                <p:spPr>
                  <a:xfrm>
                    <a:off x="1346" y="253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1" name="Line 2044"/>
                  <p:cNvSpPr/>
                  <p:nvPr/>
                </p:nvSpPr>
                <p:spPr>
                  <a:xfrm>
                    <a:off x="1341" y="254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2" name="Line 2045"/>
                  <p:cNvSpPr/>
                  <p:nvPr/>
                </p:nvSpPr>
                <p:spPr>
                  <a:xfrm>
                    <a:off x="1341" y="256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3" name="Line 2046"/>
                  <p:cNvSpPr/>
                  <p:nvPr/>
                </p:nvSpPr>
                <p:spPr>
                  <a:xfrm>
                    <a:off x="1336" y="2579"/>
                    <a:ext cx="5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4" name="Line 2047"/>
                  <p:cNvSpPr/>
                  <p:nvPr/>
                </p:nvSpPr>
                <p:spPr>
                  <a:xfrm>
                    <a:off x="1336" y="2594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5" name="Line 2048"/>
                  <p:cNvSpPr/>
                  <p:nvPr/>
                </p:nvSpPr>
                <p:spPr>
                  <a:xfrm>
                    <a:off x="1413" y="2311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6" name="Line 2049"/>
                  <p:cNvSpPr/>
                  <p:nvPr/>
                </p:nvSpPr>
                <p:spPr>
                  <a:xfrm>
                    <a:off x="1413" y="2326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7" name="Line 2050"/>
                  <p:cNvSpPr/>
                  <p:nvPr/>
                </p:nvSpPr>
                <p:spPr>
                  <a:xfrm>
                    <a:off x="1408" y="2342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8" name="Line 2051"/>
                  <p:cNvSpPr/>
                  <p:nvPr/>
                </p:nvSpPr>
                <p:spPr>
                  <a:xfrm>
                    <a:off x="1408" y="235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79" name="Line 2052"/>
                  <p:cNvSpPr/>
                  <p:nvPr/>
                </p:nvSpPr>
                <p:spPr>
                  <a:xfrm>
                    <a:off x="1402" y="2372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80" name="Line 2053"/>
                  <p:cNvSpPr/>
                  <p:nvPr/>
                </p:nvSpPr>
                <p:spPr>
                  <a:xfrm>
                    <a:off x="1402" y="238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81" name="Line 2054"/>
                  <p:cNvSpPr/>
                  <p:nvPr/>
                </p:nvSpPr>
                <p:spPr>
                  <a:xfrm>
                    <a:off x="1397" y="2402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82" name="Line 2055"/>
                  <p:cNvSpPr/>
                  <p:nvPr/>
                </p:nvSpPr>
                <p:spPr>
                  <a:xfrm>
                    <a:off x="1397" y="241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83" name="Line 2056"/>
                  <p:cNvSpPr/>
                  <p:nvPr/>
                </p:nvSpPr>
                <p:spPr>
                  <a:xfrm>
                    <a:off x="1392" y="2427"/>
                    <a:ext cx="1" cy="1"/>
                  </a:xfrm>
                  <a:prstGeom prst="line">
                    <a:avLst/>
                  </a:prstGeom>
                  <a:ln w="0" cap="flat" cmpd="sng">
                    <a:solidFill>
                      <a:srgbClr val="25221E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8634" name="Line 2057"/>
                <p:cNvSpPr/>
                <p:nvPr/>
              </p:nvSpPr>
              <p:spPr>
                <a:xfrm>
                  <a:off x="1392" y="2443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35" name="Line 2058"/>
                <p:cNvSpPr/>
                <p:nvPr/>
              </p:nvSpPr>
              <p:spPr>
                <a:xfrm>
                  <a:off x="1387" y="2458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36" name="Line 2059"/>
                <p:cNvSpPr/>
                <p:nvPr/>
              </p:nvSpPr>
              <p:spPr>
                <a:xfrm>
                  <a:off x="1387" y="2473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37" name="Line 2060"/>
                <p:cNvSpPr/>
                <p:nvPr/>
              </p:nvSpPr>
              <p:spPr>
                <a:xfrm>
                  <a:off x="1382" y="2488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38" name="Line 2061"/>
                <p:cNvSpPr/>
                <p:nvPr/>
              </p:nvSpPr>
              <p:spPr>
                <a:xfrm>
                  <a:off x="1382" y="2503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39" name="Line 2062"/>
                <p:cNvSpPr/>
                <p:nvPr/>
              </p:nvSpPr>
              <p:spPr>
                <a:xfrm>
                  <a:off x="1377" y="2518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0" name="Line 2063"/>
                <p:cNvSpPr/>
                <p:nvPr/>
              </p:nvSpPr>
              <p:spPr>
                <a:xfrm>
                  <a:off x="1377" y="2534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1" name="Line 2064"/>
                <p:cNvSpPr/>
                <p:nvPr/>
              </p:nvSpPr>
              <p:spPr>
                <a:xfrm>
                  <a:off x="1372" y="2549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2" name="Line 2065"/>
                <p:cNvSpPr/>
                <p:nvPr/>
              </p:nvSpPr>
              <p:spPr>
                <a:xfrm>
                  <a:off x="1372" y="2559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3" name="Line 2066"/>
                <p:cNvSpPr/>
                <p:nvPr/>
              </p:nvSpPr>
              <p:spPr>
                <a:xfrm>
                  <a:off x="1367" y="2574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4" name="Line 2067"/>
                <p:cNvSpPr/>
                <p:nvPr/>
              </p:nvSpPr>
              <p:spPr>
                <a:xfrm>
                  <a:off x="1367" y="2589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5" name="Line 2068"/>
                <p:cNvSpPr/>
                <p:nvPr/>
              </p:nvSpPr>
              <p:spPr>
                <a:xfrm>
                  <a:off x="1362" y="2604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6" name="Line 2069"/>
                <p:cNvSpPr/>
                <p:nvPr/>
              </p:nvSpPr>
              <p:spPr>
                <a:xfrm>
                  <a:off x="1571" y="2296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7" name="Line 2070"/>
                <p:cNvSpPr/>
                <p:nvPr/>
              </p:nvSpPr>
              <p:spPr>
                <a:xfrm>
                  <a:off x="1586" y="2296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8" name="Line 2071"/>
                <p:cNvSpPr/>
                <p:nvPr/>
              </p:nvSpPr>
              <p:spPr>
                <a:xfrm>
                  <a:off x="1601" y="2301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49" name="Line 2072"/>
                <p:cNvSpPr/>
                <p:nvPr/>
              </p:nvSpPr>
              <p:spPr>
                <a:xfrm>
                  <a:off x="1617" y="2301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0" name="Line 2073"/>
                <p:cNvSpPr/>
                <p:nvPr/>
              </p:nvSpPr>
              <p:spPr>
                <a:xfrm>
                  <a:off x="1627" y="2306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1" name="Line 2074"/>
                <p:cNvSpPr/>
                <p:nvPr/>
              </p:nvSpPr>
              <p:spPr>
                <a:xfrm>
                  <a:off x="1642" y="2306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2" name="Line 2075"/>
                <p:cNvSpPr/>
                <p:nvPr/>
              </p:nvSpPr>
              <p:spPr>
                <a:xfrm>
                  <a:off x="1561" y="2291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3" name="Line 2076"/>
                <p:cNvSpPr/>
                <p:nvPr/>
              </p:nvSpPr>
              <p:spPr>
                <a:xfrm>
                  <a:off x="1576" y="2296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4" name="Line 2077"/>
                <p:cNvSpPr/>
                <p:nvPr/>
              </p:nvSpPr>
              <p:spPr>
                <a:xfrm>
                  <a:off x="1591" y="2296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5" name="Line 2078"/>
                <p:cNvSpPr/>
                <p:nvPr/>
              </p:nvSpPr>
              <p:spPr>
                <a:xfrm>
                  <a:off x="1607" y="2301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6" name="Line 2079"/>
                <p:cNvSpPr/>
                <p:nvPr/>
              </p:nvSpPr>
              <p:spPr>
                <a:xfrm>
                  <a:off x="1622" y="2301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7" name="Line 2080"/>
                <p:cNvSpPr/>
                <p:nvPr/>
              </p:nvSpPr>
              <p:spPr>
                <a:xfrm>
                  <a:off x="1637" y="2306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8" name="Line 2081"/>
                <p:cNvSpPr/>
                <p:nvPr/>
              </p:nvSpPr>
              <p:spPr>
                <a:xfrm>
                  <a:off x="1653" y="2306"/>
                  <a:ext cx="1" cy="5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59" name="Freeform 2082"/>
                <p:cNvSpPr/>
                <p:nvPr/>
              </p:nvSpPr>
              <p:spPr>
                <a:xfrm>
                  <a:off x="1658" y="2311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60" name="Freeform 2083"/>
                <p:cNvSpPr/>
                <p:nvPr/>
              </p:nvSpPr>
              <p:spPr>
                <a:xfrm>
                  <a:off x="1658" y="2311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61" name="Oval 2084"/>
                <p:cNvSpPr/>
                <p:nvPr/>
              </p:nvSpPr>
              <p:spPr>
                <a:xfrm>
                  <a:off x="1658" y="2311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62" name="Oval 2085"/>
                <p:cNvSpPr/>
                <p:nvPr/>
              </p:nvSpPr>
              <p:spPr>
                <a:xfrm>
                  <a:off x="1658" y="2311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63" name="Line 2086"/>
                <p:cNvSpPr/>
                <p:nvPr/>
              </p:nvSpPr>
              <p:spPr>
                <a:xfrm>
                  <a:off x="1418" y="2291"/>
                  <a:ext cx="1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64" name="Line 2087"/>
                <p:cNvSpPr/>
                <p:nvPr/>
              </p:nvSpPr>
              <p:spPr>
                <a:xfrm>
                  <a:off x="1413" y="2296"/>
                  <a:ext cx="5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65" name="Oval 2088"/>
                <p:cNvSpPr/>
                <p:nvPr/>
              </p:nvSpPr>
              <p:spPr>
                <a:xfrm>
                  <a:off x="1418" y="2291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66" name="Freeform 2089"/>
                <p:cNvSpPr/>
                <p:nvPr/>
              </p:nvSpPr>
              <p:spPr>
                <a:xfrm>
                  <a:off x="1418" y="2286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67" name="Line 2090"/>
                <p:cNvSpPr/>
                <p:nvPr/>
              </p:nvSpPr>
              <p:spPr>
                <a:xfrm>
                  <a:off x="1331" y="2609"/>
                  <a:ext cx="5" cy="1"/>
                </a:xfrm>
                <a:prstGeom prst="line">
                  <a:avLst/>
                </a:prstGeom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668" name="Oval 2091"/>
                <p:cNvSpPr/>
                <p:nvPr/>
              </p:nvSpPr>
              <p:spPr>
                <a:xfrm>
                  <a:off x="1392" y="2266"/>
                  <a:ext cx="1" cy="1"/>
                </a:xfrm>
                <a:prstGeom prst="ellipse">
                  <a:avLst/>
                </a:prstGeom>
                <a:solidFill>
                  <a:srgbClr val="25221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69" name="Freeform 2092"/>
                <p:cNvSpPr/>
                <p:nvPr/>
              </p:nvSpPr>
              <p:spPr>
                <a:xfrm>
                  <a:off x="1336" y="261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70" name="Freeform 2093"/>
                <p:cNvSpPr/>
                <p:nvPr/>
              </p:nvSpPr>
              <p:spPr>
                <a:xfrm>
                  <a:off x="1336" y="2614"/>
                  <a:ext cx="1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71" name="Oval 2094"/>
                <p:cNvSpPr/>
                <p:nvPr/>
              </p:nvSpPr>
              <p:spPr>
                <a:xfrm>
                  <a:off x="1397" y="2407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2" name="Oval 2095"/>
                <p:cNvSpPr/>
                <p:nvPr/>
              </p:nvSpPr>
              <p:spPr>
                <a:xfrm>
                  <a:off x="1397" y="2407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3" name="Oval 2096"/>
                <p:cNvSpPr/>
                <p:nvPr/>
              </p:nvSpPr>
              <p:spPr>
                <a:xfrm>
                  <a:off x="1392" y="2422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4" name="Oval 2097"/>
                <p:cNvSpPr/>
                <p:nvPr/>
              </p:nvSpPr>
              <p:spPr>
                <a:xfrm>
                  <a:off x="1392" y="2438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5" name="Rectangle 2098"/>
                <p:cNvSpPr/>
                <p:nvPr/>
              </p:nvSpPr>
              <p:spPr>
                <a:xfrm>
                  <a:off x="1382" y="2493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6" name="Oval 2099"/>
                <p:cNvSpPr/>
                <p:nvPr/>
              </p:nvSpPr>
              <p:spPr>
                <a:xfrm>
                  <a:off x="1377" y="2523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7" name="Oval 2100"/>
                <p:cNvSpPr/>
                <p:nvPr/>
              </p:nvSpPr>
              <p:spPr>
                <a:xfrm>
                  <a:off x="1372" y="2554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8" name="Oval 2101"/>
                <p:cNvSpPr/>
                <p:nvPr/>
              </p:nvSpPr>
              <p:spPr>
                <a:xfrm>
                  <a:off x="1372" y="2554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79" name="Oval 2102"/>
                <p:cNvSpPr/>
                <p:nvPr/>
              </p:nvSpPr>
              <p:spPr>
                <a:xfrm>
                  <a:off x="1367" y="2569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0" name="Oval 2103"/>
                <p:cNvSpPr/>
                <p:nvPr/>
              </p:nvSpPr>
              <p:spPr>
                <a:xfrm>
                  <a:off x="1367" y="2584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1" name="Oval 2104"/>
                <p:cNvSpPr/>
                <p:nvPr/>
              </p:nvSpPr>
              <p:spPr>
                <a:xfrm>
                  <a:off x="1372" y="2397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2" name="Oval 2105"/>
                <p:cNvSpPr/>
                <p:nvPr/>
              </p:nvSpPr>
              <p:spPr>
                <a:xfrm>
                  <a:off x="1372" y="2412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3" name="Rectangle 2106"/>
                <p:cNvSpPr/>
                <p:nvPr/>
              </p:nvSpPr>
              <p:spPr>
                <a:xfrm>
                  <a:off x="1362" y="2468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4" name="Oval 2107"/>
                <p:cNvSpPr/>
                <p:nvPr/>
              </p:nvSpPr>
              <p:spPr>
                <a:xfrm>
                  <a:off x="1357" y="2498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5" name="Oval 2108"/>
                <p:cNvSpPr/>
                <p:nvPr/>
              </p:nvSpPr>
              <p:spPr>
                <a:xfrm>
                  <a:off x="1351" y="2529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6" name="Oval 2109"/>
                <p:cNvSpPr/>
                <p:nvPr/>
              </p:nvSpPr>
              <p:spPr>
                <a:xfrm>
                  <a:off x="1351" y="2529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7" name="Oval 2110"/>
                <p:cNvSpPr/>
                <p:nvPr/>
              </p:nvSpPr>
              <p:spPr>
                <a:xfrm>
                  <a:off x="1346" y="2544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88" name="Freeform 2111"/>
                <p:cNvSpPr/>
                <p:nvPr/>
              </p:nvSpPr>
              <p:spPr>
                <a:xfrm>
                  <a:off x="1346" y="2554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125"/>
                    </a:cxn>
                  </a:cxnLst>
                  <a:rect l="txL" t="txT" r="txR" b="tx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0" cap="flat" cmpd="sng">
                  <a:solidFill>
                    <a:srgbClr val="25221E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89" name="Rectangle 2112"/>
                <p:cNvSpPr/>
                <p:nvPr/>
              </p:nvSpPr>
              <p:spPr>
                <a:xfrm>
                  <a:off x="1336" y="2614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0" name="Freeform 2113"/>
                <p:cNvSpPr/>
                <p:nvPr/>
              </p:nvSpPr>
              <p:spPr>
                <a:xfrm>
                  <a:off x="1372" y="2382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5221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691" name="Oval 2114"/>
                <p:cNvSpPr/>
                <p:nvPr/>
              </p:nvSpPr>
              <p:spPr>
                <a:xfrm>
                  <a:off x="1377" y="2382"/>
                  <a:ext cx="1" cy="1"/>
                </a:xfrm>
                <a:prstGeom prst="ellipse">
                  <a:avLst/>
                </a:prstGeom>
                <a:solidFill>
                  <a:srgbClr val="DAE4EB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2" name="Oval 2115"/>
                <p:cNvSpPr/>
                <p:nvPr/>
              </p:nvSpPr>
              <p:spPr>
                <a:xfrm>
                  <a:off x="1377" y="2382"/>
                  <a:ext cx="1" cy="1"/>
                </a:xfrm>
                <a:prstGeom prst="ellipse">
                  <a:avLst/>
                </a:prstGeom>
                <a:solidFill>
                  <a:srgbClr val="DAE4EB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3" name="Rectangle 2116"/>
                <p:cNvSpPr/>
                <p:nvPr/>
              </p:nvSpPr>
              <p:spPr>
                <a:xfrm>
                  <a:off x="1408" y="2347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4" name="Oval 2117"/>
                <p:cNvSpPr/>
                <p:nvPr/>
              </p:nvSpPr>
              <p:spPr>
                <a:xfrm>
                  <a:off x="1402" y="2377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5" name="Rectangle 2118"/>
                <p:cNvSpPr/>
                <p:nvPr/>
              </p:nvSpPr>
              <p:spPr>
                <a:xfrm>
                  <a:off x="1387" y="2321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6" name="Oval 2119"/>
                <p:cNvSpPr/>
                <p:nvPr/>
              </p:nvSpPr>
              <p:spPr>
                <a:xfrm>
                  <a:off x="1382" y="2352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7" name="Oval 2120"/>
                <p:cNvSpPr/>
                <p:nvPr/>
              </p:nvSpPr>
              <p:spPr>
                <a:xfrm>
                  <a:off x="1392" y="2266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8" name="Rectangle 2121"/>
                <p:cNvSpPr/>
                <p:nvPr/>
              </p:nvSpPr>
              <p:spPr>
                <a:xfrm>
                  <a:off x="1454" y="2276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99" name="Oval 2122"/>
                <p:cNvSpPr/>
                <p:nvPr/>
              </p:nvSpPr>
              <p:spPr>
                <a:xfrm>
                  <a:off x="1484" y="2281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0" name="Oval 2123"/>
                <p:cNvSpPr/>
                <p:nvPr/>
              </p:nvSpPr>
              <p:spPr>
                <a:xfrm>
                  <a:off x="1510" y="2286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1" name="Oval 2124"/>
                <p:cNvSpPr/>
                <p:nvPr/>
              </p:nvSpPr>
              <p:spPr>
                <a:xfrm>
                  <a:off x="1510" y="2286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2" name="Oval 2125"/>
                <p:cNvSpPr/>
                <p:nvPr/>
              </p:nvSpPr>
              <p:spPr>
                <a:xfrm>
                  <a:off x="1525" y="2286"/>
                  <a:ext cx="1" cy="5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3" name="Oval 2126"/>
                <p:cNvSpPr/>
                <p:nvPr/>
              </p:nvSpPr>
              <p:spPr>
                <a:xfrm>
                  <a:off x="1540" y="2291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4" name="Rectangle 2127"/>
                <p:cNvSpPr/>
                <p:nvPr/>
              </p:nvSpPr>
              <p:spPr>
                <a:xfrm>
                  <a:off x="1601" y="2301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5" name="Oval 2128"/>
                <p:cNvSpPr/>
                <p:nvPr/>
              </p:nvSpPr>
              <p:spPr>
                <a:xfrm>
                  <a:off x="1632" y="2306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6" name="Rectangle 2129"/>
                <p:cNvSpPr/>
                <p:nvPr/>
              </p:nvSpPr>
              <p:spPr>
                <a:xfrm>
                  <a:off x="1479" y="2296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7" name="Oval 2130"/>
                <p:cNvSpPr/>
                <p:nvPr/>
              </p:nvSpPr>
              <p:spPr>
                <a:xfrm>
                  <a:off x="1510" y="2301"/>
                  <a:ext cx="1" cy="5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08" name="Freeform 2131"/>
                <p:cNvSpPr/>
                <p:nvPr/>
              </p:nvSpPr>
              <p:spPr>
                <a:xfrm>
                  <a:off x="1540" y="2306"/>
                  <a:ext cx="1" cy="5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0" y="0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0" cap="flat" cmpd="sng">
                  <a:solidFill>
                    <a:srgbClr val="25221E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09" name="Oval 2132"/>
                <p:cNvSpPr/>
                <p:nvPr/>
              </p:nvSpPr>
              <p:spPr>
                <a:xfrm>
                  <a:off x="1540" y="2306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0" name="Freeform 2133"/>
                <p:cNvSpPr/>
                <p:nvPr/>
              </p:nvSpPr>
              <p:spPr>
                <a:xfrm>
                  <a:off x="1550" y="2311"/>
                  <a:ext cx="6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216" y="0"/>
                    </a:cxn>
                    <a:cxn ang="0">
                      <a:pos x="21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6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0" cap="flat" cmpd="sng">
                  <a:solidFill>
                    <a:srgbClr val="25221E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11" name="Oval 2134"/>
                <p:cNvSpPr/>
                <p:nvPr/>
              </p:nvSpPr>
              <p:spPr>
                <a:xfrm>
                  <a:off x="1566" y="2311"/>
                  <a:ext cx="1" cy="5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2" name="Rectangle 2135"/>
                <p:cNvSpPr/>
                <p:nvPr/>
              </p:nvSpPr>
              <p:spPr>
                <a:xfrm>
                  <a:off x="1627" y="2321"/>
                  <a:ext cx="1" cy="1"/>
                </a:xfrm>
                <a:prstGeom prst="rect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3" name="Freeform 2136"/>
                <p:cNvSpPr/>
                <p:nvPr/>
              </p:nvSpPr>
              <p:spPr>
                <a:xfrm>
                  <a:off x="1653" y="2326"/>
                  <a:ext cx="5" cy="1"/>
                </a:xfrm>
                <a:custGeom>
                  <a:avLst/>
                  <a:gdLst>
                    <a:gd name="txL" fmla="*/ 0 w 1"/>
                    <a:gd name="txT" fmla="*/ 0 h 1"/>
                    <a:gd name="txR" fmla="*/ 1 w 1"/>
                    <a:gd name="txB" fmla="*/ 1 h 1"/>
                  </a:gdLst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0" y="0"/>
                    </a:cxn>
                    <a:cxn ang="0">
                      <a:pos x="125" y="0"/>
                    </a:cxn>
                  </a:cxnLst>
                  <a:rect l="txL" t="txT" r="txR" b="tx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D3DDE5">
                    <a:alpha val="100000"/>
                  </a:srgbClr>
                </a:solidFill>
                <a:ln w="0" cap="flat" cmpd="sng">
                  <a:solidFill>
                    <a:srgbClr val="25221E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14" name="Oval 2137"/>
                <p:cNvSpPr/>
                <p:nvPr/>
              </p:nvSpPr>
              <p:spPr>
                <a:xfrm>
                  <a:off x="1658" y="2311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5" name="Oval 2138"/>
                <p:cNvSpPr/>
                <p:nvPr/>
              </p:nvSpPr>
              <p:spPr>
                <a:xfrm>
                  <a:off x="1658" y="2311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6" name="Oval 2139"/>
                <p:cNvSpPr/>
                <p:nvPr/>
              </p:nvSpPr>
              <p:spPr>
                <a:xfrm>
                  <a:off x="1418" y="2291"/>
                  <a:ext cx="1" cy="1"/>
                </a:xfrm>
                <a:prstGeom prst="ellipse">
                  <a:avLst/>
                </a:prstGeom>
                <a:solidFill>
                  <a:srgbClr val="D3DDE5"/>
                </a:solidFill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17" name="Freeform 2140"/>
                <p:cNvSpPr/>
                <p:nvPr/>
              </p:nvSpPr>
              <p:spPr>
                <a:xfrm>
                  <a:off x="1188" y="2478"/>
                  <a:ext cx="107" cy="288"/>
                </a:xfrm>
                <a:custGeom>
                  <a:avLst/>
                  <a:gdLst>
                    <a:gd name="txL" fmla="*/ 0 w 21"/>
                    <a:gd name="txT" fmla="*/ 0 h 57"/>
                    <a:gd name="txR" fmla="*/ 21 w 21"/>
                    <a:gd name="txB" fmla="*/ 57 h 57"/>
                  </a:gdLst>
                  <a:ahLst/>
                  <a:cxnLst>
                    <a:cxn ang="0">
                      <a:pos x="387" y="0"/>
                    </a:cxn>
                    <a:cxn ang="0">
                      <a:pos x="127" y="1556"/>
                    </a:cxn>
                    <a:cxn ang="0">
                      <a:pos x="1452" y="3219"/>
                    </a:cxn>
                    <a:cxn ang="0">
                      <a:pos x="2390" y="5159"/>
                    </a:cxn>
                    <a:cxn ang="0">
                      <a:pos x="2517" y="6968"/>
                    </a:cxn>
                    <a:cxn ang="0">
                      <a:pos x="2650" y="7099"/>
                    </a:cxn>
                    <a:cxn ang="0">
                      <a:pos x="2650" y="5669"/>
                    </a:cxn>
                    <a:cxn ang="0">
                      <a:pos x="1712" y="2835"/>
                    </a:cxn>
                    <a:cxn ang="0">
                      <a:pos x="1452" y="2067"/>
                    </a:cxn>
                    <a:cxn ang="0">
                      <a:pos x="1452" y="1430"/>
                    </a:cxn>
                    <a:cxn ang="0">
                      <a:pos x="1192" y="1147"/>
                    </a:cxn>
                    <a:cxn ang="0">
                      <a:pos x="805" y="1304"/>
                    </a:cxn>
                    <a:cxn ang="0">
                      <a:pos x="805" y="1021"/>
                    </a:cxn>
                    <a:cxn ang="0">
                      <a:pos x="520" y="768"/>
                    </a:cxn>
                    <a:cxn ang="0">
                      <a:pos x="520" y="384"/>
                    </a:cxn>
                    <a:cxn ang="0">
                      <a:pos x="520" y="0"/>
                    </a:cxn>
                    <a:cxn ang="0">
                      <a:pos x="387" y="0"/>
                    </a:cxn>
                  </a:cxnLst>
                  <a:rect l="txL" t="txT" r="txR" b="txB"/>
                  <a:pathLst>
                    <a:path w="21" h="57">
                      <a:moveTo>
                        <a:pt x="3" y="0"/>
                      </a:moveTo>
                      <a:cubicBezTo>
                        <a:pt x="1" y="3"/>
                        <a:pt x="0" y="9"/>
                        <a:pt x="1" y="12"/>
                      </a:cubicBezTo>
                      <a:cubicBezTo>
                        <a:pt x="4" y="19"/>
                        <a:pt x="7" y="19"/>
                        <a:pt x="11" y="25"/>
                      </a:cubicBezTo>
                      <a:cubicBezTo>
                        <a:pt x="14" y="30"/>
                        <a:pt x="16" y="34"/>
                        <a:pt x="18" y="40"/>
                      </a:cubicBezTo>
                      <a:cubicBezTo>
                        <a:pt x="19" y="43"/>
                        <a:pt x="19" y="52"/>
                        <a:pt x="19" y="54"/>
                      </a:cubicBezTo>
                      <a:cubicBezTo>
                        <a:pt x="19" y="57"/>
                        <a:pt x="20" y="56"/>
                        <a:pt x="20" y="55"/>
                      </a:cubicBezTo>
                      <a:cubicBezTo>
                        <a:pt x="21" y="52"/>
                        <a:pt x="21" y="47"/>
                        <a:pt x="20" y="44"/>
                      </a:cubicBezTo>
                      <a:cubicBezTo>
                        <a:pt x="20" y="37"/>
                        <a:pt x="18" y="31"/>
                        <a:pt x="13" y="22"/>
                      </a:cubicBezTo>
                      <a:cubicBezTo>
                        <a:pt x="12" y="20"/>
                        <a:pt x="11" y="19"/>
                        <a:pt x="11" y="16"/>
                      </a:cubicBezTo>
                      <a:lnTo>
                        <a:pt x="11" y="11"/>
                      </a:lnTo>
                      <a:cubicBezTo>
                        <a:pt x="11" y="10"/>
                        <a:pt x="9" y="9"/>
                        <a:pt x="9" y="9"/>
                      </a:cubicBezTo>
                      <a:lnTo>
                        <a:pt x="6" y="10"/>
                      </a:lnTo>
                      <a:lnTo>
                        <a:pt x="6" y="8"/>
                      </a:ln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3" y="5"/>
                        <a:pt x="4" y="3"/>
                        <a:pt x="4" y="3"/>
                      </a:cubicBezTo>
                      <a:lnTo>
                        <a:pt x="4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82B6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18" name="Freeform 2141"/>
                <p:cNvSpPr/>
                <p:nvPr/>
              </p:nvSpPr>
              <p:spPr>
                <a:xfrm>
                  <a:off x="1163" y="2478"/>
                  <a:ext cx="86" cy="293"/>
                </a:xfrm>
                <a:custGeom>
                  <a:avLst/>
                  <a:gdLst>
                    <a:gd name="txL" fmla="*/ 0 w 17"/>
                    <a:gd name="txT" fmla="*/ 0 h 58"/>
                    <a:gd name="txR" fmla="*/ 17 w 17"/>
                    <a:gd name="txB" fmla="*/ 58 h 58"/>
                  </a:gdLst>
                  <a:ahLst/>
                  <a:cxnLst>
                    <a:cxn ang="0">
                      <a:pos x="1690" y="0"/>
                    </a:cxn>
                    <a:cxn ang="0">
                      <a:pos x="2074" y="1556"/>
                    </a:cxn>
                    <a:cxn ang="0">
                      <a:pos x="1022" y="3344"/>
                    </a:cxn>
                    <a:cxn ang="0">
                      <a:pos x="384" y="5284"/>
                    </a:cxn>
                    <a:cxn ang="0">
                      <a:pos x="384" y="7093"/>
                    </a:cxn>
                    <a:cxn ang="0">
                      <a:pos x="258" y="7224"/>
                    </a:cxn>
                    <a:cxn ang="0">
                      <a:pos x="0" y="5794"/>
                    </a:cxn>
                    <a:cxn ang="0">
                      <a:pos x="637" y="2834"/>
                    </a:cxn>
                    <a:cxn ang="0">
                      <a:pos x="895" y="2192"/>
                    </a:cxn>
                    <a:cxn ang="0">
                      <a:pos x="895" y="1430"/>
                    </a:cxn>
                    <a:cxn ang="0">
                      <a:pos x="1179" y="1303"/>
                    </a:cxn>
                    <a:cxn ang="0">
                      <a:pos x="1563" y="1303"/>
                    </a:cxn>
                    <a:cxn ang="0">
                      <a:pos x="1563" y="1020"/>
                    </a:cxn>
                    <a:cxn ang="0">
                      <a:pos x="1816" y="768"/>
                    </a:cxn>
                    <a:cxn ang="0">
                      <a:pos x="1690" y="384"/>
                    </a:cxn>
                    <a:cxn ang="0">
                      <a:pos x="1690" y="0"/>
                    </a:cxn>
                    <a:cxn ang="0">
                      <a:pos x="1690" y="0"/>
                    </a:cxn>
                  </a:cxnLst>
                  <a:rect l="txL" t="txT" r="txR" b="txB"/>
                  <a:pathLst>
                    <a:path w="17" h="58">
                      <a:moveTo>
                        <a:pt x="13" y="0"/>
                      </a:moveTo>
                      <a:cubicBezTo>
                        <a:pt x="16" y="3"/>
                        <a:pt x="17" y="8"/>
                        <a:pt x="16" y="12"/>
                      </a:cubicBezTo>
                      <a:cubicBezTo>
                        <a:pt x="14" y="19"/>
                        <a:pt x="11" y="19"/>
                        <a:pt x="8" y="26"/>
                      </a:cubicBezTo>
                      <a:cubicBezTo>
                        <a:pt x="6" y="31"/>
                        <a:pt x="4" y="35"/>
                        <a:pt x="3" y="41"/>
                      </a:cubicBezTo>
                      <a:cubicBezTo>
                        <a:pt x="2" y="44"/>
                        <a:pt x="2" y="53"/>
                        <a:pt x="3" y="55"/>
                      </a:cubicBezTo>
                      <a:cubicBezTo>
                        <a:pt x="3" y="58"/>
                        <a:pt x="2" y="57"/>
                        <a:pt x="2" y="56"/>
                      </a:cubicBezTo>
                      <a:cubicBezTo>
                        <a:pt x="1" y="53"/>
                        <a:pt x="0" y="48"/>
                        <a:pt x="0" y="45"/>
                      </a:cubicBezTo>
                      <a:cubicBezTo>
                        <a:pt x="0" y="38"/>
                        <a:pt x="1" y="32"/>
                        <a:pt x="5" y="22"/>
                      </a:cubicBezTo>
                      <a:cubicBezTo>
                        <a:pt x="6" y="20"/>
                        <a:pt x="7" y="19"/>
                        <a:pt x="7" y="17"/>
                      </a:cubicBezTo>
                      <a:lnTo>
                        <a:pt x="7" y="11"/>
                      </a:lnTo>
                      <a:cubicBezTo>
                        <a:pt x="7" y="10"/>
                        <a:pt x="8" y="10"/>
                        <a:pt x="9" y="10"/>
                      </a:cubicBezTo>
                      <a:lnTo>
                        <a:pt x="12" y="10"/>
                      </a:lnTo>
                      <a:lnTo>
                        <a:pt x="12" y="8"/>
                      </a:lnTo>
                      <a:cubicBezTo>
                        <a:pt x="13" y="8"/>
                        <a:pt x="14" y="7"/>
                        <a:pt x="14" y="6"/>
                      </a:cubicBezTo>
                      <a:cubicBezTo>
                        <a:pt x="14" y="5"/>
                        <a:pt x="13" y="3"/>
                        <a:pt x="13" y="3"/>
                      </a:cubicBezTo>
                      <a:lnTo>
                        <a:pt x="13" y="0"/>
                      </a:lnTo>
                    </a:path>
                  </a:pathLst>
                </a:custGeom>
                <a:solidFill>
                  <a:srgbClr val="9182B6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19" name="Freeform 2142"/>
                <p:cNvSpPr/>
                <p:nvPr/>
              </p:nvSpPr>
              <p:spPr>
                <a:xfrm>
                  <a:off x="1214" y="2539"/>
                  <a:ext cx="20" cy="10"/>
                </a:xfrm>
                <a:custGeom>
                  <a:avLst/>
                  <a:gdLst>
                    <a:gd name="txL" fmla="*/ 0 w 4"/>
                    <a:gd name="txT" fmla="*/ 0 h 2"/>
                    <a:gd name="txR" fmla="*/ 4 w 4"/>
                    <a:gd name="txB" fmla="*/ 2 h 2"/>
                  </a:gdLst>
                  <a:ahLst/>
                  <a:cxnLst>
                    <a:cxn ang="0">
                      <a:pos x="250" y="250"/>
                    </a:cxn>
                    <a:cxn ang="0">
                      <a:pos x="0" y="250"/>
                    </a:cxn>
                    <a:cxn ang="0">
                      <a:pos x="0" y="0"/>
                    </a:cxn>
                    <a:cxn ang="0">
                      <a:pos x="250" y="0"/>
                    </a:cxn>
                    <a:cxn ang="0">
                      <a:pos x="250" y="250"/>
                    </a:cxn>
                  </a:cxnLst>
                  <a:rect l="txL" t="txT" r="txR" b="txB"/>
                  <a:pathLst>
                    <a:path w="4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ubicBezTo>
                        <a:pt x="4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9182B6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0" name="Oval 2143"/>
                <p:cNvSpPr/>
                <p:nvPr/>
              </p:nvSpPr>
              <p:spPr>
                <a:xfrm>
                  <a:off x="1203" y="2534"/>
                  <a:ext cx="21" cy="20"/>
                </a:xfrm>
                <a:prstGeom prst="ellipse">
                  <a:avLst/>
                </a:prstGeom>
                <a:solidFill>
                  <a:srgbClr val="9182B6"/>
                </a:solidFill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21" name="Freeform 2144"/>
                <p:cNvSpPr/>
                <p:nvPr/>
              </p:nvSpPr>
              <p:spPr>
                <a:xfrm>
                  <a:off x="1632" y="2453"/>
                  <a:ext cx="143" cy="55"/>
                </a:xfrm>
                <a:custGeom>
                  <a:avLst/>
                  <a:gdLst>
                    <a:gd name="txL" fmla="*/ 0 w 28"/>
                    <a:gd name="txT" fmla="*/ 0 h 11"/>
                    <a:gd name="txR" fmla="*/ 28 w 28"/>
                    <a:gd name="txB" fmla="*/ 11 h 11"/>
                  </a:gdLst>
                  <a:ahLst/>
                  <a:cxnLst>
                    <a:cxn ang="0">
                      <a:pos x="0" y="1125"/>
                    </a:cxn>
                    <a:cxn ang="0">
                      <a:pos x="679" y="625"/>
                    </a:cxn>
                    <a:cxn ang="0">
                      <a:pos x="940" y="500"/>
                    </a:cxn>
                    <a:cxn ang="0">
                      <a:pos x="1200" y="625"/>
                    </a:cxn>
                    <a:cxn ang="0">
                      <a:pos x="2007" y="0"/>
                    </a:cxn>
                    <a:cxn ang="0">
                      <a:pos x="3728" y="0"/>
                    </a:cxn>
                    <a:cxn ang="0">
                      <a:pos x="3728" y="500"/>
                    </a:cxn>
                    <a:cxn ang="0">
                      <a:pos x="3054" y="500"/>
                    </a:cxn>
                    <a:cxn ang="0">
                      <a:pos x="2528" y="750"/>
                    </a:cxn>
                    <a:cxn ang="0">
                      <a:pos x="2140" y="1250"/>
                    </a:cxn>
                    <a:cxn ang="0">
                      <a:pos x="1461" y="1125"/>
                    </a:cxn>
                    <a:cxn ang="0">
                      <a:pos x="133" y="1250"/>
                    </a:cxn>
                    <a:cxn ang="0">
                      <a:pos x="0" y="1125"/>
                    </a:cxn>
                  </a:cxnLst>
                  <a:rect l="txL" t="txT" r="txR" b="txB"/>
                  <a:pathLst>
                    <a:path w="28" h="11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9" y="5"/>
                      </a:lnTo>
                      <a:cubicBezTo>
                        <a:pt x="9" y="2"/>
                        <a:pt x="12" y="0"/>
                        <a:pt x="15" y="0"/>
                      </a:cubicBez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3" y="4"/>
                      </a:lnTo>
                      <a:cubicBezTo>
                        <a:pt x="22" y="4"/>
                        <a:pt x="20" y="4"/>
                        <a:pt x="19" y="6"/>
                      </a:cubicBezTo>
                      <a:cubicBezTo>
                        <a:pt x="19" y="8"/>
                        <a:pt x="18" y="9"/>
                        <a:pt x="16" y="10"/>
                      </a:cubicBezTo>
                      <a:cubicBezTo>
                        <a:pt x="14" y="10"/>
                        <a:pt x="12" y="10"/>
                        <a:pt x="11" y="9"/>
                      </a:cubicBezTo>
                      <a:cubicBezTo>
                        <a:pt x="8" y="6"/>
                        <a:pt x="3" y="11"/>
                        <a:pt x="1" y="10"/>
                      </a:cubicBezTo>
                      <a:lnTo>
                        <a:pt x="0" y="9"/>
                      </a:ln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2" name="Freeform 2145"/>
                <p:cNvSpPr>
                  <a:spLocks noEditPoints="1"/>
                </p:cNvSpPr>
                <p:nvPr/>
              </p:nvSpPr>
              <p:spPr>
                <a:xfrm>
                  <a:off x="1612" y="2438"/>
                  <a:ext cx="173" cy="80"/>
                </a:xfrm>
                <a:custGeom>
                  <a:avLst/>
                  <a:gdLst>
                    <a:gd name="txL" fmla="*/ 0 w 34"/>
                    <a:gd name="txT" fmla="*/ 0 h 16"/>
                    <a:gd name="txR" fmla="*/ 34 w 34"/>
                    <a:gd name="txB" fmla="*/ 16 h 16"/>
                  </a:gdLst>
                  <a:ahLst/>
                  <a:cxnLst>
                    <a:cxn ang="0">
                      <a:pos x="3028" y="1125"/>
                    </a:cxn>
                    <a:cxn ang="0">
                      <a:pos x="3831" y="1500"/>
                    </a:cxn>
                    <a:cxn ang="0">
                      <a:pos x="4478" y="1500"/>
                    </a:cxn>
                    <a:cxn ang="0">
                      <a:pos x="4478" y="2000"/>
                    </a:cxn>
                    <a:cxn ang="0">
                      <a:pos x="3679" y="2000"/>
                    </a:cxn>
                    <a:cxn ang="0">
                      <a:pos x="3028" y="2000"/>
                    </a:cxn>
                    <a:cxn ang="0">
                      <a:pos x="2514" y="1625"/>
                    </a:cxn>
                    <a:cxn ang="0">
                      <a:pos x="3028" y="1125"/>
                    </a:cxn>
                    <a:cxn ang="0">
                      <a:pos x="260" y="1375"/>
                    </a:cxn>
                    <a:cxn ang="0">
                      <a:pos x="931" y="875"/>
                    </a:cxn>
                    <a:cxn ang="0">
                      <a:pos x="1450" y="750"/>
                    </a:cxn>
                    <a:cxn ang="0">
                      <a:pos x="1710" y="1000"/>
                    </a:cxn>
                    <a:cxn ang="0">
                      <a:pos x="2254" y="375"/>
                    </a:cxn>
                    <a:cxn ang="0">
                      <a:pos x="1577" y="125"/>
                    </a:cxn>
                    <a:cxn ang="0">
                      <a:pos x="1450" y="250"/>
                    </a:cxn>
                    <a:cxn ang="0">
                      <a:pos x="1318" y="125"/>
                    </a:cxn>
                    <a:cxn ang="0">
                      <a:pos x="260" y="1375"/>
                    </a:cxn>
                  </a:cxnLst>
                  <a:rect l="txL" t="txT" r="txR" b="txB"/>
                  <a:pathLst>
                    <a:path w="34" h="16">
                      <a:moveTo>
                        <a:pt x="23" y="9"/>
                      </a:moveTo>
                      <a:cubicBezTo>
                        <a:pt x="24" y="10"/>
                        <a:pt x="27" y="12"/>
                        <a:pt x="29" y="12"/>
                      </a:cubicBezTo>
                      <a:lnTo>
                        <a:pt x="34" y="12"/>
                      </a:lnTo>
                      <a:lnTo>
                        <a:pt x="34" y="16"/>
                      </a:lnTo>
                      <a:lnTo>
                        <a:pt x="28" y="16"/>
                      </a:lnTo>
                      <a:cubicBezTo>
                        <a:pt x="27" y="16"/>
                        <a:pt x="24" y="16"/>
                        <a:pt x="23" y="16"/>
                      </a:cubicBezTo>
                      <a:cubicBezTo>
                        <a:pt x="22" y="15"/>
                        <a:pt x="20" y="14"/>
                        <a:pt x="19" y="13"/>
                      </a:cubicBezTo>
                      <a:cubicBezTo>
                        <a:pt x="21" y="12"/>
                        <a:pt x="23" y="11"/>
                        <a:pt x="23" y="9"/>
                      </a:cubicBezTo>
                      <a:moveTo>
                        <a:pt x="2" y="11"/>
                      </a:moveTo>
                      <a:lnTo>
                        <a:pt x="7" y="7"/>
                      </a:lnTo>
                      <a:cubicBezTo>
                        <a:pt x="6" y="5"/>
                        <a:pt x="10" y="5"/>
                        <a:pt x="11" y="6"/>
                      </a:cubicBezTo>
                      <a:lnTo>
                        <a:pt x="13" y="8"/>
                      </a:lnTo>
                      <a:cubicBezTo>
                        <a:pt x="13" y="5"/>
                        <a:pt x="15" y="4"/>
                        <a:pt x="17" y="3"/>
                      </a:cubicBezTo>
                      <a:cubicBezTo>
                        <a:pt x="16" y="2"/>
                        <a:pt x="12" y="1"/>
                        <a:pt x="12" y="1"/>
                      </a:cubicBezTo>
                      <a:lnTo>
                        <a:pt x="11" y="2"/>
                      </a:lnTo>
                      <a:lnTo>
                        <a:pt x="10" y="1"/>
                      </a:lnTo>
                      <a:cubicBezTo>
                        <a:pt x="4" y="0"/>
                        <a:pt x="0" y="8"/>
                        <a:pt x="2" y="11"/>
                      </a:cubicBez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3" name="Freeform 2146"/>
                <p:cNvSpPr/>
                <p:nvPr/>
              </p:nvSpPr>
              <p:spPr>
                <a:xfrm>
                  <a:off x="1693" y="2463"/>
                  <a:ext cx="31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134" y="125"/>
                    </a:cxn>
                    <a:cxn ang="0">
                      <a:pos x="429" y="0"/>
                    </a:cxn>
                    <a:cxn ang="0">
                      <a:pos x="563" y="125"/>
                    </a:cxn>
                    <a:cxn ang="0">
                      <a:pos x="827" y="375"/>
                    </a:cxn>
                    <a:cxn ang="0">
                      <a:pos x="692" y="625"/>
                    </a:cxn>
                    <a:cxn ang="0">
                      <a:pos x="429" y="750"/>
                    </a:cxn>
                    <a:cxn ang="0">
                      <a:pos x="269" y="625"/>
                    </a:cxn>
                    <a:cxn ang="0">
                      <a:pos x="134" y="375"/>
                    </a:cxn>
                    <a:cxn ang="0">
                      <a:pos x="134" y="125"/>
                    </a:cxn>
                  </a:cxnLst>
                  <a:rect l="txL" t="txT" r="txR" b="txB"/>
                  <a:pathLst>
                    <a:path w="6" h="6">
                      <a:moveTo>
                        <a:pt x="1" y="1"/>
                      </a:moveTo>
                      <a:lnTo>
                        <a:pt x="3" y="0"/>
                      </a:lnTo>
                      <a:cubicBezTo>
                        <a:pt x="3" y="0"/>
                        <a:pt x="4" y="0"/>
                        <a:pt x="4" y="1"/>
                      </a:cubicBezTo>
                      <a:lnTo>
                        <a:pt x="6" y="3"/>
                      </a:lnTo>
                      <a:cubicBezTo>
                        <a:pt x="6" y="4"/>
                        <a:pt x="6" y="4"/>
                        <a:pt x="5" y="5"/>
                      </a:cubicBezTo>
                      <a:lnTo>
                        <a:pt x="3" y="6"/>
                      </a:lnTo>
                      <a:cubicBezTo>
                        <a:pt x="3" y="6"/>
                        <a:pt x="2" y="6"/>
                        <a:pt x="2" y="5"/>
                      </a:cubicBezTo>
                      <a:lnTo>
                        <a:pt x="1" y="3"/>
                      </a:lnTo>
                      <a:cubicBezTo>
                        <a:pt x="0" y="2"/>
                        <a:pt x="1" y="2"/>
                        <a:pt x="1" y="1"/>
                      </a:cubicBez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4" name="Freeform 2147"/>
                <p:cNvSpPr/>
                <p:nvPr/>
              </p:nvSpPr>
              <p:spPr>
                <a:xfrm>
                  <a:off x="1719" y="2488"/>
                  <a:ext cx="30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250" y="0"/>
                    </a:cxn>
                    <a:cxn ang="0">
                      <a:pos x="500" y="250"/>
                    </a:cxn>
                    <a:cxn ang="0">
                      <a:pos x="250" y="500"/>
                    </a:cxn>
                    <a:cxn ang="0">
                      <a:pos x="0" y="250"/>
                    </a:cxn>
                    <a:cxn ang="0">
                      <a:pos x="250" y="0"/>
                    </a:cxn>
                  </a:cxnLst>
                  <a:rect l="txL" t="txT" r="txR" b="txB"/>
                  <a:pathLst>
                    <a:path w="6" h="6">
                      <a:moveTo>
                        <a:pt x="2" y="0"/>
                      </a:moveTo>
                      <a:lnTo>
                        <a:pt x="4" y="2"/>
                      </a:lnTo>
                      <a:cubicBezTo>
                        <a:pt x="6" y="3"/>
                        <a:pt x="4" y="6"/>
                        <a:pt x="2" y="4"/>
                      </a:cubicBezTo>
                      <a:lnTo>
                        <a:pt x="0" y="2"/>
                      </a:lnTo>
                      <a:cubicBezTo>
                        <a:pt x="1" y="2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5" name="Freeform 2148"/>
                <p:cNvSpPr>
                  <a:spLocks noEditPoints="1"/>
                </p:cNvSpPr>
                <p:nvPr/>
              </p:nvSpPr>
              <p:spPr>
                <a:xfrm>
                  <a:off x="1668" y="2448"/>
                  <a:ext cx="30" cy="25"/>
                </a:xfrm>
                <a:custGeom>
                  <a:avLst/>
                  <a:gdLst>
                    <a:gd name="txL" fmla="*/ 0 w 6"/>
                    <a:gd name="txT" fmla="*/ 0 h 5"/>
                    <a:gd name="txR" fmla="*/ 6 w 6"/>
                    <a:gd name="txB" fmla="*/ 5 h 5"/>
                  </a:gdLst>
                  <a:ahLst/>
                  <a:cxnLst>
                    <a:cxn ang="0">
                      <a:pos x="250" y="625"/>
                    </a:cxn>
                    <a:cxn ang="0">
                      <a:pos x="750" y="125"/>
                    </a:cxn>
                    <a:cxn ang="0">
                      <a:pos x="125" y="625"/>
                    </a:cxn>
                    <a:cxn ang="0">
                      <a:pos x="625" y="125"/>
                    </a:cxn>
                    <a:cxn ang="0">
                      <a:pos x="125" y="500"/>
                    </a:cxn>
                    <a:cxn ang="0">
                      <a:pos x="625" y="0"/>
                    </a:cxn>
                    <a:cxn ang="0">
                      <a:pos x="125" y="500"/>
                    </a:cxn>
                    <a:cxn ang="0">
                      <a:pos x="500" y="0"/>
                    </a:cxn>
                    <a:cxn ang="0">
                      <a:pos x="0" y="500"/>
                    </a:cxn>
                    <a:cxn ang="0">
                      <a:pos x="375" y="0"/>
                    </a:cxn>
                    <a:cxn ang="0">
                      <a:pos x="0" y="375"/>
                    </a:cxn>
                    <a:cxn ang="0">
                      <a:pos x="250" y="0"/>
                    </a:cxn>
                  </a:cxnLst>
                  <a:rect l="txL" t="txT" r="txR" b="txB"/>
                  <a:pathLst>
                    <a:path w="6" h="5">
                      <a:moveTo>
                        <a:pt x="2" y="5"/>
                      </a:moveTo>
                      <a:cubicBezTo>
                        <a:pt x="2" y="3"/>
                        <a:pt x="4" y="1"/>
                        <a:pt x="6" y="1"/>
                      </a:cubicBezTo>
                      <a:moveTo>
                        <a:pt x="1" y="5"/>
                      </a:moveTo>
                      <a:cubicBezTo>
                        <a:pt x="1" y="2"/>
                        <a:pt x="3" y="1"/>
                        <a:pt x="5" y="1"/>
                      </a:cubicBezTo>
                      <a:moveTo>
                        <a:pt x="1" y="4"/>
                      </a:moveTo>
                      <a:cubicBezTo>
                        <a:pt x="1" y="2"/>
                        <a:pt x="3" y="0"/>
                        <a:pt x="5" y="0"/>
                      </a:cubicBezTo>
                      <a:moveTo>
                        <a:pt x="1" y="4"/>
                      </a:moveTo>
                      <a:cubicBezTo>
                        <a:pt x="1" y="2"/>
                        <a:pt x="2" y="0"/>
                        <a:pt x="4" y="0"/>
                      </a:cubicBezTo>
                      <a:moveTo>
                        <a:pt x="0" y="4"/>
                      </a:moveTo>
                      <a:cubicBezTo>
                        <a:pt x="0" y="2"/>
                        <a:pt x="1" y="0"/>
                        <a:pt x="3" y="0"/>
                      </a:cubicBezTo>
                      <a:moveTo>
                        <a:pt x="0" y="3"/>
                      </a:moveTo>
                      <a:cubicBezTo>
                        <a:pt x="0" y="1"/>
                        <a:pt x="1" y="0"/>
                        <a:pt x="2" y="0"/>
                      </a:cubicBez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6" name="Freeform 2149"/>
                <p:cNvSpPr>
                  <a:spLocks noEditPoints="1"/>
                </p:cNvSpPr>
                <p:nvPr/>
              </p:nvSpPr>
              <p:spPr>
                <a:xfrm>
                  <a:off x="1775" y="2453"/>
                  <a:ext cx="250" cy="70"/>
                </a:xfrm>
                <a:custGeom>
                  <a:avLst/>
                  <a:gdLst>
                    <a:gd name="txL" fmla="*/ 0 w 49"/>
                    <a:gd name="txT" fmla="*/ 0 h 14"/>
                    <a:gd name="txR" fmla="*/ 49 w 49"/>
                    <a:gd name="txB" fmla="*/ 14 h 14"/>
                  </a:gdLst>
                  <a:ahLst/>
                  <a:cxnLst>
                    <a:cxn ang="0">
                      <a:pos x="260" y="1750"/>
                    </a:cxn>
                    <a:cxn ang="0">
                      <a:pos x="6117" y="1250"/>
                    </a:cxn>
                    <a:cxn ang="0">
                      <a:pos x="6117" y="750"/>
                    </a:cxn>
                    <a:cxn ang="0">
                      <a:pos x="260" y="1125"/>
                    </a:cxn>
                    <a:cxn ang="0">
                      <a:pos x="260" y="1750"/>
                    </a:cxn>
                    <a:cxn ang="0">
                      <a:pos x="0" y="0"/>
                    </a:cxn>
                    <a:cxn ang="0">
                      <a:pos x="6117" y="250"/>
                    </a:cxn>
                    <a:cxn ang="0">
                      <a:pos x="6117" y="750"/>
                    </a:cxn>
                    <a:cxn ang="0">
                      <a:pos x="0" y="625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49" h="14">
                      <a:moveTo>
                        <a:pt x="2" y="14"/>
                      </a:moveTo>
                      <a:cubicBezTo>
                        <a:pt x="17" y="14"/>
                        <a:pt x="32" y="12"/>
                        <a:pt x="46" y="10"/>
                      </a:cubicBezTo>
                      <a:cubicBezTo>
                        <a:pt x="48" y="9"/>
                        <a:pt x="48" y="6"/>
                        <a:pt x="46" y="6"/>
                      </a:cubicBezTo>
                      <a:cubicBezTo>
                        <a:pt x="32" y="8"/>
                        <a:pt x="16" y="8"/>
                        <a:pt x="2" y="9"/>
                      </a:cubicBezTo>
                      <a:lnTo>
                        <a:pt x="2" y="14"/>
                      </a:lnTo>
                      <a:moveTo>
                        <a:pt x="0" y="0"/>
                      </a:moveTo>
                      <a:cubicBezTo>
                        <a:pt x="15" y="0"/>
                        <a:pt x="31" y="1"/>
                        <a:pt x="46" y="2"/>
                      </a:cubicBezTo>
                      <a:cubicBezTo>
                        <a:pt x="48" y="2"/>
                        <a:pt x="49" y="6"/>
                        <a:pt x="46" y="6"/>
                      </a:cubicBezTo>
                      <a:cubicBezTo>
                        <a:pt x="32" y="6"/>
                        <a:pt x="13" y="6"/>
                        <a:pt x="0" y="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BCB1D5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7" name="Oval 2150"/>
                <p:cNvSpPr/>
                <p:nvPr/>
              </p:nvSpPr>
              <p:spPr>
                <a:xfrm>
                  <a:off x="1704" y="2473"/>
                  <a:ext cx="10" cy="10"/>
                </a:xfrm>
                <a:prstGeom prst="ellipse">
                  <a:avLst/>
                </a:prstGeom>
                <a:solidFill>
                  <a:srgbClr val="BCB1D5"/>
                </a:solidFill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28" name="Freeform 2151"/>
                <p:cNvSpPr>
                  <a:spLocks noEditPoints="1"/>
                </p:cNvSpPr>
                <p:nvPr/>
              </p:nvSpPr>
              <p:spPr>
                <a:xfrm>
                  <a:off x="2168" y="2690"/>
                  <a:ext cx="204" cy="142"/>
                </a:xfrm>
                <a:custGeom>
                  <a:avLst/>
                  <a:gdLst>
                    <a:gd name="txL" fmla="*/ 0 w 40"/>
                    <a:gd name="txT" fmla="*/ 0 h 28"/>
                    <a:gd name="txR" fmla="*/ 40 w 40"/>
                    <a:gd name="txB" fmla="*/ 28 h 28"/>
                  </a:gdLst>
                  <a:ahLst/>
                  <a:cxnLst>
                    <a:cxn ang="0">
                      <a:pos x="0" y="1314"/>
                    </a:cxn>
                    <a:cxn ang="0">
                      <a:pos x="938" y="2343"/>
                    </a:cxn>
                    <a:cxn ang="0">
                      <a:pos x="2652" y="3525"/>
                    </a:cxn>
                    <a:cxn ang="0">
                      <a:pos x="4371" y="3525"/>
                    </a:cxn>
                    <a:cxn ang="0">
                      <a:pos x="4371" y="3139"/>
                    </a:cxn>
                    <a:cxn ang="0">
                      <a:pos x="3172" y="3139"/>
                    </a:cxn>
                    <a:cxn ang="0">
                      <a:pos x="938" y="1699"/>
                    </a:cxn>
                    <a:cxn ang="0">
                      <a:pos x="133" y="771"/>
                    </a:cxn>
                    <a:cxn ang="0">
                      <a:pos x="133" y="771"/>
                    </a:cxn>
                    <a:cxn ang="0">
                      <a:pos x="0" y="1314"/>
                    </a:cxn>
                    <a:cxn ang="0">
                      <a:pos x="388" y="259"/>
                    </a:cxn>
                    <a:cxn ang="0">
                      <a:pos x="1846" y="127"/>
                    </a:cxn>
                    <a:cxn ang="0">
                      <a:pos x="3978" y="512"/>
                    </a:cxn>
                    <a:cxn ang="0">
                      <a:pos x="5177" y="1699"/>
                    </a:cxn>
                    <a:cxn ang="0">
                      <a:pos x="4916" y="1953"/>
                    </a:cxn>
                    <a:cxn ang="0">
                      <a:pos x="3978" y="1055"/>
                    </a:cxn>
                    <a:cxn ang="0">
                      <a:pos x="1459" y="512"/>
                    </a:cxn>
                    <a:cxn ang="0">
                      <a:pos x="260" y="644"/>
                    </a:cxn>
                    <a:cxn ang="0">
                      <a:pos x="260" y="512"/>
                    </a:cxn>
                    <a:cxn ang="0">
                      <a:pos x="388" y="259"/>
                    </a:cxn>
                  </a:cxnLst>
                  <a:rect l="txL" t="txT" r="txR" b="txB"/>
                  <a:pathLst>
                    <a:path w="40" h="28">
                      <a:moveTo>
                        <a:pt x="0" y="10"/>
                      </a:moveTo>
                      <a:cubicBezTo>
                        <a:pt x="2" y="11"/>
                        <a:pt x="4" y="16"/>
                        <a:pt x="7" y="18"/>
                      </a:cubicBezTo>
                      <a:cubicBezTo>
                        <a:pt x="11" y="22"/>
                        <a:pt x="15" y="25"/>
                        <a:pt x="20" y="27"/>
                      </a:cubicBezTo>
                      <a:cubicBezTo>
                        <a:pt x="26" y="28"/>
                        <a:pt x="30" y="28"/>
                        <a:pt x="33" y="27"/>
                      </a:cubicBezTo>
                      <a:cubicBezTo>
                        <a:pt x="35" y="26"/>
                        <a:pt x="35" y="24"/>
                        <a:pt x="33" y="24"/>
                      </a:cubicBezTo>
                      <a:cubicBezTo>
                        <a:pt x="30" y="24"/>
                        <a:pt x="27" y="25"/>
                        <a:pt x="24" y="24"/>
                      </a:cubicBezTo>
                      <a:cubicBezTo>
                        <a:pt x="17" y="22"/>
                        <a:pt x="11" y="18"/>
                        <a:pt x="7" y="13"/>
                      </a:cubicBezTo>
                      <a:cubicBezTo>
                        <a:pt x="6" y="11"/>
                        <a:pt x="4" y="8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9"/>
                        <a:pt x="0" y="10"/>
                      </a:cubicBezTo>
                      <a:moveTo>
                        <a:pt x="3" y="2"/>
                      </a:moveTo>
                      <a:cubicBezTo>
                        <a:pt x="6" y="2"/>
                        <a:pt x="11" y="0"/>
                        <a:pt x="14" y="1"/>
                      </a:cubicBezTo>
                      <a:cubicBezTo>
                        <a:pt x="20" y="0"/>
                        <a:pt x="25" y="1"/>
                        <a:pt x="30" y="4"/>
                      </a:cubicBezTo>
                      <a:cubicBezTo>
                        <a:pt x="35" y="7"/>
                        <a:pt x="37" y="10"/>
                        <a:pt x="39" y="13"/>
                      </a:cubicBezTo>
                      <a:cubicBezTo>
                        <a:pt x="40" y="14"/>
                        <a:pt x="38" y="16"/>
                        <a:pt x="37" y="15"/>
                      </a:cubicBezTo>
                      <a:cubicBezTo>
                        <a:pt x="35" y="12"/>
                        <a:pt x="33" y="10"/>
                        <a:pt x="30" y="8"/>
                      </a:cubicBezTo>
                      <a:cubicBezTo>
                        <a:pt x="24" y="4"/>
                        <a:pt x="17" y="3"/>
                        <a:pt x="11" y="4"/>
                      </a:cubicBezTo>
                      <a:cubicBezTo>
                        <a:pt x="8" y="5"/>
                        <a:pt x="5" y="6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29" name="Freeform 2152"/>
                <p:cNvSpPr/>
                <p:nvPr/>
              </p:nvSpPr>
              <p:spPr>
                <a:xfrm>
                  <a:off x="1984" y="2645"/>
                  <a:ext cx="199" cy="96"/>
                </a:xfrm>
                <a:custGeom>
                  <a:avLst/>
                  <a:gdLst>
                    <a:gd name="txL" fmla="*/ 0 w 39"/>
                    <a:gd name="txT" fmla="*/ 0 h 19"/>
                    <a:gd name="txR" fmla="*/ 39 w 39"/>
                    <a:gd name="txB" fmla="*/ 19 h 19"/>
                  </a:gdLst>
                  <a:ahLst/>
                  <a:cxnLst>
                    <a:cxn ang="0">
                      <a:pos x="133" y="0"/>
                    </a:cxn>
                    <a:cxn ang="0">
                      <a:pos x="0" y="126"/>
                    </a:cxn>
                    <a:cxn ang="0">
                      <a:pos x="2133" y="1430"/>
                    </a:cxn>
                    <a:cxn ang="0">
                      <a:pos x="3852" y="1940"/>
                    </a:cxn>
                    <a:cxn ang="0">
                      <a:pos x="4245" y="2067"/>
                    </a:cxn>
                    <a:cxn ang="0">
                      <a:pos x="4791" y="2451"/>
                    </a:cxn>
                    <a:cxn ang="0">
                      <a:pos x="4919" y="1940"/>
                    </a:cxn>
                    <a:cxn ang="0">
                      <a:pos x="4373" y="1683"/>
                    </a:cxn>
                    <a:cxn ang="0">
                      <a:pos x="5052" y="1814"/>
                    </a:cxn>
                    <a:cxn ang="0">
                      <a:pos x="5179" y="1430"/>
                    </a:cxn>
                    <a:cxn ang="0">
                      <a:pos x="4791" y="1430"/>
                    </a:cxn>
                    <a:cxn ang="0">
                      <a:pos x="3592" y="894"/>
                    </a:cxn>
                    <a:cxn ang="0">
                      <a:pos x="2526" y="510"/>
                    </a:cxn>
                    <a:cxn ang="0">
                      <a:pos x="133" y="0"/>
                    </a:cxn>
                  </a:cxnLst>
                  <a:rect l="txL" t="txT" r="txR" b="txB"/>
                  <a:pathLst>
                    <a:path w="39" h="19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6" y="11"/>
                      </a:lnTo>
                      <a:lnTo>
                        <a:pt x="29" y="15"/>
                      </a:lnTo>
                      <a:lnTo>
                        <a:pt x="32" y="16"/>
                      </a:lnTo>
                      <a:lnTo>
                        <a:pt x="36" y="19"/>
                      </a:lnTo>
                      <a:lnTo>
                        <a:pt x="37" y="15"/>
                      </a:lnTo>
                      <a:lnTo>
                        <a:pt x="33" y="13"/>
                      </a:lnTo>
                      <a:lnTo>
                        <a:pt x="38" y="14"/>
                      </a:lnTo>
                      <a:lnTo>
                        <a:pt x="39" y="11"/>
                      </a:lnTo>
                      <a:lnTo>
                        <a:pt x="36" y="11"/>
                      </a:lnTo>
                      <a:lnTo>
                        <a:pt x="27" y="7"/>
                      </a:lnTo>
                      <a:lnTo>
                        <a:pt x="19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30" name="Freeform 2153"/>
                <p:cNvSpPr>
                  <a:spLocks noEditPoints="1"/>
                </p:cNvSpPr>
                <p:nvPr/>
              </p:nvSpPr>
              <p:spPr>
                <a:xfrm>
                  <a:off x="2076" y="2680"/>
                  <a:ext cx="61" cy="30"/>
                </a:xfrm>
                <a:custGeom>
                  <a:avLst/>
                  <a:gdLst>
                    <a:gd name="txL" fmla="*/ 0 w 12"/>
                    <a:gd name="txT" fmla="*/ 0 h 6"/>
                    <a:gd name="txR" fmla="*/ 12 w 12"/>
                    <a:gd name="txB" fmla="*/ 6 h 6"/>
                  </a:gdLst>
                  <a:ahLst/>
                  <a:cxnLst>
                    <a:cxn ang="0">
                      <a:pos x="1317" y="375"/>
                    </a:cxn>
                    <a:cxn ang="0">
                      <a:pos x="1576" y="500"/>
                    </a:cxn>
                    <a:cxn ang="0">
                      <a:pos x="1317" y="750"/>
                    </a:cxn>
                    <a:cxn ang="0">
                      <a:pos x="1057" y="500"/>
                    </a:cxn>
                    <a:cxn ang="0">
                      <a:pos x="1317" y="375"/>
                    </a:cxn>
                    <a:cxn ang="0">
                      <a:pos x="0" y="250"/>
                    </a:cxn>
                    <a:cxn ang="0">
                      <a:pos x="646" y="500"/>
                    </a:cxn>
                    <a:cxn ang="0">
                      <a:pos x="803" y="250"/>
                    </a:cxn>
                    <a:cxn ang="0">
                      <a:pos x="127" y="0"/>
                    </a:cxn>
                    <a:cxn ang="0">
                      <a:pos x="0" y="250"/>
                    </a:cxn>
                  </a:cxnLst>
                  <a:rect l="txL" t="txT" r="txR" b="txB"/>
                  <a:pathLst>
                    <a:path w="12" h="6">
                      <a:moveTo>
                        <a:pt x="10" y="3"/>
                      </a:moveTo>
                      <a:cubicBezTo>
                        <a:pt x="11" y="3"/>
                        <a:pt x="12" y="3"/>
                        <a:pt x="12" y="4"/>
                      </a:cubicBezTo>
                      <a:cubicBezTo>
                        <a:pt x="12" y="5"/>
                        <a:pt x="11" y="6"/>
                        <a:pt x="10" y="6"/>
                      </a:cubicBezTo>
                      <a:cubicBezTo>
                        <a:pt x="9" y="6"/>
                        <a:pt x="8" y="5"/>
                        <a:pt x="8" y="4"/>
                      </a:cubicBezTo>
                      <a:cubicBezTo>
                        <a:pt x="8" y="3"/>
                        <a:pt x="9" y="3"/>
                        <a:pt x="10" y="3"/>
                      </a:cubicBezTo>
                      <a:moveTo>
                        <a:pt x="0" y="2"/>
                      </a:moveTo>
                      <a:lnTo>
                        <a:pt x="5" y="4"/>
                      </a:lnTo>
                      <a:lnTo>
                        <a:pt x="6" y="2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31" name="Line 2154"/>
                <p:cNvSpPr/>
                <p:nvPr/>
              </p:nvSpPr>
              <p:spPr>
                <a:xfrm flipH="1" flipV="1">
                  <a:off x="1984" y="2650"/>
                  <a:ext cx="118" cy="45"/>
                </a:xfrm>
                <a:prstGeom prst="line">
                  <a:avLst/>
                </a:prstGeom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732" name="Rectangle 2155"/>
                <p:cNvSpPr/>
                <p:nvPr/>
              </p:nvSpPr>
              <p:spPr>
                <a:xfrm>
                  <a:off x="1020" y="2584"/>
                  <a:ext cx="5" cy="238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3" name="Rectangle 2156"/>
                <p:cNvSpPr/>
                <p:nvPr/>
              </p:nvSpPr>
              <p:spPr>
                <a:xfrm>
                  <a:off x="1020" y="2584"/>
                  <a:ext cx="15" cy="238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4" name="Rectangle 2157"/>
                <p:cNvSpPr/>
                <p:nvPr/>
              </p:nvSpPr>
              <p:spPr>
                <a:xfrm>
                  <a:off x="1025" y="2584"/>
                  <a:ext cx="15" cy="238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5" name="Rectangle 2158"/>
                <p:cNvSpPr/>
                <p:nvPr/>
              </p:nvSpPr>
              <p:spPr>
                <a:xfrm>
                  <a:off x="1035" y="2584"/>
                  <a:ext cx="1" cy="238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6" name="Rectangle 2159"/>
                <p:cNvSpPr/>
                <p:nvPr/>
              </p:nvSpPr>
              <p:spPr>
                <a:xfrm>
                  <a:off x="1020" y="2584"/>
                  <a:ext cx="15" cy="238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7" name="Rectangle 2160"/>
                <p:cNvSpPr/>
                <p:nvPr/>
              </p:nvSpPr>
              <p:spPr>
                <a:xfrm>
                  <a:off x="1004" y="2443"/>
                  <a:ext cx="6" cy="171"/>
                </a:xfrm>
                <a:prstGeom prst="rect">
                  <a:avLst/>
                </a:prstGeom>
                <a:solidFill>
                  <a:srgbClr val="715E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8" name="Rectangle 2161"/>
                <p:cNvSpPr/>
                <p:nvPr/>
              </p:nvSpPr>
              <p:spPr>
                <a:xfrm>
                  <a:off x="1004" y="2443"/>
                  <a:ext cx="11" cy="171"/>
                </a:xfrm>
                <a:prstGeom prst="rect">
                  <a:avLst/>
                </a:prstGeom>
                <a:solidFill>
                  <a:srgbClr val="715E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39" name="Rectangle 2162"/>
                <p:cNvSpPr/>
                <p:nvPr/>
              </p:nvSpPr>
              <p:spPr>
                <a:xfrm>
                  <a:off x="1010" y="2443"/>
                  <a:ext cx="10" cy="171"/>
                </a:xfrm>
                <a:prstGeom prst="rect">
                  <a:avLst/>
                </a:prstGeom>
                <a:solidFill>
                  <a:srgbClr val="7F6EA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0" name="Rectangle 2163"/>
                <p:cNvSpPr/>
                <p:nvPr/>
              </p:nvSpPr>
              <p:spPr>
                <a:xfrm>
                  <a:off x="1015" y="2443"/>
                  <a:ext cx="10" cy="171"/>
                </a:xfrm>
                <a:prstGeom prst="rect">
                  <a:avLst/>
                </a:prstGeom>
                <a:solidFill>
                  <a:srgbClr val="8D7DB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1" name="Rectangle 2164"/>
                <p:cNvSpPr/>
                <p:nvPr/>
              </p:nvSpPr>
              <p:spPr>
                <a:xfrm>
                  <a:off x="1020" y="2443"/>
                  <a:ext cx="10" cy="171"/>
                </a:xfrm>
                <a:prstGeom prst="rect">
                  <a:avLst/>
                </a:prstGeom>
                <a:solidFill>
                  <a:srgbClr val="9F92C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2" name="Rectangle 2165"/>
                <p:cNvSpPr/>
                <p:nvPr/>
              </p:nvSpPr>
              <p:spPr>
                <a:xfrm>
                  <a:off x="1025" y="2443"/>
                  <a:ext cx="10" cy="171"/>
                </a:xfrm>
                <a:prstGeom prst="rect">
                  <a:avLst/>
                </a:prstGeom>
                <a:solidFill>
                  <a:srgbClr val="B4A9D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3" name="Rectangle 2166"/>
                <p:cNvSpPr/>
                <p:nvPr/>
              </p:nvSpPr>
              <p:spPr>
                <a:xfrm>
                  <a:off x="1030" y="2443"/>
                  <a:ext cx="10" cy="171"/>
                </a:xfrm>
                <a:prstGeom prst="rect">
                  <a:avLst/>
                </a:prstGeom>
                <a:solidFill>
                  <a:srgbClr val="ADA1C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4" name="Rectangle 2167"/>
                <p:cNvSpPr/>
                <p:nvPr/>
              </p:nvSpPr>
              <p:spPr>
                <a:xfrm>
                  <a:off x="1035" y="2443"/>
                  <a:ext cx="10" cy="171"/>
                </a:xfrm>
                <a:prstGeom prst="rect">
                  <a:avLst/>
                </a:prstGeom>
                <a:solidFill>
                  <a:srgbClr val="9C8EB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5" name="Rectangle 2168"/>
                <p:cNvSpPr/>
                <p:nvPr/>
              </p:nvSpPr>
              <p:spPr>
                <a:xfrm>
                  <a:off x="1040" y="2443"/>
                  <a:ext cx="10" cy="171"/>
                </a:xfrm>
                <a:prstGeom prst="rect">
                  <a:avLst/>
                </a:prstGeom>
                <a:solidFill>
                  <a:srgbClr val="8D7DB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6" name="Rectangle 2169"/>
                <p:cNvSpPr/>
                <p:nvPr/>
              </p:nvSpPr>
              <p:spPr>
                <a:xfrm>
                  <a:off x="1045" y="2443"/>
                  <a:ext cx="10" cy="171"/>
                </a:xfrm>
                <a:prstGeom prst="rect">
                  <a:avLst/>
                </a:prstGeom>
                <a:solidFill>
                  <a:srgbClr val="715E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7" name="Rectangle 2170"/>
                <p:cNvSpPr/>
                <p:nvPr/>
              </p:nvSpPr>
              <p:spPr>
                <a:xfrm>
                  <a:off x="1050" y="2443"/>
                  <a:ext cx="1" cy="171"/>
                </a:xfrm>
                <a:prstGeom prst="rect">
                  <a:avLst/>
                </a:prstGeom>
                <a:solidFill>
                  <a:srgbClr val="715E9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48" name="Freeform 2171"/>
                <p:cNvSpPr/>
                <p:nvPr/>
              </p:nvSpPr>
              <p:spPr>
                <a:xfrm>
                  <a:off x="1004" y="2443"/>
                  <a:ext cx="46" cy="171"/>
                </a:xfrm>
                <a:custGeom>
                  <a:avLst/>
                  <a:gdLst>
                    <a:gd name="txL" fmla="*/ 0 w 9"/>
                    <a:gd name="txT" fmla="*/ 0 h 34"/>
                    <a:gd name="txR" fmla="*/ 9 w 9"/>
                    <a:gd name="txB" fmla="*/ 34 h 34"/>
                  </a:gdLst>
                  <a:ahLst/>
                  <a:cxnLst>
                    <a:cxn ang="0">
                      <a:pos x="521" y="0"/>
                    </a:cxn>
                    <a:cxn ang="0">
                      <a:pos x="521" y="0"/>
                    </a:cxn>
                    <a:cxn ang="0">
                      <a:pos x="1201" y="634"/>
                    </a:cxn>
                    <a:cxn ang="0">
                      <a:pos x="1201" y="3063"/>
                    </a:cxn>
                    <a:cxn ang="0">
                      <a:pos x="1073" y="3566"/>
                    </a:cxn>
                    <a:cxn ang="0">
                      <a:pos x="1073" y="3692"/>
                    </a:cxn>
                    <a:cxn ang="0">
                      <a:pos x="1201" y="3817"/>
                    </a:cxn>
                    <a:cxn ang="0">
                      <a:pos x="1201" y="4200"/>
                    </a:cxn>
                    <a:cxn ang="0">
                      <a:pos x="521" y="4325"/>
                    </a:cxn>
                    <a:cxn ang="0">
                      <a:pos x="521" y="4325"/>
                    </a:cxn>
                    <a:cxn ang="0">
                      <a:pos x="0" y="4200"/>
                    </a:cxn>
                    <a:cxn ang="0">
                      <a:pos x="0" y="3817"/>
                    </a:cxn>
                    <a:cxn ang="0">
                      <a:pos x="133" y="3692"/>
                    </a:cxn>
                    <a:cxn ang="0">
                      <a:pos x="133" y="3566"/>
                    </a:cxn>
                    <a:cxn ang="0">
                      <a:pos x="0" y="3063"/>
                    </a:cxn>
                    <a:cxn ang="0">
                      <a:pos x="0" y="634"/>
                    </a:cxn>
                    <a:cxn ang="0">
                      <a:pos x="521" y="0"/>
                    </a:cxn>
                  </a:cxnLst>
                  <a:rect l="txL" t="txT" r="txR" b="txB"/>
                  <a:pathLst>
                    <a:path w="9" h="34">
                      <a:moveTo>
                        <a:pt x="4" y="0"/>
                      </a:moveTo>
                      <a:lnTo>
                        <a:pt x="4" y="0"/>
                      </a:lnTo>
                      <a:cubicBezTo>
                        <a:pt x="7" y="0"/>
                        <a:pt x="9" y="2"/>
                        <a:pt x="9" y="5"/>
                      </a:cubicBezTo>
                      <a:lnTo>
                        <a:pt x="9" y="24"/>
                      </a:lnTo>
                      <a:cubicBezTo>
                        <a:pt x="9" y="26"/>
                        <a:pt x="9" y="27"/>
                        <a:pt x="8" y="28"/>
                      </a:cubicBezTo>
                      <a:lnTo>
                        <a:pt x="8" y="29"/>
                      </a:lnTo>
                      <a:cubicBezTo>
                        <a:pt x="9" y="29"/>
                        <a:pt x="9" y="30"/>
                        <a:pt x="9" y="30"/>
                      </a:cubicBezTo>
                      <a:lnTo>
                        <a:pt x="9" y="33"/>
                      </a:lnTo>
                      <a:cubicBezTo>
                        <a:pt x="9" y="34"/>
                        <a:pt x="7" y="34"/>
                        <a:pt x="4" y="34"/>
                      </a:cubicBezTo>
                      <a:cubicBezTo>
                        <a:pt x="2" y="34"/>
                        <a:pt x="0" y="34"/>
                        <a:pt x="0" y="33"/>
                      </a:cubicBezTo>
                      <a:lnTo>
                        <a:pt x="0" y="30"/>
                      </a:lnTo>
                      <a:cubicBezTo>
                        <a:pt x="0" y="30"/>
                        <a:pt x="0" y="29"/>
                        <a:pt x="1" y="29"/>
                      </a:cubicBezTo>
                      <a:lnTo>
                        <a:pt x="1" y="28"/>
                      </a:lnTo>
                      <a:cubicBezTo>
                        <a:pt x="0" y="27"/>
                        <a:pt x="0" y="26"/>
                        <a:pt x="0" y="24"/>
                      </a:cubicBezTo>
                      <a:lnTo>
                        <a:pt x="0" y="5"/>
                      </a:lnTo>
                      <a:cubicBezTo>
                        <a:pt x="0" y="2"/>
                        <a:pt x="2" y="0"/>
                        <a:pt x="4" y="0"/>
                      </a:cubicBez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49" name="Rectangle 2172"/>
                <p:cNvSpPr/>
                <p:nvPr/>
              </p:nvSpPr>
              <p:spPr>
                <a:xfrm>
                  <a:off x="1020" y="2811"/>
                  <a:ext cx="5" cy="31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0" name="Rectangle 2173"/>
                <p:cNvSpPr/>
                <p:nvPr/>
              </p:nvSpPr>
              <p:spPr>
                <a:xfrm>
                  <a:off x="1020" y="2811"/>
                  <a:ext cx="5" cy="31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1" name="Rectangle 2174"/>
                <p:cNvSpPr/>
                <p:nvPr/>
              </p:nvSpPr>
              <p:spPr>
                <a:xfrm>
                  <a:off x="1025" y="2811"/>
                  <a:ext cx="5" cy="31"/>
                </a:xfrm>
                <a:prstGeom prst="rect">
                  <a:avLst/>
                </a:prstGeom>
                <a:solidFill>
                  <a:srgbClr val="88878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2" name="Rectangle 2175"/>
                <p:cNvSpPr/>
                <p:nvPr/>
              </p:nvSpPr>
              <p:spPr>
                <a:xfrm>
                  <a:off x="1025" y="2811"/>
                  <a:ext cx="10" cy="31"/>
                </a:xfrm>
                <a:prstGeom prst="rect">
                  <a:avLst/>
                </a:prstGeom>
                <a:solidFill>
                  <a:srgbClr val="B8B7B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3" name="Rectangle 2176"/>
                <p:cNvSpPr/>
                <p:nvPr/>
              </p:nvSpPr>
              <p:spPr>
                <a:xfrm>
                  <a:off x="1030" y="2811"/>
                  <a:ext cx="10" cy="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4" name="Rectangle 2177"/>
                <p:cNvSpPr/>
                <p:nvPr/>
              </p:nvSpPr>
              <p:spPr>
                <a:xfrm>
                  <a:off x="1035" y="2811"/>
                  <a:ext cx="1" cy="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55" name="Freeform 2178"/>
                <p:cNvSpPr/>
                <p:nvPr/>
              </p:nvSpPr>
              <p:spPr>
                <a:xfrm>
                  <a:off x="1015" y="2811"/>
                  <a:ext cx="25" cy="31"/>
                </a:xfrm>
                <a:custGeom>
                  <a:avLst/>
                  <a:gdLst>
                    <a:gd name="txL" fmla="*/ 0 w 5"/>
                    <a:gd name="txT" fmla="*/ 0 h 6"/>
                    <a:gd name="txR" fmla="*/ 5 w 5"/>
                    <a:gd name="txB" fmla="*/ 6 h 6"/>
                  </a:gdLst>
                  <a:ahLst/>
                  <a:cxnLst>
                    <a:cxn ang="0">
                      <a:pos x="250" y="0"/>
                    </a:cxn>
                    <a:cxn ang="0">
                      <a:pos x="375" y="0"/>
                    </a:cxn>
                    <a:cxn ang="0">
                      <a:pos x="500" y="827"/>
                    </a:cxn>
                    <a:cxn ang="0">
                      <a:pos x="125" y="827"/>
                    </a:cxn>
                    <a:cxn ang="0">
                      <a:pos x="250" y="0"/>
                    </a:cxn>
                  </a:cxnLst>
                  <a:rect l="txL" t="txT" r="txR" b="txB"/>
                  <a:pathLst>
                    <a:path w="5" h="6">
                      <a:moveTo>
                        <a:pt x="2" y="0"/>
                      </a:moveTo>
                      <a:lnTo>
                        <a:pt x="3" y="0"/>
                      </a:lnTo>
                      <a:cubicBezTo>
                        <a:pt x="5" y="0"/>
                        <a:pt x="4" y="3"/>
                        <a:pt x="4" y="6"/>
                      </a:cubicBezTo>
                      <a:lnTo>
                        <a:pt x="1" y="6"/>
                      </a:lnTo>
                      <a:cubicBezTo>
                        <a:pt x="1" y="3"/>
                        <a:pt x="0" y="0"/>
                        <a:pt x="2" y="0"/>
                      </a:cubicBez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56" name="Freeform 2179"/>
                <p:cNvSpPr/>
                <p:nvPr/>
              </p:nvSpPr>
              <p:spPr>
                <a:xfrm>
                  <a:off x="2204" y="2433"/>
                  <a:ext cx="81" cy="171"/>
                </a:xfrm>
                <a:custGeom>
                  <a:avLst/>
                  <a:gdLst>
                    <a:gd name="txL" fmla="*/ 0 w 81"/>
                    <a:gd name="txT" fmla="*/ 0 h 171"/>
                    <a:gd name="txR" fmla="*/ 81 w 81"/>
                    <a:gd name="txB" fmla="*/ 171 h 171"/>
                  </a:gdLst>
                  <a:ahLst/>
                  <a:cxnLst>
                    <a:cxn ang="0">
                      <a:pos x="71" y="171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81" y="166"/>
                    </a:cxn>
                    <a:cxn ang="0">
                      <a:pos x="71" y="171"/>
                    </a:cxn>
                  </a:cxnLst>
                  <a:rect l="txL" t="txT" r="txR" b="txB"/>
                  <a:pathLst>
                    <a:path w="81" h="171">
                      <a:moveTo>
                        <a:pt x="71" y="171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81" y="166"/>
                      </a:lnTo>
                      <a:lnTo>
                        <a:pt x="71" y="171"/>
                      </a:lnTo>
                      <a:close/>
                    </a:path>
                  </a:pathLst>
                </a:custGeom>
                <a:solidFill>
                  <a:srgbClr val="C9C9C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57" name="Freeform 2180"/>
                <p:cNvSpPr/>
                <p:nvPr/>
              </p:nvSpPr>
              <p:spPr>
                <a:xfrm>
                  <a:off x="2209" y="2433"/>
                  <a:ext cx="81" cy="171"/>
                </a:xfrm>
                <a:custGeom>
                  <a:avLst/>
                  <a:gdLst>
                    <a:gd name="txL" fmla="*/ 0 w 81"/>
                    <a:gd name="txT" fmla="*/ 0 h 171"/>
                    <a:gd name="txR" fmla="*/ 81 w 81"/>
                    <a:gd name="txB" fmla="*/ 171 h 171"/>
                  </a:gdLst>
                  <a:ahLst/>
                  <a:cxnLst>
                    <a:cxn ang="0">
                      <a:pos x="71" y="171"/>
                    </a:cxn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81" y="166"/>
                    </a:cxn>
                    <a:cxn ang="0">
                      <a:pos x="71" y="171"/>
                    </a:cxn>
                  </a:cxnLst>
                  <a:rect l="txL" t="txT" r="txR" b="txB"/>
                  <a:pathLst>
                    <a:path w="81" h="171">
                      <a:moveTo>
                        <a:pt x="71" y="171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81" y="166"/>
                      </a:lnTo>
                      <a:lnTo>
                        <a:pt x="71" y="171"/>
                      </a:lnTo>
                      <a:close/>
                    </a:path>
                  </a:pathLst>
                </a:custGeom>
                <a:solidFill>
                  <a:srgbClr val="D7D7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58" name="Freeform 2181"/>
                <p:cNvSpPr/>
                <p:nvPr/>
              </p:nvSpPr>
              <p:spPr>
                <a:xfrm>
                  <a:off x="2214" y="2427"/>
                  <a:ext cx="81" cy="172"/>
                </a:xfrm>
                <a:custGeom>
                  <a:avLst/>
                  <a:gdLst>
                    <a:gd name="txL" fmla="*/ 0 w 81"/>
                    <a:gd name="txT" fmla="*/ 0 h 172"/>
                    <a:gd name="txR" fmla="*/ 81 w 81"/>
                    <a:gd name="txB" fmla="*/ 172 h 172"/>
                  </a:gdLst>
                  <a:ahLst/>
                  <a:cxnLst>
                    <a:cxn ang="0">
                      <a:pos x="71" y="172"/>
                    </a:cxn>
                    <a:cxn ang="0">
                      <a:pos x="0" y="6"/>
                    </a:cxn>
                    <a:cxn ang="0">
                      <a:pos x="10" y="0"/>
                    </a:cxn>
                    <a:cxn ang="0">
                      <a:pos x="81" y="167"/>
                    </a:cxn>
                    <a:cxn ang="0">
                      <a:pos x="71" y="172"/>
                    </a:cxn>
                  </a:cxnLst>
                  <a:rect l="txL" t="txT" r="txR" b="txB"/>
                  <a:pathLst>
                    <a:path w="81" h="172">
                      <a:moveTo>
                        <a:pt x="71" y="172"/>
                      </a:move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81" y="167"/>
                      </a:lnTo>
                      <a:lnTo>
                        <a:pt x="71" y="172"/>
                      </a:lnTo>
                      <a:close/>
                    </a:path>
                  </a:pathLst>
                </a:custGeom>
                <a:solidFill>
                  <a:srgbClr val="D4D4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59" name="Freeform 2182"/>
                <p:cNvSpPr/>
                <p:nvPr/>
              </p:nvSpPr>
              <p:spPr>
                <a:xfrm>
                  <a:off x="2219" y="2427"/>
                  <a:ext cx="82" cy="172"/>
                </a:xfrm>
                <a:custGeom>
                  <a:avLst/>
                  <a:gdLst>
                    <a:gd name="txL" fmla="*/ 0 w 82"/>
                    <a:gd name="txT" fmla="*/ 0 h 172"/>
                    <a:gd name="txR" fmla="*/ 82 w 82"/>
                    <a:gd name="txB" fmla="*/ 172 h 172"/>
                  </a:gdLst>
                  <a:ahLst/>
                  <a:cxnLst>
                    <a:cxn ang="0">
                      <a:pos x="71" y="172"/>
                    </a:cxn>
                    <a:cxn ang="0">
                      <a:pos x="0" y="6"/>
                    </a:cxn>
                    <a:cxn ang="0">
                      <a:pos x="10" y="0"/>
                    </a:cxn>
                    <a:cxn ang="0">
                      <a:pos x="82" y="167"/>
                    </a:cxn>
                    <a:cxn ang="0">
                      <a:pos x="71" y="172"/>
                    </a:cxn>
                  </a:cxnLst>
                  <a:rect l="txL" t="txT" r="txR" b="txB"/>
                  <a:pathLst>
                    <a:path w="82" h="172">
                      <a:moveTo>
                        <a:pt x="71" y="172"/>
                      </a:move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82" y="167"/>
                      </a:lnTo>
                      <a:lnTo>
                        <a:pt x="71" y="172"/>
                      </a:lnTo>
                      <a:close/>
                    </a:path>
                  </a:pathLst>
                </a:custGeom>
                <a:solidFill>
                  <a:srgbClr val="CBCBC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0" name="Freeform 2183"/>
                <p:cNvSpPr/>
                <p:nvPr/>
              </p:nvSpPr>
              <p:spPr>
                <a:xfrm>
                  <a:off x="2209" y="2433"/>
                  <a:ext cx="81" cy="171"/>
                </a:xfrm>
                <a:custGeom>
                  <a:avLst/>
                  <a:gdLst>
                    <a:gd name="txL" fmla="*/ 0 w 16"/>
                    <a:gd name="txT" fmla="*/ 0 h 34"/>
                    <a:gd name="txR" fmla="*/ 16 w 16"/>
                    <a:gd name="txB" fmla="*/ 34 h 34"/>
                  </a:gdLst>
                  <a:ahLst/>
                  <a:cxnLst>
                    <a:cxn ang="0">
                      <a:pos x="0" y="126"/>
                    </a:cxn>
                    <a:cxn ang="0">
                      <a:pos x="258" y="0"/>
                    </a:cxn>
                    <a:cxn ang="0">
                      <a:pos x="2076" y="4200"/>
                    </a:cxn>
                    <a:cxn ang="0">
                      <a:pos x="1817" y="4325"/>
                    </a:cxn>
                    <a:cxn ang="0">
                      <a:pos x="0" y="126"/>
                    </a:cxn>
                  </a:cxnLst>
                  <a:rect l="txL" t="txT" r="txR" b="txB"/>
                  <a:pathLst>
                    <a:path w="16" h="3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6" y="33"/>
                      </a:lnTo>
                      <a:lnTo>
                        <a:pt x="14" y="3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1" name="Freeform 2184"/>
                <p:cNvSpPr/>
                <p:nvPr/>
              </p:nvSpPr>
              <p:spPr>
                <a:xfrm>
                  <a:off x="2142" y="2337"/>
                  <a:ext cx="62" cy="126"/>
                </a:xfrm>
                <a:custGeom>
                  <a:avLst/>
                  <a:gdLst>
                    <a:gd name="txL" fmla="*/ 0 w 62"/>
                    <a:gd name="txT" fmla="*/ 0 h 126"/>
                    <a:gd name="txR" fmla="*/ 62 w 62"/>
                    <a:gd name="txB" fmla="*/ 126 h 126"/>
                  </a:gdLst>
                  <a:ahLst/>
                  <a:cxnLst>
                    <a:cxn ang="0">
                      <a:pos x="51" y="126"/>
                    </a:cxn>
                    <a:cxn ang="0">
                      <a:pos x="0" y="5"/>
                    </a:cxn>
                    <a:cxn ang="0">
                      <a:pos x="11" y="0"/>
                    </a:cxn>
                    <a:cxn ang="0">
                      <a:pos x="62" y="126"/>
                    </a:cxn>
                    <a:cxn ang="0">
                      <a:pos x="51" y="126"/>
                    </a:cxn>
                  </a:cxnLst>
                  <a:rect l="txL" t="txT" r="txR" b="txB"/>
                  <a:pathLst>
                    <a:path w="62" h="126">
                      <a:moveTo>
                        <a:pt x="51" y="126"/>
                      </a:move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62" y="126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9486B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2" name="Freeform 2185"/>
                <p:cNvSpPr/>
                <p:nvPr/>
              </p:nvSpPr>
              <p:spPr>
                <a:xfrm>
                  <a:off x="2147" y="2337"/>
                  <a:ext cx="62" cy="126"/>
                </a:xfrm>
                <a:custGeom>
                  <a:avLst/>
                  <a:gdLst>
                    <a:gd name="txL" fmla="*/ 0 w 62"/>
                    <a:gd name="txT" fmla="*/ 0 h 126"/>
                    <a:gd name="txR" fmla="*/ 62 w 62"/>
                    <a:gd name="txB" fmla="*/ 126 h 126"/>
                  </a:gdLst>
                  <a:ahLst/>
                  <a:cxnLst>
                    <a:cxn ang="0">
                      <a:pos x="52" y="126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62" y="121"/>
                    </a:cxn>
                    <a:cxn ang="0">
                      <a:pos x="52" y="126"/>
                    </a:cxn>
                  </a:cxnLst>
                  <a:rect l="txL" t="txT" r="txR" b="txB"/>
                  <a:pathLst>
                    <a:path w="62" h="126">
                      <a:moveTo>
                        <a:pt x="52" y="12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62" y="121"/>
                      </a:lnTo>
                      <a:lnTo>
                        <a:pt x="52" y="126"/>
                      </a:lnTo>
                      <a:close/>
                    </a:path>
                  </a:pathLst>
                </a:custGeom>
                <a:solidFill>
                  <a:srgbClr val="9A8CB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3" name="Freeform 2186"/>
                <p:cNvSpPr/>
                <p:nvPr/>
              </p:nvSpPr>
              <p:spPr>
                <a:xfrm>
                  <a:off x="2153" y="2332"/>
                  <a:ext cx="61" cy="131"/>
                </a:xfrm>
                <a:custGeom>
                  <a:avLst/>
                  <a:gdLst>
                    <a:gd name="txL" fmla="*/ 0 w 61"/>
                    <a:gd name="txT" fmla="*/ 0 h 131"/>
                    <a:gd name="txR" fmla="*/ 61 w 61"/>
                    <a:gd name="txB" fmla="*/ 131 h 131"/>
                  </a:gdLst>
                  <a:ahLst/>
                  <a:cxnLst>
                    <a:cxn ang="0">
                      <a:pos x="51" y="131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61" y="126"/>
                    </a:cxn>
                    <a:cxn ang="0">
                      <a:pos x="51" y="131"/>
                    </a:cxn>
                  </a:cxnLst>
                  <a:rect l="txL" t="txT" r="txR" b="txB"/>
                  <a:pathLst>
                    <a:path w="61" h="131">
                      <a:moveTo>
                        <a:pt x="51" y="131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61" y="126"/>
                      </a:lnTo>
                      <a:lnTo>
                        <a:pt x="51" y="131"/>
                      </a:lnTo>
                      <a:close/>
                    </a:path>
                  </a:pathLst>
                </a:custGeom>
                <a:solidFill>
                  <a:srgbClr val="9F92C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4" name="Freeform 2187"/>
                <p:cNvSpPr/>
                <p:nvPr/>
              </p:nvSpPr>
              <p:spPr>
                <a:xfrm>
                  <a:off x="2158" y="2332"/>
                  <a:ext cx="61" cy="126"/>
                </a:xfrm>
                <a:custGeom>
                  <a:avLst/>
                  <a:gdLst>
                    <a:gd name="txL" fmla="*/ 0 w 61"/>
                    <a:gd name="txT" fmla="*/ 0 h 126"/>
                    <a:gd name="txR" fmla="*/ 61 w 61"/>
                    <a:gd name="txB" fmla="*/ 126 h 126"/>
                  </a:gdLst>
                  <a:ahLst/>
                  <a:cxnLst>
                    <a:cxn ang="0">
                      <a:pos x="51" y="126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61" y="121"/>
                    </a:cxn>
                    <a:cxn ang="0">
                      <a:pos x="51" y="126"/>
                    </a:cxn>
                  </a:cxnLst>
                  <a:rect l="txL" t="txT" r="txR" b="txB"/>
                  <a:pathLst>
                    <a:path w="61" h="126">
                      <a:moveTo>
                        <a:pt x="51" y="126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61" y="121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A79BC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5" name="Freeform 2188"/>
                <p:cNvSpPr/>
                <p:nvPr/>
              </p:nvSpPr>
              <p:spPr>
                <a:xfrm>
                  <a:off x="2163" y="2326"/>
                  <a:ext cx="61" cy="132"/>
                </a:xfrm>
                <a:custGeom>
                  <a:avLst/>
                  <a:gdLst>
                    <a:gd name="txL" fmla="*/ 0 w 61"/>
                    <a:gd name="txT" fmla="*/ 0 h 132"/>
                    <a:gd name="txR" fmla="*/ 61 w 61"/>
                    <a:gd name="txB" fmla="*/ 132 h 132"/>
                  </a:gdLst>
                  <a:ahLst/>
                  <a:cxnLst>
                    <a:cxn ang="0">
                      <a:pos x="51" y="132"/>
                    </a:cxn>
                    <a:cxn ang="0">
                      <a:pos x="0" y="6"/>
                    </a:cxn>
                    <a:cxn ang="0">
                      <a:pos x="10" y="0"/>
                    </a:cxn>
                    <a:cxn ang="0">
                      <a:pos x="61" y="127"/>
                    </a:cxn>
                    <a:cxn ang="0">
                      <a:pos x="51" y="132"/>
                    </a:cxn>
                  </a:cxnLst>
                  <a:rect l="txL" t="txT" r="txR" b="txB"/>
                  <a:pathLst>
                    <a:path w="61" h="132">
                      <a:moveTo>
                        <a:pt x="51" y="132"/>
                      </a:move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61" y="127"/>
                      </a:lnTo>
                      <a:lnTo>
                        <a:pt x="51" y="132"/>
                      </a:lnTo>
                      <a:close/>
                    </a:path>
                  </a:pathLst>
                </a:custGeom>
                <a:solidFill>
                  <a:srgbClr val="AFA3C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6" name="Freeform 2189"/>
                <p:cNvSpPr/>
                <p:nvPr/>
              </p:nvSpPr>
              <p:spPr>
                <a:xfrm>
                  <a:off x="2168" y="2326"/>
                  <a:ext cx="61" cy="127"/>
                </a:xfrm>
                <a:custGeom>
                  <a:avLst/>
                  <a:gdLst>
                    <a:gd name="txL" fmla="*/ 0 w 61"/>
                    <a:gd name="txT" fmla="*/ 0 h 127"/>
                    <a:gd name="txR" fmla="*/ 61 w 61"/>
                    <a:gd name="txB" fmla="*/ 127 h 127"/>
                  </a:gdLst>
                  <a:ahLst/>
                  <a:cxnLst>
                    <a:cxn ang="0">
                      <a:pos x="51" y="127"/>
                    </a:cxn>
                    <a:cxn ang="0">
                      <a:pos x="0" y="6"/>
                    </a:cxn>
                    <a:cxn ang="0">
                      <a:pos x="10" y="0"/>
                    </a:cxn>
                    <a:cxn ang="0">
                      <a:pos x="61" y="127"/>
                    </a:cxn>
                    <a:cxn ang="0">
                      <a:pos x="51" y="127"/>
                    </a:cxn>
                  </a:cxnLst>
                  <a:rect l="txL" t="txT" r="txR" b="txB"/>
                  <a:pathLst>
                    <a:path w="61" h="127">
                      <a:moveTo>
                        <a:pt x="51" y="127"/>
                      </a:move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61" y="127"/>
                      </a:lnTo>
                      <a:lnTo>
                        <a:pt x="51" y="127"/>
                      </a:lnTo>
                      <a:close/>
                    </a:path>
                  </a:pathLst>
                </a:custGeom>
                <a:solidFill>
                  <a:srgbClr val="B9AE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7" name="Freeform 2190"/>
                <p:cNvSpPr/>
                <p:nvPr/>
              </p:nvSpPr>
              <p:spPr>
                <a:xfrm>
                  <a:off x="2173" y="2326"/>
                  <a:ext cx="61" cy="127"/>
                </a:xfrm>
                <a:custGeom>
                  <a:avLst/>
                  <a:gdLst>
                    <a:gd name="txL" fmla="*/ 0 w 61"/>
                    <a:gd name="txT" fmla="*/ 0 h 127"/>
                    <a:gd name="txR" fmla="*/ 61 w 61"/>
                    <a:gd name="txB" fmla="*/ 127 h 127"/>
                  </a:gdLst>
                  <a:ahLst/>
                  <a:cxnLst>
                    <a:cxn ang="0">
                      <a:pos x="51" y="127"/>
                    </a:cxn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61" y="122"/>
                    </a:cxn>
                    <a:cxn ang="0">
                      <a:pos x="51" y="127"/>
                    </a:cxn>
                  </a:cxnLst>
                  <a:rect l="txL" t="txT" r="txR" b="txB"/>
                  <a:pathLst>
                    <a:path w="61" h="127">
                      <a:moveTo>
                        <a:pt x="51" y="127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61" y="122"/>
                      </a:lnTo>
                      <a:lnTo>
                        <a:pt x="51" y="127"/>
                      </a:lnTo>
                      <a:close/>
                    </a:path>
                  </a:pathLst>
                </a:custGeom>
                <a:solidFill>
                  <a:srgbClr val="B7ACD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8" name="Freeform 2191"/>
                <p:cNvSpPr/>
                <p:nvPr/>
              </p:nvSpPr>
              <p:spPr>
                <a:xfrm>
                  <a:off x="2178" y="2321"/>
                  <a:ext cx="61" cy="132"/>
                </a:xfrm>
                <a:custGeom>
                  <a:avLst/>
                  <a:gdLst>
                    <a:gd name="txL" fmla="*/ 0 w 61"/>
                    <a:gd name="txT" fmla="*/ 0 h 132"/>
                    <a:gd name="txR" fmla="*/ 61 w 61"/>
                    <a:gd name="txB" fmla="*/ 132 h 132"/>
                  </a:gdLst>
                  <a:ahLst/>
                  <a:cxnLst>
                    <a:cxn ang="0">
                      <a:pos x="51" y="132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61" y="127"/>
                    </a:cxn>
                    <a:cxn ang="0">
                      <a:pos x="51" y="132"/>
                    </a:cxn>
                  </a:cxnLst>
                  <a:rect l="txL" t="txT" r="txR" b="txB"/>
                  <a:pathLst>
                    <a:path w="61" h="132">
                      <a:moveTo>
                        <a:pt x="51" y="132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61" y="127"/>
                      </a:lnTo>
                      <a:lnTo>
                        <a:pt x="51" y="132"/>
                      </a:lnTo>
                      <a:close/>
                    </a:path>
                  </a:pathLst>
                </a:custGeom>
                <a:solidFill>
                  <a:srgbClr val="B2A6C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69" name="Freeform 2192"/>
                <p:cNvSpPr/>
                <p:nvPr/>
              </p:nvSpPr>
              <p:spPr>
                <a:xfrm>
                  <a:off x="2183" y="2321"/>
                  <a:ext cx="61" cy="127"/>
                </a:xfrm>
                <a:custGeom>
                  <a:avLst/>
                  <a:gdLst>
                    <a:gd name="txL" fmla="*/ 0 w 61"/>
                    <a:gd name="txT" fmla="*/ 0 h 127"/>
                    <a:gd name="txR" fmla="*/ 61 w 61"/>
                    <a:gd name="txB" fmla="*/ 127 h 127"/>
                  </a:gdLst>
                  <a:ahLst/>
                  <a:cxnLst>
                    <a:cxn ang="0">
                      <a:pos x="51" y="127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61" y="127"/>
                    </a:cxn>
                    <a:cxn ang="0">
                      <a:pos x="51" y="127"/>
                    </a:cxn>
                  </a:cxnLst>
                  <a:rect l="txL" t="txT" r="txR" b="txB"/>
                  <a:pathLst>
                    <a:path w="61" h="127">
                      <a:moveTo>
                        <a:pt x="51" y="127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61" y="127"/>
                      </a:lnTo>
                      <a:lnTo>
                        <a:pt x="51" y="127"/>
                      </a:lnTo>
                      <a:close/>
                    </a:path>
                  </a:pathLst>
                </a:custGeom>
                <a:solidFill>
                  <a:srgbClr val="AA9DC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0" name="Freeform 2193"/>
                <p:cNvSpPr/>
                <p:nvPr/>
              </p:nvSpPr>
              <p:spPr>
                <a:xfrm>
                  <a:off x="2188" y="2321"/>
                  <a:ext cx="62" cy="127"/>
                </a:xfrm>
                <a:custGeom>
                  <a:avLst/>
                  <a:gdLst>
                    <a:gd name="txL" fmla="*/ 0 w 62"/>
                    <a:gd name="txT" fmla="*/ 0 h 127"/>
                    <a:gd name="txR" fmla="*/ 62 w 62"/>
                    <a:gd name="txB" fmla="*/ 127 h 127"/>
                  </a:gdLst>
                  <a:ahLst/>
                  <a:cxnLst>
                    <a:cxn ang="0">
                      <a:pos x="51" y="127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62" y="122"/>
                    </a:cxn>
                    <a:cxn ang="0">
                      <a:pos x="51" y="127"/>
                    </a:cxn>
                  </a:cxnLst>
                  <a:rect l="txL" t="txT" r="txR" b="txB"/>
                  <a:pathLst>
                    <a:path w="62" h="127">
                      <a:moveTo>
                        <a:pt x="51" y="127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62" y="122"/>
                      </a:lnTo>
                      <a:lnTo>
                        <a:pt x="51" y="127"/>
                      </a:lnTo>
                      <a:close/>
                    </a:path>
                  </a:pathLst>
                </a:custGeom>
                <a:solidFill>
                  <a:srgbClr val="A395C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1" name="Freeform 2194"/>
                <p:cNvSpPr/>
                <p:nvPr/>
              </p:nvSpPr>
              <p:spPr>
                <a:xfrm>
                  <a:off x="2193" y="2316"/>
                  <a:ext cx="62" cy="132"/>
                </a:xfrm>
                <a:custGeom>
                  <a:avLst/>
                  <a:gdLst>
                    <a:gd name="txL" fmla="*/ 0 w 62"/>
                    <a:gd name="txT" fmla="*/ 0 h 132"/>
                    <a:gd name="txR" fmla="*/ 62 w 62"/>
                    <a:gd name="txB" fmla="*/ 132 h 132"/>
                  </a:gdLst>
                  <a:ahLst/>
                  <a:cxnLst>
                    <a:cxn ang="0">
                      <a:pos x="51" y="132"/>
                    </a:cxn>
                    <a:cxn ang="0">
                      <a:pos x="0" y="5"/>
                    </a:cxn>
                    <a:cxn ang="0">
                      <a:pos x="11" y="0"/>
                    </a:cxn>
                    <a:cxn ang="0">
                      <a:pos x="62" y="127"/>
                    </a:cxn>
                    <a:cxn ang="0">
                      <a:pos x="51" y="132"/>
                    </a:cxn>
                  </a:cxnLst>
                  <a:rect l="txL" t="txT" r="txR" b="txB"/>
                  <a:pathLst>
                    <a:path w="62" h="132">
                      <a:moveTo>
                        <a:pt x="51" y="132"/>
                      </a:move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62" y="127"/>
                      </a:lnTo>
                      <a:lnTo>
                        <a:pt x="51" y="132"/>
                      </a:lnTo>
                      <a:close/>
                    </a:path>
                  </a:pathLst>
                </a:custGeom>
                <a:solidFill>
                  <a:srgbClr val="9E90C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2" name="Freeform 2195"/>
                <p:cNvSpPr/>
                <p:nvPr/>
              </p:nvSpPr>
              <p:spPr>
                <a:xfrm>
                  <a:off x="2153" y="2326"/>
                  <a:ext cx="91" cy="137"/>
                </a:xfrm>
                <a:custGeom>
                  <a:avLst/>
                  <a:gdLst>
                    <a:gd name="txL" fmla="*/ 0 w 18"/>
                    <a:gd name="txT" fmla="*/ 0 h 27"/>
                    <a:gd name="txR" fmla="*/ 18 w 18"/>
                    <a:gd name="txB" fmla="*/ 27 h 27"/>
                  </a:gdLst>
                  <a:ahLst/>
                  <a:cxnLst>
                    <a:cxn ang="0">
                      <a:pos x="511" y="127"/>
                    </a:cxn>
                    <a:cxn ang="0">
                      <a:pos x="511" y="127"/>
                    </a:cxn>
                    <a:cxn ang="0">
                      <a:pos x="1304" y="386"/>
                    </a:cxn>
                    <a:cxn ang="0">
                      <a:pos x="1941" y="2085"/>
                    </a:cxn>
                    <a:cxn ang="0">
                      <a:pos x="1941" y="2471"/>
                    </a:cxn>
                    <a:cxn ang="0">
                      <a:pos x="2068" y="2598"/>
                    </a:cxn>
                    <a:cxn ang="0">
                      <a:pos x="2199" y="2598"/>
                    </a:cxn>
                    <a:cxn ang="0">
                      <a:pos x="2326" y="3014"/>
                    </a:cxn>
                    <a:cxn ang="0">
                      <a:pos x="1815" y="3268"/>
                    </a:cxn>
                    <a:cxn ang="0">
                      <a:pos x="1815" y="3268"/>
                    </a:cxn>
                    <a:cxn ang="0">
                      <a:pos x="1178" y="3400"/>
                    </a:cxn>
                    <a:cxn ang="0">
                      <a:pos x="1021" y="3141"/>
                    </a:cxn>
                    <a:cxn ang="0">
                      <a:pos x="1178" y="3014"/>
                    </a:cxn>
                    <a:cxn ang="0">
                      <a:pos x="1178" y="2882"/>
                    </a:cxn>
                    <a:cxn ang="0">
                      <a:pos x="895" y="2598"/>
                    </a:cxn>
                    <a:cxn ang="0">
                      <a:pos x="126" y="771"/>
                    </a:cxn>
                    <a:cxn ang="0">
                      <a:pos x="511" y="127"/>
                    </a:cxn>
                  </a:cxnLst>
                  <a:rect l="txL" t="txT" r="txR" b="txB"/>
                  <a:pathLst>
                    <a:path w="18" h="27">
                      <a:moveTo>
                        <a:pt x="4" y="1"/>
                      </a:moveTo>
                      <a:lnTo>
                        <a:pt x="4" y="1"/>
                      </a:lnTo>
                      <a:cubicBezTo>
                        <a:pt x="6" y="0"/>
                        <a:pt x="9" y="1"/>
                        <a:pt x="10" y="3"/>
                      </a:cubicBezTo>
                      <a:lnTo>
                        <a:pt x="15" y="16"/>
                      </a:lnTo>
                      <a:cubicBezTo>
                        <a:pt x="16" y="17"/>
                        <a:pt x="16" y="18"/>
                        <a:pt x="15" y="19"/>
                      </a:cubicBezTo>
                      <a:lnTo>
                        <a:pt x="16" y="20"/>
                      </a:lnTo>
                      <a:cubicBezTo>
                        <a:pt x="16" y="20"/>
                        <a:pt x="17" y="20"/>
                        <a:pt x="17" y="20"/>
                      </a:cubicBezTo>
                      <a:lnTo>
                        <a:pt x="18" y="23"/>
                      </a:lnTo>
                      <a:cubicBezTo>
                        <a:pt x="18" y="23"/>
                        <a:pt x="16" y="24"/>
                        <a:pt x="14" y="25"/>
                      </a:cubicBezTo>
                      <a:cubicBezTo>
                        <a:pt x="11" y="26"/>
                        <a:pt x="9" y="27"/>
                        <a:pt x="9" y="26"/>
                      </a:cubicBezTo>
                      <a:lnTo>
                        <a:pt x="8" y="24"/>
                      </a:lnTo>
                      <a:cubicBezTo>
                        <a:pt x="8" y="24"/>
                        <a:pt x="8" y="23"/>
                        <a:pt x="9" y="23"/>
                      </a:cubicBezTo>
                      <a:lnTo>
                        <a:pt x="9" y="22"/>
                      </a:lnTo>
                      <a:cubicBezTo>
                        <a:pt x="8" y="22"/>
                        <a:pt x="7" y="21"/>
                        <a:pt x="7" y="20"/>
                      </a:cubicBezTo>
                      <a:lnTo>
                        <a:pt x="1" y="6"/>
                      </a:lnTo>
                      <a:cubicBezTo>
                        <a:pt x="0" y="4"/>
                        <a:pt x="1" y="2"/>
                        <a:pt x="4" y="1"/>
                      </a:cubicBez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3" name="Freeform 2196"/>
                <p:cNvSpPr/>
                <p:nvPr/>
              </p:nvSpPr>
              <p:spPr>
                <a:xfrm>
                  <a:off x="2265" y="2594"/>
                  <a:ext cx="20" cy="25"/>
                </a:xfrm>
                <a:custGeom>
                  <a:avLst/>
                  <a:gdLst>
                    <a:gd name="txL" fmla="*/ 0 w 20"/>
                    <a:gd name="txT" fmla="*/ 0 h 25"/>
                    <a:gd name="txR" fmla="*/ 20 w 20"/>
                    <a:gd name="txB" fmla="*/ 25 h 25"/>
                  </a:gdLst>
                  <a:ahLst/>
                  <a:cxnLst>
                    <a:cxn ang="0">
                      <a:pos x="10" y="25"/>
                    </a:cxn>
                    <a:cxn ang="0">
                      <a:pos x="0" y="5"/>
                    </a:cxn>
                    <a:cxn ang="0">
                      <a:pos x="15" y="0"/>
                    </a:cxn>
                    <a:cxn ang="0">
                      <a:pos x="20" y="20"/>
                    </a:cxn>
                    <a:cxn ang="0">
                      <a:pos x="10" y="25"/>
                    </a:cxn>
                  </a:cxnLst>
                  <a:rect l="txL" t="txT" r="txR" b="txB"/>
                  <a:pathLst>
                    <a:path w="20" h="25">
                      <a:moveTo>
                        <a:pt x="10" y="25"/>
                      </a:move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20" y="20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615E5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4" name="Freeform 2197"/>
                <p:cNvSpPr/>
                <p:nvPr/>
              </p:nvSpPr>
              <p:spPr>
                <a:xfrm>
                  <a:off x="2270" y="2594"/>
                  <a:ext cx="20" cy="25"/>
                </a:xfrm>
                <a:custGeom>
                  <a:avLst/>
                  <a:gdLst>
                    <a:gd name="txL" fmla="*/ 0 w 20"/>
                    <a:gd name="txT" fmla="*/ 0 h 25"/>
                    <a:gd name="txR" fmla="*/ 20 w 20"/>
                    <a:gd name="txB" fmla="*/ 25 h 25"/>
                  </a:gdLst>
                  <a:ahLst/>
                  <a:cxnLst>
                    <a:cxn ang="0">
                      <a:pos x="10" y="25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20" y="20"/>
                    </a:cxn>
                    <a:cxn ang="0">
                      <a:pos x="10" y="25"/>
                    </a:cxn>
                  </a:cxnLst>
                  <a:rect l="txL" t="txT" r="txR" b="txB"/>
                  <a:pathLst>
                    <a:path w="20" h="25">
                      <a:moveTo>
                        <a:pt x="10" y="2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20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7E7D7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5" name="Freeform 2198"/>
                <p:cNvSpPr/>
                <p:nvPr/>
              </p:nvSpPr>
              <p:spPr>
                <a:xfrm>
                  <a:off x="2280" y="2589"/>
                  <a:ext cx="15" cy="25"/>
                </a:xfrm>
                <a:custGeom>
                  <a:avLst/>
                  <a:gdLst>
                    <a:gd name="txL" fmla="*/ 0 w 15"/>
                    <a:gd name="txT" fmla="*/ 0 h 25"/>
                    <a:gd name="txR" fmla="*/ 15 w 15"/>
                    <a:gd name="txB" fmla="*/ 25 h 25"/>
                  </a:gdLst>
                  <a:ahLst/>
                  <a:cxnLst>
                    <a:cxn ang="0">
                      <a:pos x="5" y="25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15" y="20"/>
                    </a:cxn>
                    <a:cxn ang="0">
                      <a:pos x="5" y="25"/>
                    </a:cxn>
                  </a:cxnLst>
                  <a:rect l="txL" t="txT" r="txR" b="txB"/>
                  <a:pathLst>
                    <a:path w="15" h="25">
                      <a:moveTo>
                        <a:pt x="5" y="2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15" y="20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6" name="Freeform 2199"/>
                <p:cNvSpPr/>
                <p:nvPr/>
              </p:nvSpPr>
              <p:spPr>
                <a:xfrm>
                  <a:off x="2285" y="2589"/>
                  <a:ext cx="21" cy="25"/>
                </a:xfrm>
                <a:custGeom>
                  <a:avLst/>
                  <a:gdLst>
                    <a:gd name="txL" fmla="*/ 0 w 21"/>
                    <a:gd name="txT" fmla="*/ 0 h 25"/>
                    <a:gd name="txR" fmla="*/ 21 w 21"/>
                    <a:gd name="txB" fmla="*/ 25 h 25"/>
                  </a:gdLst>
                  <a:ahLst/>
                  <a:cxnLst>
                    <a:cxn ang="0">
                      <a:pos x="5" y="25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21" y="20"/>
                    </a:cxn>
                    <a:cxn ang="0">
                      <a:pos x="5" y="25"/>
                    </a:cxn>
                  </a:cxnLst>
                  <a:rect l="txL" t="txT" r="txR" b="txB"/>
                  <a:pathLst>
                    <a:path w="21" h="25">
                      <a:moveTo>
                        <a:pt x="5" y="2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1" y="20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7" name="Freeform 2200"/>
                <p:cNvSpPr/>
                <p:nvPr/>
              </p:nvSpPr>
              <p:spPr>
                <a:xfrm>
                  <a:off x="2290" y="2584"/>
                  <a:ext cx="21" cy="25"/>
                </a:xfrm>
                <a:custGeom>
                  <a:avLst/>
                  <a:gdLst>
                    <a:gd name="txL" fmla="*/ 0 w 21"/>
                    <a:gd name="txT" fmla="*/ 0 h 25"/>
                    <a:gd name="txR" fmla="*/ 21 w 21"/>
                    <a:gd name="txB" fmla="*/ 25 h 25"/>
                  </a:gdLst>
                  <a:ahLst/>
                  <a:cxnLst>
                    <a:cxn ang="0">
                      <a:pos x="5" y="25"/>
                    </a:cxn>
                    <a:cxn ang="0">
                      <a:pos x="0" y="5"/>
                    </a:cxn>
                    <a:cxn ang="0">
                      <a:pos x="11" y="0"/>
                    </a:cxn>
                    <a:cxn ang="0">
                      <a:pos x="21" y="20"/>
                    </a:cxn>
                    <a:cxn ang="0">
                      <a:pos x="5" y="25"/>
                    </a:cxn>
                  </a:cxnLst>
                  <a:rect l="txL" t="txT" r="txR" b="txB"/>
                  <a:pathLst>
                    <a:path w="21" h="25">
                      <a:moveTo>
                        <a:pt x="5" y="25"/>
                      </a:move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21" y="20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8" name="Freeform 2201"/>
                <p:cNvSpPr/>
                <p:nvPr/>
              </p:nvSpPr>
              <p:spPr>
                <a:xfrm>
                  <a:off x="2295" y="2589"/>
                  <a:ext cx="11" cy="20"/>
                </a:xfrm>
                <a:custGeom>
                  <a:avLst/>
                  <a:gdLst>
                    <a:gd name="txL" fmla="*/ 0 w 11"/>
                    <a:gd name="txT" fmla="*/ 0 h 20"/>
                    <a:gd name="txR" fmla="*/ 11 w 11"/>
                    <a:gd name="txB" fmla="*/ 20 h 20"/>
                  </a:gdLst>
                  <a:ahLst/>
                  <a:cxnLst>
                    <a:cxn ang="0">
                      <a:pos x="11" y="2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20"/>
                    </a:cxn>
                    <a:cxn ang="0">
                      <a:pos x="11" y="20"/>
                    </a:cxn>
                  </a:cxnLst>
                  <a:rect l="txL" t="txT" r="txR" b="txB"/>
                  <a:pathLst>
                    <a:path w="11" h="20">
                      <a:moveTo>
                        <a:pt x="11" y="20"/>
                      </a:moveTo>
                      <a:lnTo>
                        <a:pt x="0" y="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79" name="Freeform 2202"/>
                <p:cNvSpPr/>
                <p:nvPr/>
              </p:nvSpPr>
              <p:spPr>
                <a:xfrm>
                  <a:off x="2270" y="2589"/>
                  <a:ext cx="25" cy="25"/>
                </a:xfrm>
                <a:custGeom>
                  <a:avLst/>
                  <a:gdLst>
                    <a:gd name="txL" fmla="*/ 0 w 5"/>
                    <a:gd name="txT" fmla="*/ 0 h 5"/>
                    <a:gd name="txR" fmla="*/ 5 w 5"/>
                    <a:gd name="txB" fmla="*/ 5 h 5"/>
                  </a:gdLst>
                  <a:ahLst/>
                  <a:cxnLst>
                    <a:cxn ang="0">
                      <a:pos x="250" y="125"/>
                    </a:cxn>
                    <a:cxn ang="0">
                      <a:pos x="250" y="125"/>
                    </a:cxn>
                    <a:cxn ang="0">
                      <a:pos x="625" y="625"/>
                    </a:cxn>
                    <a:cxn ang="0">
                      <a:pos x="375" y="625"/>
                    </a:cxn>
                    <a:cxn ang="0">
                      <a:pos x="250" y="125"/>
                    </a:cxn>
                  </a:cxnLst>
                  <a:rect l="txL" t="txT" r="txR" b="txB"/>
                  <a:pathLst>
                    <a:path w="5" h="5">
                      <a:moveTo>
                        <a:pt x="2" y="1"/>
                      </a:moveTo>
                      <a:lnTo>
                        <a:pt x="2" y="1"/>
                      </a:lnTo>
                      <a:cubicBezTo>
                        <a:pt x="5" y="0"/>
                        <a:pt x="4" y="2"/>
                        <a:pt x="5" y="5"/>
                      </a:cubicBezTo>
                      <a:lnTo>
                        <a:pt x="3" y="5"/>
                      </a:lnTo>
                      <a:cubicBezTo>
                        <a:pt x="1" y="3"/>
                        <a:pt x="0" y="2"/>
                        <a:pt x="2" y="1"/>
                      </a:cubicBez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80" name="Freeform 2203"/>
                <p:cNvSpPr/>
                <p:nvPr/>
              </p:nvSpPr>
              <p:spPr>
                <a:xfrm>
                  <a:off x="1066" y="1599"/>
                  <a:ext cx="740" cy="76"/>
                </a:xfrm>
                <a:custGeom>
                  <a:avLst/>
                  <a:gdLst>
                    <a:gd name="txL" fmla="*/ 0 w 145"/>
                    <a:gd name="txT" fmla="*/ 0 h 15"/>
                    <a:gd name="txR" fmla="*/ 145 w 145"/>
                    <a:gd name="txB" fmla="*/ 15 h 15"/>
                  </a:gdLst>
                  <a:ahLst/>
                  <a:cxnLst>
                    <a:cxn ang="0">
                      <a:pos x="0" y="1824"/>
                    </a:cxn>
                    <a:cxn ang="0">
                      <a:pos x="0" y="0"/>
                    </a:cxn>
                    <a:cxn ang="0">
                      <a:pos x="19276" y="0"/>
                    </a:cxn>
                    <a:cxn ang="0">
                      <a:pos x="19276" y="1951"/>
                    </a:cxn>
                  </a:cxnLst>
                  <a:rect l="txL" t="txT" r="txR" b="txB"/>
                  <a:pathLst>
                    <a:path w="145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45" y="0"/>
                      </a:lnTo>
                      <a:lnTo>
                        <a:pt x="145" y="15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81" name="Freeform 2204"/>
                <p:cNvSpPr/>
                <p:nvPr/>
              </p:nvSpPr>
              <p:spPr>
                <a:xfrm>
                  <a:off x="1311" y="1998"/>
                  <a:ext cx="750" cy="71"/>
                </a:xfrm>
                <a:custGeom>
                  <a:avLst/>
                  <a:gdLst>
                    <a:gd name="txL" fmla="*/ 0 w 147"/>
                    <a:gd name="txT" fmla="*/ 0 h 14"/>
                    <a:gd name="txR" fmla="*/ 147 w 147"/>
                    <a:gd name="txB" fmla="*/ 14 h 14"/>
                  </a:gdLst>
                  <a:ahLst/>
                  <a:cxnLst>
                    <a:cxn ang="0">
                      <a:pos x="0" y="127"/>
                    </a:cxn>
                    <a:cxn ang="0">
                      <a:pos x="0" y="1826"/>
                    </a:cxn>
                    <a:cxn ang="0">
                      <a:pos x="19526" y="1826"/>
                    </a:cxn>
                    <a:cxn ang="0">
                      <a:pos x="19526" y="0"/>
                    </a:cxn>
                  </a:cxnLst>
                  <a:rect l="txL" t="txT" r="txR" b="txB"/>
                  <a:pathLst>
                    <a:path w="147" h="14">
                      <a:moveTo>
                        <a:pt x="0" y="1"/>
                      </a:moveTo>
                      <a:lnTo>
                        <a:pt x="0" y="14"/>
                      </a:lnTo>
                      <a:lnTo>
                        <a:pt x="147" y="14"/>
                      </a:lnTo>
                      <a:lnTo>
                        <a:pt x="147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82" name="Freeform 2205"/>
                <p:cNvSpPr/>
                <p:nvPr/>
              </p:nvSpPr>
              <p:spPr>
                <a:xfrm>
                  <a:off x="1806" y="1599"/>
                  <a:ext cx="505" cy="76"/>
                </a:xfrm>
                <a:custGeom>
                  <a:avLst/>
                  <a:gdLst>
                    <a:gd name="txL" fmla="*/ 0 w 99"/>
                    <a:gd name="txT" fmla="*/ 0 h 15"/>
                    <a:gd name="txR" fmla="*/ 99 w 99"/>
                    <a:gd name="txB" fmla="*/ 15 h 15"/>
                  </a:gdLst>
                  <a:ahLst/>
                  <a:cxnLst>
                    <a:cxn ang="0">
                      <a:pos x="13140" y="1951"/>
                    </a:cxn>
                    <a:cxn ang="0">
                      <a:pos x="1314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9" h="15">
                      <a:moveTo>
                        <a:pt x="99" y="15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783" name="Line 2206"/>
                <p:cNvSpPr/>
                <p:nvPr/>
              </p:nvSpPr>
              <p:spPr>
                <a:xfrm flipV="1">
                  <a:off x="1561" y="2003"/>
                  <a:ext cx="1" cy="66"/>
                </a:xfrm>
                <a:prstGeom prst="line">
                  <a:avLst/>
                </a:prstGeom>
                <a:ln w="0" cap="flat" cmpd="sng">
                  <a:solidFill>
                    <a:srgbClr val="340D7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200" name="Group 3424"/>
              <p:cNvGrpSpPr/>
              <p:nvPr/>
            </p:nvGrpSpPr>
            <p:grpSpPr>
              <a:xfrm>
                <a:off x="1974" y="1695"/>
                <a:ext cx="199" cy="222"/>
                <a:chOff x="1974" y="1695"/>
                <a:chExt cx="199" cy="222"/>
              </a:xfrm>
            </p:grpSpPr>
            <p:sp>
              <p:nvSpPr>
                <p:cNvPr id="8288" name="Oval 3425"/>
                <p:cNvSpPr/>
                <p:nvPr/>
              </p:nvSpPr>
              <p:spPr>
                <a:xfrm>
                  <a:off x="1994" y="1766"/>
                  <a:ext cx="21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89" name="Oval 3426"/>
                <p:cNvSpPr/>
                <p:nvPr/>
              </p:nvSpPr>
              <p:spPr>
                <a:xfrm>
                  <a:off x="2000" y="1771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90" name="Oval 3427"/>
                <p:cNvSpPr/>
                <p:nvPr/>
              </p:nvSpPr>
              <p:spPr>
                <a:xfrm>
                  <a:off x="1974" y="1766"/>
                  <a:ext cx="41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91" name="Freeform 3428"/>
                <p:cNvSpPr>
                  <a:spLocks noEditPoints="1"/>
                </p:cNvSpPr>
                <p:nvPr/>
              </p:nvSpPr>
              <p:spPr>
                <a:xfrm>
                  <a:off x="2005" y="1771"/>
                  <a:ext cx="76" cy="81"/>
                </a:xfrm>
                <a:custGeom>
                  <a:avLst/>
                  <a:gdLst>
                    <a:gd name="txL" fmla="*/ 0 w 15"/>
                    <a:gd name="txT" fmla="*/ 0 h 16"/>
                    <a:gd name="txR" fmla="*/ 15 w 15"/>
                    <a:gd name="txB" fmla="*/ 16 h 16"/>
                  </a:gdLst>
                  <a:ahLst/>
                  <a:cxnLst>
                    <a:cxn ang="0">
                      <a:pos x="1951" y="1053"/>
                    </a:cxn>
                    <a:cxn ang="0">
                      <a:pos x="897" y="0"/>
                    </a:cxn>
                    <a:cxn ang="0">
                      <a:pos x="0" y="1053"/>
                    </a:cxn>
                    <a:cxn ang="0">
                      <a:pos x="897" y="2076"/>
                    </a:cxn>
                    <a:cxn ang="0">
                      <a:pos x="1951" y="1053"/>
                    </a:cxn>
                    <a:cxn ang="0">
                      <a:pos x="1692" y="1053"/>
                    </a:cxn>
                    <a:cxn ang="0">
                      <a:pos x="897" y="1817"/>
                    </a:cxn>
                    <a:cxn ang="0">
                      <a:pos x="258" y="1053"/>
                    </a:cxn>
                    <a:cxn ang="0">
                      <a:pos x="897" y="258"/>
                    </a:cxn>
                    <a:cxn ang="0">
                      <a:pos x="1692" y="1053"/>
                    </a:cxn>
                  </a:cxnLst>
                  <a:rect l="txL" t="txT" r="txR" b="txB"/>
                  <a:pathLst>
                    <a:path w="15" h="16">
                      <a:moveTo>
                        <a:pt x="15" y="8"/>
                      </a:move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"/>
                        <a:pt x="3" y="16"/>
                        <a:pt x="7" y="16"/>
                      </a:cubicBezTo>
                      <a:cubicBezTo>
                        <a:pt x="12" y="16"/>
                        <a:pt x="15" y="12"/>
                        <a:pt x="15" y="8"/>
                      </a:cubicBezTo>
                      <a:moveTo>
                        <a:pt x="13" y="8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4" y="14"/>
                        <a:pt x="2" y="11"/>
                        <a:pt x="2" y="8"/>
                      </a:cubicBezTo>
                      <a:cubicBezTo>
                        <a:pt x="2" y="5"/>
                        <a:pt x="4" y="2"/>
                        <a:pt x="7" y="2"/>
                      </a:cubicBezTo>
                      <a:cubicBezTo>
                        <a:pt x="11" y="2"/>
                        <a:pt x="13" y="5"/>
                        <a:pt x="13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92" name="Freeform 3429"/>
                <p:cNvSpPr>
                  <a:spLocks noEditPoints="1"/>
                </p:cNvSpPr>
                <p:nvPr/>
              </p:nvSpPr>
              <p:spPr>
                <a:xfrm>
                  <a:off x="2010" y="1776"/>
                  <a:ext cx="66" cy="71"/>
                </a:xfrm>
                <a:custGeom>
                  <a:avLst/>
                  <a:gdLst>
                    <a:gd name="txL" fmla="*/ 0 w 13"/>
                    <a:gd name="txT" fmla="*/ 0 h 14"/>
                    <a:gd name="txR" fmla="*/ 13 w 13"/>
                    <a:gd name="txB" fmla="*/ 14 h 14"/>
                  </a:gdLst>
                  <a:ahLst/>
                  <a:cxnLst>
                    <a:cxn ang="0">
                      <a:pos x="1701" y="928"/>
                    </a:cxn>
                    <a:cxn ang="0">
                      <a:pos x="772" y="0"/>
                    </a:cxn>
                    <a:cxn ang="0">
                      <a:pos x="0" y="928"/>
                    </a:cxn>
                    <a:cxn ang="0">
                      <a:pos x="772" y="1826"/>
                    </a:cxn>
                    <a:cxn ang="0">
                      <a:pos x="1701" y="928"/>
                    </a:cxn>
                    <a:cxn ang="0">
                      <a:pos x="1442" y="928"/>
                    </a:cxn>
                    <a:cxn ang="0">
                      <a:pos x="772" y="1567"/>
                    </a:cxn>
                    <a:cxn ang="0">
                      <a:pos x="127" y="928"/>
                    </a:cxn>
                    <a:cxn ang="0">
                      <a:pos x="772" y="259"/>
                    </a:cxn>
                    <a:cxn ang="0">
                      <a:pos x="1442" y="928"/>
                    </a:cxn>
                  </a:cxnLst>
                  <a:rect l="txL" t="txT" r="txR" b="txB"/>
                  <a:pathLst>
                    <a:path w="13" h="14">
                      <a:moveTo>
                        <a:pt x="13" y="7"/>
                      </a:moveTo>
                      <a:cubicBezTo>
                        <a:pt x="13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moveTo>
                        <a:pt x="11" y="7"/>
                      </a:moveTo>
                      <a:cubicBezTo>
                        <a:pt x="11" y="10"/>
                        <a:pt x="9" y="12"/>
                        <a:pt x="6" y="12"/>
                      </a:cubicBezTo>
                      <a:cubicBezTo>
                        <a:pt x="4" y="12"/>
                        <a:pt x="1" y="10"/>
                        <a:pt x="1" y="7"/>
                      </a:cubicBezTo>
                      <a:cubicBezTo>
                        <a:pt x="1" y="4"/>
                        <a:pt x="4" y="2"/>
                        <a:pt x="6" y="2"/>
                      </a:cubicBezTo>
                      <a:cubicBezTo>
                        <a:pt x="9" y="2"/>
                        <a:pt x="11" y="4"/>
                        <a:pt x="11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93" name="Freeform 3430"/>
                <p:cNvSpPr>
                  <a:spLocks noEditPoints="1"/>
                </p:cNvSpPr>
                <p:nvPr/>
              </p:nvSpPr>
              <p:spPr>
                <a:xfrm>
                  <a:off x="2015" y="1781"/>
                  <a:ext cx="56" cy="60"/>
                </a:xfrm>
                <a:custGeom>
                  <a:avLst/>
                  <a:gdLst>
                    <a:gd name="txL" fmla="*/ 0 w 11"/>
                    <a:gd name="txT" fmla="*/ 0 h 12"/>
                    <a:gd name="txR" fmla="*/ 11 w 11"/>
                    <a:gd name="txB" fmla="*/ 12 h 12"/>
                  </a:gdLst>
                  <a:ahLst/>
                  <a:cxnLst>
                    <a:cxn ang="0">
                      <a:pos x="1451" y="750"/>
                    </a:cxn>
                    <a:cxn ang="0">
                      <a:pos x="647" y="0"/>
                    </a:cxn>
                    <a:cxn ang="0">
                      <a:pos x="0" y="750"/>
                    </a:cxn>
                    <a:cxn ang="0">
                      <a:pos x="647" y="1500"/>
                    </a:cxn>
                    <a:cxn ang="0">
                      <a:pos x="1451" y="750"/>
                    </a:cxn>
                    <a:cxn ang="0">
                      <a:pos x="1191" y="750"/>
                    </a:cxn>
                    <a:cxn ang="0">
                      <a:pos x="647" y="1250"/>
                    </a:cxn>
                    <a:cxn ang="0">
                      <a:pos x="127" y="750"/>
                    </a:cxn>
                    <a:cxn ang="0">
                      <a:pos x="647" y="250"/>
                    </a:cxn>
                    <a:cxn ang="0">
                      <a:pos x="1191" y="750"/>
                    </a:cxn>
                  </a:cxnLst>
                  <a:rect l="txL" t="txT" r="txR" b="txB"/>
                  <a:pathLst>
                    <a:path w="11" h="12">
                      <a:moveTo>
                        <a:pt x="11" y="6"/>
                      </a:moveTo>
                      <a:cubicBezTo>
                        <a:pt x="11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2"/>
                        <a:pt x="5" y="12"/>
                      </a:cubicBezTo>
                      <a:cubicBezTo>
                        <a:pt x="9" y="12"/>
                        <a:pt x="11" y="9"/>
                        <a:pt x="11" y="6"/>
                      </a:cubicBezTo>
                      <a:moveTo>
                        <a:pt x="9" y="6"/>
                      </a:moveTo>
                      <a:cubicBezTo>
                        <a:pt x="9" y="8"/>
                        <a:pt x="8" y="10"/>
                        <a:pt x="5" y="10"/>
                      </a:cubicBezTo>
                      <a:cubicBezTo>
                        <a:pt x="3" y="10"/>
                        <a:pt x="1" y="8"/>
                        <a:pt x="1" y="6"/>
                      </a:cubicBezTo>
                      <a:cubicBezTo>
                        <a:pt x="1" y="4"/>
                        <a:pt x="3" y="2"/>
                        <a:pt x="5" y="2"/>
                      </a:cubicBezTo>
                      <a:cubicBezTo>
                        <a:pt x="8" y="2"/>
                        <a:pt x="9" y="4"/>
                        <a:pt x="9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94" name="Freeform 3431"/>
                <p:cNvSpPr>
                  <a:spLocks noEditPoints="1"/>
                </p:cNvSpPr>
                <p:nvPr/>
              </p:nvSpPr>
              <p:spPr>
                <a:xfrm>
                  <a:off x="2015" y="1786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4" y="8"/>
                        <a:pt x="2" y="7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95" name="Freeform 3432"/>
                <p:cNvSpPr>
                  <a:spLocks noEditPoints="1"/>
                </p:cNvSpPr>
                <p:nvPr/>
              </p:nvSpPr>
              <p:spPr>
                <a:xfrm>
                  <a:off x="2020" y="1791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7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6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6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96" name="Oval 3433"/>
                <p:cNvSpPr/>
                <p:nvPr/>
              </p:nvSpPr>
              <p:spPr>
                <a:xfrm>
                  <a:off x="2025" y="1796"/>
                  <a:ext cx="31" cy="30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97" name="Oval 3434"/>
                <p:cNvSpPr/>
                <p:nvPr/>
              </p:nvSpPr>
              <p:spPr>
                <a:xfrm>
                  <a:off x="2030" y="1801"/>
                  <a:ext cx="21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98" name="Oval 3435"/>
                <p:cNvSpPr/>
                <p:nvPr/>
              </p:nvSpPr>
              <p:spPr>
                <a:xfrm>
                  <a:off x="2035" y="180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99" name="Oval 3436"/>
                <p:cNvSpPr/>
                <p:nvPr/>
              </p:nvSpPr>
              <p:spPr>
                <a:xfrm>
                  <a:off x="2015" y="1796"/>
                  <a:ext cx="41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00" name="Freeform 3437"/>
                <p:cNvSpPr>
                  <a:spLocks noEditPoints="1"/>
                </p:cNvSpPr>
                <p:nvPr/>
              </p:nvSpPr>
              <p:spPr>
                <a:xfrm>
                  <a:off x="2005" y="1695"/>
                  <a:ext cx="81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076" y="1053"/>
                    </a:cxn>
                    <a:cxn ang="0">
                      <a:pos x="1053" y="0"/>
                    </a:cxn>
                    <a:cxn ang="0">
                      <a:pos x="0" y="1053"/>
                    </a:cxn>
                    <a:cxn ang="0">
                      <a:pos x="1053" y="2076"/>
                    </a:cxn>
                    <a:cxn ang="0">
                      <a:pos x="2076" y="1053"/>
                    </a:cxn>
                    <a:cxn ang="0">
                      <a:pos x="1817" y="1053"/>
                    </a:cxn>
                    <a:cxn ang="0">
                      <a:pos x="1053" y="1817"/>
                    </a:cxn>
                    <a:cxn ang="0">
                      <a:pos x="258" y="1053"/>
                    </a:cxn>
                    <a:cxn ang="0">
                      <a:pos x="1053" y="258"/>
                    </a:cxn>
                    <a:cxn ang="0">
                      <a:pos x="1817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3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13" y="16"/>
                        <a:pt x="16" y="13"/>
                        <a:pt x="16" y="8"/>
                      </a:cubicBezTo>
                      <a:moveTo>
                        <a:pt x="14" y="8"/>
                      </a:moveTo>
                      <a:cubicBezTo>
                        <a:pt x="14" y="12"/>
                        <a:pt x="11" y="14"/>
                        <a:pt x="8" y="14"/>
                      </a:cubicBezTo>
                      <a:cubicBezTo>
                        <a:pt x="5" y="14"/>
                        <a:pt x="2" y="12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1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1" name="Freeform 3438"/>
                <p:cNvSpPr>
                  <a:spLocks noEditPoints="1"/>
                </p:cNvSpPr>
                <p:nvPr/>
              </p:nvSpPr>
              <p:spPr>
                <a:xfrm>
                  <a:off x="2010" y="1700"/>
                  <a:ext cx="71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826" y="928"/>
                    </a:cxn>
                    <a:cxn ang="0">
                      <a:pos x="928" y="0"/>
                    </a:cxn>
                    <a:cxn ang="0">
                      <a:pos x="0" y="928"/>
                    </a:cxn>
                    <a:cxn ang="0">
                      <a:pos x="928" y="1826"/>
                    </a:cxn>
                    <a:cxn ang="0">
                      <a:pos x="1826" y="928"/>
                    </a:cxn>
                    <a:cxn ang="0">
                      <a:pos x="1567" y="928"/>
                    </a:cxn>
                    <a:cxn ang="0">
                      <a:pos x="928" y="1567"/>
                    </a:cxn>
                    <a:cxn ang="0">
                      <a:pos x="259" y="928"/>
                    </a:cxn>
                    <a:cxn ang="0">
                      <a:pos x="928" y="259"/>
                    </a:cxn>
                    <a:cxn ang="0">
                      <a:pos x="1567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5"/>
                        <a:pt x="4" y="2"/>
                        <a:pt x="7" y="2"/>
                      </a:cubicBezTo>
                      <a:cubicBezTo>
                        <a:pt x="10" y="2"/>
                        <a:pt x="12" y="5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2" name="Freeform 3439"/>
                <p:cNvSpPr>
                  <a:spLocks noEditPoints="1"/>
                </p:cNvSpPr>
                <p:nvPr/>
              </p:nvSpPr>
              <p:spPr>
                <a:xfrm>
                  <a:off x="2015" y="1705"/>
                  <a:ext cx="61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803"/>
                    </a:cxn>
                    <a:cxn ang="0">
                      <a:pos x="803" y="0"/>
                    </a:cxn>
                    <a:cxn ang="0">
                      <a:pos x="0" y="803"/>
                    </a:cxn>
                    <a:cxn ang="0">
                      <a:pos x="803" y="1576"/>
                    </a:cxn>
                    <a:cxn ang="0">
                      <a:pos x="1576" y="803"/>
                    </a:cxn>
                    <a:cxn ang="0">
                      <a:pos x="1317" y="803"/>
                    </a:cxn>
                    <a:cxn ang="0">
                      <a:pos x="803" y="1317"/>
                    </a:cxn>
                    <a:cxn ang="0">
                      <a:pos x="259" y="803"/>
                    </a:cxn>
                    <a:cxn ang="0">
                      <a:pos x="803" y="259"/>
                    </a:cxn>
                    <a:cxn ang="0">
                      <a:pos x="1317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9" y="12"/>
                        <a:pt x="12" y="10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3" name="Freeform 3440"/>
                <p:cNvSpPr>
                  <a:spLocks noEditPoints="1"/>
                </p:cNvSpPr>
                <p:nvPr/>
              </p:nvSpPr>
              <p:spPr>
                <a:xfrm>
                  <a:off x="2020" y="1710"/>
                  <a:ext cx="51" cy="51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78"/>
                    </a:cxn>
                    <a:cxn ang="0">
                      <a:pos x="678" y="0"/>
                    </a:cxn>
                    <a:cxn ang="0">
                      <a:pos x="0" y="678"/>
                    </a:cxn>
                    <a:cxn ang="0">
                      <a:pos x="678" y="1326"/>
                    </a:cxn>
                    <a:cxn ang="0">
                      <a:pos x="1326" y="678"/>
                    </a:cxn>
                    <a:cxn ang="0">
                      <a:pos x="1066" y="678"/>
                    </a:cxn>
                    <a:cxn ang="0">
                      <a:pos x="678" y="1066"/>
                    </a:cxn>
                    <a:cxn ang="0">
                      <a:pos x="260" y="678"/>
                    </a:cxn>
                    <a:cxn ang="0">
                      <a:pos x="678" y="260"/>
                    </a:cxn>
                    <a:cxn ang="0">
                      <a:pos x="1066" y="678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4" y="8"/>
                        <a:pt x="2" y="7"/>
                        <a:pt x="2" y="5"/>
                      </a:cubicBezTo>
                      <a:cubicBezTo>
                        <a:pt x="2" y="4"/>
                        <a:pt x="4" y="2"/>
                        <a:pt x="5" y="2"/>
                      </a:cubicBezTo>
                      <a:cubicBezTo>
                        <a:pt x="7" y="2"/>
                        <a:pt x="8" y="4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4" name="Freeform 3441"/>
                <p:cNvSpPr>
                  <a:spLocks noEditPoints="1"/>
                </p:cNvSpPr>
                <p:nvPr/>
              </p:nvSpPr>
              <p:spPr>
                <a:xfrm>
                  <a:off x="2025" y="1715"/>
                  <a:ext cx="41" cy="41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54"/>
                    </a:cxn>
                    <a:cxn ang="0">
                      <a:pos x="554" y="0"/>
                    </a:cxn>
                    <a:cxn ang="0">
                      <a:pos x="0" y="554"/>
                    </a:cxn>
                    <a:cxn ang="0">
                      <a:pos x="554" y="1076"/>
                    </a:cxn>
                    <a:cxn ang="0">
                      <a:pos x="1076" y="554"/>
                    </a:cxn>
                    <a:cxn ang="0">
                      <a:pos x="815" y="554"/>
                    </a:cxn>
                    <a:cxn ang="0">
                      <a:pos x="554" y="815"/>
                    </a:cxn>
                    <a:cxn ang="0">
                      <a:pos x="261" y="554"/>
                    </a:cxn>
                    <a:cxn ang="0">
                      <a:pos x="554" y="261"/>
                    </a:cxn>
                    <a:cxn ang="0">
                      <a:pos x="815" y="554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5" name="Freeform 3442"/>
                <p:cNvSpPr>
                  <a:spLocks noEditPoints="1"/>
                </p:cNvSpPr>
                <p:nvPr/>
              </p:nvSpPr>
              <p:spPr>
                <a:xfrm>
                  <a:off x="2030" y="1720"/>
                  <a:ext cx="31" cy="31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827" y="429"/>
                    </a:cxn>
                    <a:cxn ang="0">
                      <a:pos x="429" y="0"/>
                    </a:cxn>
                    <a:cxn ang="0">
                      <a:pos x="0" y="429"/>
                    </a:cxn>
                    <a:cxn ang="0">
                      <a:pos x="429" y="827"/>
                    </a:cxn>
                    <a:cxn ang="0">
                      <a:pos x="827" y="429"/>
                    </a:cxn>
                    <a:cxn ang="0">
                      <a:pos x="563" y="429"/>
                    </a:cxn>
                    <a:cxn ang="0">
                      <a:pos x="429" y="563"/>
                    </a:cxn>
                    <a:cxn ang="0">
                      <a:pos x="269" y="429"/>
                    </a:cxn>
                    <a:cxn ang="0">
                      <a:pos x="429" y="269"/>
                    </a:cxn>
                    <a:cxn ang="0">
                      <a:pos x="563" y="429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5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5" y="6"/>
                        <a:pt x="6" y="5"/>
                        <a:pt x="6" y="3"/>
                      </a:cubicBezTo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2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06" name="Oval 3443"/>
                <p:cNvSpPr/>
                <p:nvPr/>
              </p:nvSpPr>
              <p:spPr>
                <a:xfrm>
                  <a:off x="2035" y="1725"/>
                  <a:ext cx="21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07" name="Oval 3444"/>
                <p:cNvSpPr/>
                <p:nvPr/>
              </p:nvSpPr>
              <p:spPr>
                <a:xfrm>
                  <a:off x="2040" y="1730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08" name="Oval 3445"/>
                <p:cNvSpPr/>
                <p:nvPr/>
              </p:nvSpPr>
              <p:spPr>
                <a:xfrm>
                  <a:off x="2015" y="1720"/>
                  <a:ext cx="41" cy="46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09" name="Freeform 3446"/>
                <p:cNvSpPr>
                  <a:spLocks noEditPoints="1"/>
                </p:cNvSpPr>
                <p:nvPr/>
              </p:nvSpPr>
              <p:spPr>
                <a:xfrm>
                  <a:off x="2030" y="1791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12"/>
                        <a:pt x="3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1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1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0" name="Freeform 3447"/>
                <p:cNvSpPr>
                  <a:spLocks noEditPoints="1"/>
                </p:cNvSpPr>
                <p:nvPr/>
              </p:nvSpPr>
              <p:spPr>
                <a:xfrm>
                  <a:off x="2035" y="1796"/>
                  <a:ext cx="72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928"/>
                    </a:cxn>
                    <a:cxn ang="0">
                      <a:pos x="951" y="0"/>
                    </a:cxn>
                    <a:cxn ang="0">
                      <a:pos x="0" y="928"/>
                    </a:cxn>
                    <a:cxn ang="0">
                      <a:pos x="951" y="1826"/>
                    </a:cxn>
                    <a:cxn ang="0">
                      <a:pos x="1903" y="928"/>
                    </a:cxn>
                    <a:cxn ang="0">
                      <a:pos x="1641" y="928"/>
                    </a:cxn>
                    <a:cxn ang="0">
                      <a:pos x="951" y="1567"/>
                    </a:cxn>
                    <a:cxn ang="0">
                      <a:pos x="262" y="928"/>
                    </a:cxn>
                    <a:cxn ang="0">
                      <a:pos x="951" y="259"/>
                    </a:cxn>
                    <a:cxn ang="0">
                      <a:pos x="1641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1" name="Freeform 3448"/>
                <p:cNvSpPr>
                  <a:spLocks noEditPoints="1"/>
                </p:cNvSpPr>
                <p:nvPr/>
              </p:nvSpPr>
              <p:spPr>
                <a:xfrm>
                  <a:off x="2040" y="1801"/>
                  <a:ext cx="62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653" y="803"/>
                    </a:cxn>
                    <a:cxn ang="0">
                      <a:pos x="827" y="0"/>
                    </a:cxn>
                    <a:cxn ang="0">
                      <a:pos x="0" y="803"/>
                    </a:cxn>
                    <a:cxn ang="0">
                      <a:pos x="827" y="1576"/>
                    </a:cxn>
                    <a:cxn ang="0">
                      <a:pos x="1653" y="803"/>
                    </a:cxn>
                    <a:cxn ang="0">
                      <a:pos x="1390" y="803"/>
                    </a:cxn>
                    <a:cxn ang="0">
                      <a:pos x="827" y="1317"/>
                    </a:cxn>
                    <a:cxn ang="0">
                      <a:pos x="269" y="803"/>
                    </a:cxn>
                    <a:cxn ang="0">
                      <a:pos x="827" y="259"/>
                    </a:cxn>
                    <a:cxn ang="0">
                      <a:pos x="1390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2" name="Freeform 3449"/>
                <p:cNvSpPr>
                  <a:spLocks noEditPoints="1"/>
                </p:cNvSpPr>
                <p:nvPr/>
              </p:nvSpPr>
              <p:spPr>
                <a:xfrm>
                  <a:off x="2045" y="1806"/>
                  <a:ext cx="51" cy="51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78"/>
                    </a:cxn>
                    <a:cxn ang="0">
                      <a:pos x="678" y="0"/>
                    </a:cxn>
                    <a:cxn ang="0">
                      <a:pos x="0" y="678"/>
                    </a:cxn>
                    <a:cxn ang="0">
                      <a:pos x="678" y="1326"/>
                    </a:cxn>
                    <a:cxn ang="0">
                      <a:pos x="1326" y="678"/>
                    </a:cxn>
                    <a:cxn ang="0">
                      <a:pos x="1066" y="678"/>
                    </a:cxn>
                    <a:cxn ang="0">
                      <a:pos x="678" y="1066"/>
                    </a:cxn>
                    <a:cxn ang="0">
                      <a:pos x="260" y="678"/>
                    </a:cxn>
                    <a:cxn ang="0">
                      <a:pos x="678" y="260"/>
                    </a:cxn>
                    <a:cxn ang="0">
                      <a:pos x="1066" y="678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6" y="8"/>
                        <a:pt x="5" y="8"/>
                      </a:cubicBezTo>
                      <a:cubicBezTo>
                        <a:pt x="3" y="8"/>
                        <a:pt x="2" y="6"/>
                        <a:pt x="2" y="5"/>
                      </a:cubicBezTo>
                      <a:cubicBezTo>
                        <a:pt x="2" y="3"/>
                        <a:pt x="3" y="2"/>
                        <a:pt x="5" y="2"/>
                      </a:cubicBezTo>
                      <a:cubicBezTo>
                        <a:pt x="6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3" name="Freeform 3450"/>
                <p:cNvSpPr>
                  <a:spLocks noEditPoints="1"/>
                </p:cNvSpPr>
                <p:nvPr/>
              </p:nvSpPr>
              <p:spPr>
                <a:xfrm>
                  <a:off x="2051" y="1811"/>
                  <a:ext cx="40" cy="41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00" y="554"/>
                    </a:cxn>
                    <a:cxn ang="0">
                      <a:pos x="500" y="0"/>
                    </a:cxn>
                    <a:cxn ang="0">
                      <a:pos x="0" y="554"/>
                    </a:cxn>
                    <a:cxn ang="0">
                      <a:pos x="500" y="1076"/>
                    </a:cxn>
                    <a:cxn ang="0">
                      <a:pos x="1000" y="554"/>
                    </a:cxn>
                    <a:cxn ang="0">
                      <a:pos x="750" y="554"/>
                    </a:cxn>
                    <a:cxn ang="0">
                      <a:pos x="500" y="815"/>
                    </a:cxn>
                    <a:cxn ang="0">
                      <a:pos x="250" y="554"/>
                    </a:cxn>
                    <a:cxn ang="0">
                      <a:pos x="500" y="261"/>
                    </a:cxn>
                    <a:cxn ang="0">
                      <a:pos x="750" y="554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4" name="Freeform 3451"/>
                <p:cNvSpPr>
                  <a:spLocks noEditPoints="1"/>
                </p:cNvSpPr>
                <p:nvPr/>
              </p:nvSpPr>
              <p:spPr>
                <a:xfrm>
                  <a:off x="2056" y="1816"/>
                  <a:ext cx="30" cy="31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750" y="429"/>
                    </a:cxn>
                    <a:cxn ang="0">
                      <a:pos x="375" y="0"/>
                    </a:cxn>
                    <a:cxn ang="0">
                      <a:pos x="0" y="429"/>
                    </a:cxn>
                    <a:cxn ang="0">
                      <a:pos x="375" y="827"/>
                    </a:cxn>
                    <a:cxn ang="0">
                      <a:pos x="750" y="429"/>
                    </a:cxn>
                    <a:cxn ang="0">
                      <a:pos x="500" y="429"/>
                    </a:cxn>
                    <a:cxn ang="0">
                      <a:pos x="375" y="563"/>
                    </a:cxn>
                    <a:cxn ang="0">
                      <a:pos x="250" y="429"/>
                    </a:cxn>
                    <a:cxn ang="0">
                      <a:pos x="375" y="269"/>
                    </a:cxn>
                    <a:cxn ang="0">
                      <a:pos x="500" y="429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4" y="6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5" name="Oval 3452"/>
                <p:cNvSpPr/>
                <p:nvPr/>
              </p:nvSpPr>
              <p:spPr>
                <a:xfrm>
                  <a:off x="2061" y="1821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16" name="Oval 3453"/>
                <p:cNvSpPr/>
                <p:nvPr/>
              </p:nvSpPr>
              <p:spPr>
                <a:xfrm>
                  <a:off x="2066" y="182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17" name="Oval 3454"/>
                <p:cNvSpPr/>
                <p:nvPr/>
              </p:nvSpPr>
              <p:spPr>
                <a:xfrm>
                  <a:off x="2040" y="1816"/>
                  <a:ext cx="41" cy="41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18" name="Freeform 3455"/>
                <p:cNvSpPr>
                  <a:spLocks noEditPoints="1"/>
                </p:cNvSpPr>
                <p:nvPr/>
              </p:nvSpPr>
              <p:spPr>
                <a:xfrm>
                  <a:off x="2040" y="1730"/>
                  <a:ext cx="77" cy="81"/>
                </a:xfrm>
                <a:custGeom>
                  <a:avLst/>
                  <a:gdLst>
                    <a:gd name="txL" fmla="*/ 0 w 15"/>
                    <a:gd name="txT" fmla="*/ 0 h 16"/>
                    <a:gd name="txR" fmla="*/ 15 w 15"/>
                    <a:gd name="txB" fmla="*/ 16 h 16"/>
                  </a:gdLst>
                  <a:ahLst/>
                  <a:cxnLst>
                    <a:cxn ang="0">
                      <a:pos x="2028" y="1053"/>
                    </a:cxn>
                    <a:cxn ang="0">
                      <a:pos x="950" y="0"/>
                    </a:cxn>
                    <a:cxn ang="0">
                      <a:pos x="0" y="1053"/>
                    </a:cxn>
                    <a:cxn ang="0">
                      <a:pos x="950" y="2076"/>
                    </a:cxn>
                    <a:cxn ang="0">
                      <a:pos x="2028" y="1053"/>
                    </a:cxn>
                    <a:cxn ang="0">
                      <a:pos x="1766" y="1053"/>
                    </a:cxn>
                    <a:cxn ang="0">
                      <a:pos x="950" y="1817"/>
                    </a:cxn>
                    <a:cxn ang="0">
                      <a:pos x="133" y="1053"/>
                    </a:cxn>
                    <a:cxn ang="0">
                      <a:pos x="950" y="258"/>
                    </a:cxn>
                    <a:cxn ang="0">
                      <a:pos x="1766" y="1053"/>
                    </a:cxn>
                  </a:cxnLst>
                  <a:rect l="txL" t="txT" r="txR" b="txB"/>
                  <a:pathLst>
                    <a:path w="15" h="16">
                      <a:moveTo>
                        <a:pt x="15" y="8"/>
                      </a:moveTo>
                      <a:cubicBezTo>
                        <a:pt x="15" y="3"/>
                        <a:pt x="12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12"/>
                        <a:pt x="3" y="16"/>
                        <a:pt x="7" y="16"/>
                      </a:cubicBezTo>
                      <a:cubicBezTo>
                        <a:pt x="12" y="16"/>
                        <a:pt x="15" y="12"/>
                        <a:pt x="15" y="8"/>
                      </a:cubicBezTo>
                      <a:moveTo>
                        <a:pt x="13" y="8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4" y="14"/>
                        <a:pt x="1" y="11"/>
                        <a:pt x="1" y="8"/>
                      </a:cubicBezTo>
                      <a:cubicBezTo>
                        <a:pt x="1" y="5"/>
                        <a:pt x="4" y="2"/>
                        <a:pt x="7" y="2"/>
                      </a:cubicBezTo>
                      <a:cubicBezTo>
                        <a:pt x="11" y="2"/>
                        <a:pt x="13" y="5"/>
                        <a:pt x="13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19" name="Freeform 3456"/>
                <p:cNvSpPr>
                  <a:spLocks noEditPoints="1"/>
                </p:cNvSpPr>
                <p:nvPr/>
              </p:nvSpPr>
              <p:spPr>
                <a:xfrm>
                  <a:off x="2045" y="1735"/>
                  <a:ext cx="67" cy="71"/>
                </a:xfrm>
                <a:custGeom>
                  <a:avLst/>
                  <a:gdLst>
                    <a:gd name="txL" fmla="*/ 0 w 13"/>
                    <a:gd name="txT" fmla="*/ 0 h 14"/>
                    <a:gd name="txR" fmla="*/ 13 w 13"/>
                    <a:gd name="txB" fmla="*/ 14 h 14"/>
                  </a:gdLst>
                  <a:ahLst/>
                  <a:cxnLst>
                    <a:cxn ang="0">
                      <a:pos x="1778" y="928"/>
                    </a:cxn>
                    <a:cxn ang="0">
                      <a:pos x="825" y="0"/>
                    </a:cxn>
                    <a:cxn ang="0">
                      <a:pos x="0" y="928"/>
                    </a:cxn>
                    <a:cxn ang="0">
                      <a:pos x="825" y="1826"/>
                    </a:cxn>
                    <a:cxn ang="0">
                      <a:pos x="1778" y="928"/>
                    </a:cxn>
                    <a:cxn ang="0">
                      <a:pos x="1515" y="928"/>
                    </a:cxn>
                    <a:cxn ang="0">
                      <a:pos x="825" y="1567"/>
                    </a:cxn>
                    <a:cxn ang="0">
                      <a:pos x="134" y="928"/>
                    </a:cxn>
                    <a:cxn ang="0">
                      <a:pos x="825" y="259"/>
                    </a:cxn>
                    <a:cxn ang="0">
                      <a:pos x="1515" y="928"/>
                    </a:cxn>
                  </a:cxnLst>
                  <a:rect l="txL" t="txT" r="txR" b="txB"/>
                  <a:pathLst>
                    <a:path w="13" h="14">
                      <a:moveTo>
                        <a:pt x="13" y="7"/>
                      </a:moveTo>
                      <a:cubicBezTo>
                        <a:pt x="13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moveTo>
                        <a:pt x="11" y="7"/>
                      </a:moveTo>
                      <a:cubicBezTo>
                        <a:pt x="11" y="10"/>
                        <a:pt x="9" y="12"/>
                        <a:pt x="6" y="12"/>
                      </a:cubicBezTo>
                      <a:cubicBezTo>
                        <a:pt x="4" y="12"/>
                        <a:pt x="1" y="10"/>
                        <a:pt x="1" y="7"/>
                      </a:cubicBezTo>
                      <a:cubicBezTo>
                        <a:pt x="1" y="4"/>
                        <a:pt x="4" y="2"/>
                        <a:pt x="6" y="2"/>
                      </a:cubicBezTo>
                      <a:cubicBezTo>
                        <a:pt x="9" y="2"/>
                        <a:pt x="11" y="4"/>
                        <a:pt x="11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0" name="Freeform 3457"/>
                <p:cNvSpPr>
                  <a:spLocks noEditPoints="1"/>
                </p:cNvSpPr>
                <p:nvPr/>
              </p:nvSpPr>
              <p:spPr>
                <a:xfrm>
                  <a:off x="2045" y="1740"/>
                  <a:ext cx="62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653" y="803"/>
                    </a:cxn>
                    <a:cxn ang="0">
                      <a:pos x="827" y="0"/>
                    </a:cxn>
                    <a:cxn ang="0">
                      <a:pos x="0" y="803"/>
                    </a:cxn>
                    <a:cxn ang="0">
                      <a:pos x="827" y="1576"/>
                    </a:cxn>
                    <a:cxn ang="0">
                      <a:pos x="1653" y="803"/>
                    </a:cxn>
                    <a:cxn ang="0">
                      <a:pos x="1390" y="803"/>
                    </a:cxn>
                    <a:cxn ang="0">
                      <a:pos x="827" y="1317"/>
                    </a:cxn>
                    <a:cxn ang="0">
                      <a:pos x="269" y="803"/>
                    </a:cxn>
                    <a:cxn ang="0">
                      <a:pos x="827" y="259"/>
                    </a:cxn>
                    <a:cxn ang="0">
                      <a:pos x="1390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9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9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1" name="Freeform 3458"/>
                <p:cNvSpPr>
                  <a:spLocks noEditPoints="1"/>
                </p:cNvSpPr>
                <p:nvPr/>
              </p:nvSpPr>
              <p:spPr>
                <a:xfrm>
                  <a:off x="2051" y="1745"/>
                  <a:ext cx="51" cy="51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78"/>
                    </a:cxn>
                    <a:cxn ang="0">
                      <a:pos x="678" y="0"/>
                    </a:cxn>
                    <a:cxn ang="0">
                      <a:pos x="0" y="678"/>
                    </a:cxn>
                    <a:cxn ang="0">
                      <a:pos x="678" y="1326"/>
                    </a:cxn>
                    <a:cxn ang="0">
                      <a:pos x="1326" y="678"/>
                    </a:cxn>
                    <a:cxn ang="0">
                      <a:pos x="1066" y="678"/>
                    </a:cxn>
                    <a:cxn ang="0">
                      <a:pos x="678" y="1066"/>
                    </a:cxn>
                    <a:cxn ang="0">
                      <a:pos x="260" y="678"/>
                    </a:cxn>
                    <a:cxn ang="0">
                      <a:pos x="678" y="260"/>
                    </a:cxn>
                    <a:cxn ang="0">
                      <a:pos x="1066" y="678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7" y="8"/>
                        <a:pt x="5" y="8"/>
                      </a:cubicBezTo>
                      <a:cubicBezTo>
                        <a:pt x="4" y="8"/>
                        <a:pt x="2" y="6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2" name="Freeform 3459"/>
                <p:cNvSpPr>
                  <a:spLocks noEditPoints="1"/>
                </p:cNvSpPr>
                <p:nvPr/>
              </p:nvSpPr>
              <p:spPr>
                <a:xfrm>
                  <a:off x="2056" y="1751"/>
                  <a:ext cx="40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00" y="500"/>
                    </a:cxn>
                    <a:cxn ang="0">
                      <a:pos x="500" y="0"/>
                    </a:cxn>
                    <a:cxn ang="0">
                      <a:pos x="0" y="500"/>
                    </a:cxn>
                    <a:cxn ang="0">
                      <a:pos x="500" y="1000"/>
                    </a:cxn>
                    <a:cxn ang="0">
                      <a:pos x="1000" y="500"/>
                    </a:cxn>
                    <a:cxn ang="0">
                      <a:pos x="750" y="500"/>
                    </a:cxn>
                    <a:cxn ang="0">
                      <a:pos x="500" y="750"/>
                    </a:cxn>
                    <a:cxn ang="0">
                      <a:pos x="250" y="500"/>
                    </a:cxn>
                    <a:cxn ang="0">
                      <a:pos x="500" y="250"/>
                    </a:cxn>
                    <a:cxn ang="0">
                      <a:pos x="750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7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6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6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3" name="Freeform 3460"/>
                <p:cNvSpPr>
                  <a:spLocks noEditPoints="1"/>
                </p:cNvSpPr>
                <p:nvPr/>
              </p:nvSpPr>
              <p:spPr>
                <a:xfrm>
                  <a:off x="2061" y="1756"/>
                  <a:ext cx="30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750" y="375"/>
                    </a:cxn>
                    <a:cxn ang="0">
                      <a:pos x="375" y="0"/>
                    </a:cxn>
                    <a:cxn ang="0">
                      <a:pos x="0" y="375"/>
                    </a:cxn>
                    <a:cxn ang="0">
                      <a:pos x="375" y="750"/>
                    </a:cxn>
                    <a:cxn ang="0">
                      <a:pos x="750" y="375"/>
                    </a:cxn>
                    <a:cxn ang="0">
                      <a:pos x="500" y="375"/>
                    </a:cxn>
                    <a:cxn ang="0">
                      <a:pos x="375" y="500"/>
                    </a:cxn>
                    <a:cxn ang="0">
                      <a:pos x="250" y="375"/>
                    </a:cxn>
                    <a:cxn ang="0">
                      <a:pos x="375" y="250"/>
                    </a:cxn>
                    <a:cxn ang="0">
                      <a:pos x="500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5" y="6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4" name="Oval 3461"/>
                <p:cNvSpPr/>
                <p:nvPr/>
              </p:nvSpPr>
              <p:spPr>
                <a:xfrm>
                  <a:off x="2066" y="1761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25" name="Oval 3462"/>
                <p:cNvSpPr/>
                <p:nvPr/>
              </p:nvSpPr>
              <p:spPr>
                <a:xfrm>
                  <a:off x="2071" y="176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26" name="Oval 3463"/>
                <p:cNvSpPr/>
                <p:nvPr/>
              </p:nvSpPr>
              <p:spPr>
                <a:xfrm>
                  <a:off x="2051" y="1756"/>
                  <a:ext cx="40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27" name="Freeform 3464"/>
                <p:cNvSpPr>
                  <a:spLocks noEditPoints="1"/>
                </p:cNvSpPr>
                <p:nvPr/>
              </p:nvSpPr>
              <p:spPr>
                <a:xfrm>
                  <a:off x="1989" y="1811"/>
                  <a:ext cx="82" cy="76"/>
                </a:xfrm>
                <a:custGeom>
                  <a:avLst/>
                  <a:gdLst>
                    <a:gd name="txL" fmla="*/ 0 w 16"/>
                    <a:gd name="txT" fmla="*/ 0 h 15"/>
                    <a:gd name="txR" fmla="*/ 16 w 16"/>
                    <a:gd name="txB" fmla="*/ 15 h 15"/>
                  </a:gdLst>
                  <a:ahLst/>
                  <a:cxnLst>
                    <a:cxn ang="0">
                      <a:pos x="2153" y="1054"/>
                    </a:cxn>
                    <a:cxn ang="0">
                      <a:pos x="1076" y="0"/>
                    </a:cxn>
                    <a:cxn ang="0">
                      <a:pos x="0" y="1054"/>
                    </a:cxn>
                    <a:cxn ang="0">
                      <a:pos x="1076" y="1951"/>
                    </a:cxn>
                    <a:cxn ang="0">
                      <a:pos x="2153" y="1054"/>
                    </a:cxn>
                    <a:cxn ang="0">
                      <a:pos x="1891" y="1054"/>
                    </a:cxn>
                    <a:cxn ang="0">
                      <a:pos x="1076" y="1692"/>
                    </a:cxn>
                    <a:cxn ang="0">
                      <a:pos x="261" y="1054"/>
                    </a:cxn>
                    <a:cxn ang="0">
                      <a:pos x="1076" y="258"/>
                    </a:cxn>
                    <a:cxn ang="0">
                      <a:pos x="1891" y="1054"/>
                    </a:cxn>
                  </a:cxnLst>
                  <a:rect l="txL" t="txT" r="txR" b="txB"/>
                  <a:pathLst>
                    <a:path w="16" h="15">
                      <a:moveTo>
                        <a:pt x="16" y="8"/>
                      </a:move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13" y="15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3"/>
                        <a:pt x="8" y="13"/>
                      </a:cubicBezTo>
                      <a:cubicBezTo>
                        <a:pt x="5" y="13"/>
                        <a:pt x="2" y="11"/>
                        <a:pt x="2" y="8"/>
                      </a:cubicBezTo>
                      <a:cubicBezTo>
                        <a:pt x="2" y="4"/>
                        <a:pt x="5" y="2"/>
                        <a:pt x="8" y="2"/>
                      </a:cubicBezTo>
                      <a:cubicBezTo>
                        <a:pt x="12" y="2"/>
                        <a:pt x="14" y="4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8" name="Freeform 3465"/>
                <p:cNvSpPr>
                  <a:spLocks noEditPoints="1"/>
                </p:cNvSpPr>
                <p:nvPr/>
              </p:nvSpPr>
              <p:spPr>
                <a:xfrm>
                  <a:off x="1994" y="1816"/>
                  <a:ext cx="72" cy="66"/>
                </a:xfrm>
                <a:custGeom>
                  <a:avLst/>
                  <a:gdLst>
                    <a:gd name="txL" fmla="*/ 0 w 14"/>
                    <a:gd name="txT" fmla="*/ 0 h 13"/>
                    <a:gd name="txR" fmla="*/ 14 w 14"/>
                    <a:gd name="txB" fmla="*/ 13 h 13"/>
                  </a:gdLst>
                  <a:ahLst/>
                  <a:cxnLst>
                    <a:cxn ang="0">
                      <a:pos x="1903" y="929"/>
                    </a:cxn>
                    <a:cxn ang="0">
                      <a:pos x="951" y="0"/>
                    </a:cxn>
                    <a:cxn ang="0">
                      <a:pos x="0" y="929"/>
                    </a:cxn>
                    <a:cxn ang="0">
                      <a:pos x="951" y="1701"/>
                    </a:cxn>
                    <a:cxn ang="0">
                      <a:pos x="1903" y="929"/>
                    </a:cxn>
                    <a:cxn ang="0">
                      <a:pos x="1641" y="929"/>
                    </a:cxn>
                    <a:cxn ang="0">
                      <a:pos x="951" y="1442"/>
                    </a:cxn>
                    <a:cxn ang="0">
                      <a:pos x="262" y="929"/>
                    </a:cxn>
                    <a:cxn ang="0">
                      <a:pos x="951" y="259"/>
                    </a:cxn>
                    <a:cxn ang="0">
                      <a:pos x="1641" y="929"/>
                    </a:cxn>
                  </a:cxnLst>
                  <a:rect l="txL" t="txT" r="txR" b="txB"/>
                  <a:pathLst>
                    <a:path w="14" h="13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4" y="13"/>
                        <a:pt x="7" y="13"/>
                      </a:cubicBezTo>
                      <a:cubicBezTo>
                        <a:pt x="11" y="13"/>
                        <a:pt x="14" y="10"/>
                        <a:pt x="14" y="7"/>
                      </a:cubicBezTo>
                      <a:moveTo>
                        <a:pt x="12" y="7"/>
                      </a:moveTo>
                      <a:cubicBezTo>
                        <a:pt x="12" y="9"/>
                        <a:pt x="10" y="11"/>
                        <a:pt x="7" y="11"/>
                      </a:cubicBezTo>
                      <a:cubicBezTo>
                        <a:pt x="5" y="11"/>
                        <a:pt x="2" y="9"/>
                        <a:pt x="2" y="7"/>
                      </a:cubicBezTo>
                      <a:cubicBezTo>
                        <a:pt x="2" y="4"/>
                        <a:pt x="5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29" name="Freeform 3466"/>
                <p:cNvSpPr>
                  <a:spLocks noEditPoints="1"/>
                </p:cNvSpPr>
                <p:nvPr/>
              </p:nvSpPr>
              <p:spPr>
                <a:xfrm>
                  <a:off x="2000" y="1821"/>
                  <a:ext cx="61" cy="56"/>
                </a:xfrm>
                <a:custGeom>
                  <a:avLst/>
                  <a:gdLst>
                    <a:gd name="txL" fmla="*/ 0 w 12"/>
                    <a:gd name="txT" fmla="*/ 0 h 11"/>
                    <a:gd name="txR" fmla="*/ 12 w 12"/>
                    <a:gd name="txB" fmla="*/ 11 h 11"/>
                  </a:gdLst>
                  <a:ahLst/>
                  <a:cxnLst>
                    <a:cxn ang="0">
                      <a:pos x="1576" y="804"/>
                    </a:cxn>
                    <a:cxn ang="0">
                      <a:pos x="803" y="0"/>
                    </a:cxn>
                    <a:cxn ang="0">
                      <a:pos x="0" y="804"/>
                    </a:cxn>
                    <a:cxn ang="0">
                      <a:pos x="803" y="1451"/>
                    </a:cxn>
                    <a:cxn ang="0">
                      <a:pos x="1576" y="804"/>
                    </a:cxn>
                    <a:cxn ang="0">
                      <a:pos x="1317" y="804"/>
                    </a:cxn>
                    <a:cxn ang="0">
                      <a:pos x="803" y="1191"/>
                    </a:cxn>
                    <a:cxn ang="0">
                      <a:pos x="259" y="804"/>
                    </a:cxn>
                    <a:cxn ang="0">
                      <a:pos x="803" y="260"/>
                    </a:cxn>
                    <a:cxn ang="0">
                      <a:pos x="1317" y="804"/>
                    </a:cxn>
                  </a:cxnLst>
                  <a:rect l="txL" t="txT" r="txR" b="txB"/>
                  <a:pathLst>
                    <a:path w="12" h="11">
                      <a:moveTo>
                        <a:pt x="12" y="6"/>
                      </a:move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10" y="11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9" y="9"/>
                        <a:pt x="6" y="9"/>
                      </a:cubicBezTo>
                      <a:cubicBezTo>
                        <a:pt x="4" y="9"/>
                        <a:pt x="2" y="8"/>
                        <a:pt x="2" y="6"/>
                      </a:cubicBezTo>
                      <a:cubicBezTo>
                        <a:pt x="2" y="3"/>
                        <a:pt x="4" y="2"/>
                        <a:pt x="6" y="2"/>
                      </a:cubicBezTo>
                      <a:cubicBezTo>
                        <a:pt x="9" y="2"/>
                        <a:pt x="10" y="3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0" name="Freeform 3467"/>
                <p:cNvSpPr>
                  <a:spLocks noEditPoints="1"/>
                </p:cNvSpPr>
                <p:nvPr/>
              </p:nvSpPr>
              <p:spPr>
                <a:xfrm>
                  <a:off x="2005" y="1826"/>
                  <a:ext cx="51" cy="46"/>
                </a:xfrm>
                <a:custGeom>
                  <a:avLst/>
                  <a:gdLst>
                    <a:gd name="txL" fmla="*/ 0 w 10"/>
                    <a:gd name="txT" fmla="*/ 0 h 9"/>
                    <a:gd name="txR" fmla="*/ 10 w 10"/>
                    <a:gd name="txB" fmla="*/ 9 h 9"/>
                  </a:gdLst>
                  <a:ahLst/>
                  <a:cxnLst>
                    <a:cxn ang="0">
                      <a:pos x="1326" y="680"/>
                    </a:cxn>
                    <a:cxn ang="0">
                      <a:pos x="678" y="0"/>
                    </a:cxn>
                    <a:cxn ang="0">
                      <a:pos x="0" y="680"/>
                    </a:cxn>
                    <a:cxn ang="0">
                      <a:pos x="678" y="1201"/>
                    </a:cxn>
                    <a:cxn ang="0">
                      <a:pos x="1326" y="680"/>
                    </a:cxn>
                    <a:cxn ang="0">
                      <a:pos x="1066" y="680"/>
                    </a:cxn>
                    <a:cxn ang="0">
                      <a:pos x="678" y="940"/>
                    </a:cxn>
                    <a:cxn ang="0">
                      <a:pos x="260" y="680"/>
                    </a:cxn>
                    <a:cxn ang="0">
                      <a:pos x="678" y="261"/>
                    </a:cxn>
                    <a:cxn ang="0">
                      <a:pos x="1066" y="680"/>
                    </a:cxn>
                  </a:cxnLst>
                  <a:rect l="txL" t="txT" r="txR" b="txB"/>
                  <a:pathLst>
                    <a:path w="10" h="9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7"/>
                        <a:pt x="3" y="9"/>
                        <a:pt x="5" y="9"/>
                      </a:cubicBezTo>
                      <a:cubicBezTo>
                        <a:pt x="8" y="9"/>
                        <a:pt x="10" y="7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4" y="7"/>
                        <a:pt x="2" y="6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1" name="Freeform 3468"/>
                <p:cNvSpPr>
                  <a:spLocks noEditPoints="1"/>
                </p:cNvSpPr>
                <p:nvPr/>
              </p:nvSpPr>
              <p:spPr>
                <a:xfrm>
                  <a:off x="2010" y="1831"/>
                  <a:ext cx="41" cy="36"/>
                </a:xfrm>
                <a:custGeom>
                  <a:avLst/>
                  <a:gdLst>
                    <a:gd name="txL" fmla="*/ 0 w 8"/>
                    <a:gd name="txT" fmla="*/ 0 h 7"/>
                    <a:gd name="txR" fmla="*/ 8 w 8"/>
                    <a:gd name="txB" fmla="*/ 7 h 7"/>
                  </a:gdLst>
                  <a:ahLst/>
                  <a:cxnLst>
                    <a:cxn ang="0">
                      <a:pos x="1076" y="555"/>
                    </a:cxn>
                    <a:cxn ang="0">
                      <a:pos x="554" y="0"/>
                    </a:cxn>
                    <a:cxn ang="0">
                      <a:pos x="0" y="555"/>
                    </a:cxn>
                    <a:cxn ang="0">
                      <a:pos x="554" y="951"/>
                    </a:cxn>
                    <a:cxn ang="0">
                      <a:pos x="1076" y="555"/>
                    </a:cxn>
                    <a:cxn ang="0">
                      <a:pos x="815" y="555"/>
                    </a:cxn>
                    <a:cxn ang="0">
                      <a:pos x="554" y="689"/>
                    </a:cxn>
                    <a:cxn ang="0">
                      <a:pos x="261" y="555"/>
                    </a:cxn>
                    <a:cxn ang="0">
                      <a:pos x="554" y="262"/>
                    </a:cxn>
                    <a:cxn ang="0">
                      <a:pos x="815" y="555"/>
                    </a:cxn>
                  </a:cxnLst>
                  <a:rect l="txL" t="txT" r="txR" b="txB"/>
                  <a:pathLst>
                    <a:path w="8" h="7">
                      <a:moveTo>
                        <a:pt x="8" y="4"/>
                      </a:moveTo>
                      <a:cubicBezTo>
                        <a:pt x="8" y="1"/>
                        <a:pt x="7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7" y="7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3" y="5"/>
                        <a:pt x="2" y="5"/>
                        <a:pt x="2" y="4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2"/>
                        <a:pt x="6" y="2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2" name="Freeform 3469"/>
                <p:cNvSpPr>
                  <a:spLocks noEditPoints="1"/>
                </p:cNvSpPr>
                <p:nvPr/>
              </p:nvSpPr>
              <p:spPr>
                <a:xfrm>
                  <a:off x="2015" y="1836"/>
                  <a:ext cx="30" cy="26"/>
                </a:xfrm>
                <a:custGeom>
                  <a:avLst/>
                  <a:gdLst>
                    <a:gd name="txL" fmla="*/ 0 w 6"/>
                    <a:gd name="txT" fmla="*/ 0 h 5"/>
                    <a:gd name="txR" fmla="*/ 6 w 6"/>
                    <a:gd name="txB" fmla="*/ 5 h 5"/>
                  </a:gdLst>
                  <a:ahLst/>
                  <a:cxnLst>
                    <a:cxn ang="0">
                      <a:pos x="750" y="432"/>
                    </a:cxn>
                    <a:cxn ang="0">
                      <a:pos x="375" y="0"/>
                    </a:cxn>
                    <a:cxn ang="0">
                      <a:pos x="0" y="432"/>
                    </a:cxn>
                    <a:cxn ang="0">
                      <a:pos x="375" y="702"/>
                    </a:cxn>
                    <a:cxn ang="0">
                      <a:pos x="750" y="432"/>
                    </a:cxn>
                    <a:cxn ang="0">
                      <a:pos x="500" y="432"/>
                    </a:cxn>
                    <a:cxn ang="0">
                      <a:pos x="375" y="567"/>
                    </a:cxn>
                    <a:cxn ang="0">
                      <a:pos x="250" y="432"/>
                    </a:cxn>
                    <a:cxn ang="0">
                      <a:pos x="375" y="270"/>
                    </a:cxn>
                    <a:cxn ang="0">
                      <a:pos x="500" y="432"/>
                    </a:cxn>
                  </a:cxnLst>
                  <a:rect l="txL" t="txT" r="txR" b="txB"/>
                  <a:pathLst>
                    <a:path w="6" h="5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" y="5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3" name="Oval 3470"/>
                <p:cNvSpPr/>
                <p:nvPr/>
              </p:nvSpPr>
              <p:spPr>
                <a:xfrm>
                  <a:off x="2020" y="1841"/>
                  <a:ext cx="20" cy="21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34" name="Oval 3471"/>
                <p:cNvSpPr/>
                <p:nvPr/>
              </p:nvSpPr>
              <p:spPr>
                <a:xfrm>
                  <a:off x="2025" y="1847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35" name="Oval 3472"/>
                <p:cNvSpPr/>
                <p:nvPr/>
              </p:nvSpPr>
              <p:spPr>
                <a:xfrm>
                  <a:off x="2005" y="1836"/>
                  <a:ext cx="40" cy="41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36" name="Freeform 3473"/>
                <p:cNvSpPr>
                  <a:spLocks noEditPoints="1"/>
                </p:cNvSpPr>
                <p:nvPr/>
              </p:nvSpPr>
              <p:spPr>
                <a:xfrm>
                  <a:off x="1979" y="1766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4"/>
                        <a:pt x="5" y="2"/>
                        <a:pt x="8" y="2"/>
                      </a:cubicBezTo>
                      <a:cubicBezTo>
                        <a:pt x="12" y="2"/>
                        <a:pt x="14" y="4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7" name="Freeform 3474"/>
                <p:cNvSpPr>
                  <a:spLocks noEditPoints="1"/>
                </p:cNvSpPr>
                <p:nvPr/>
              </p:nvSpPr>
              <p:spPr>
                <a:xfrm>
                  <a:off x="1984" y="1771"/>
                  <a:ext cx="72" cy="70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875"/>
                    </a:cxn>
                    <a:cxn ang="0">
                      <a:pos x="951" y="0"/>
                    </a:cxn>
                    <a:cxn ang="0">
                      <a:pos x="0" y="875"/>
                    </a:cxn>
                    <a:cxn ang="0">
                      <a:pos x="951" y="1750"/>
                    </a:cxn>
                    <a:cxn ang="0">
                      <a:pos x="1903" y="875"/>
                    </a:cxn>
                    <a:cxn ang="0">
                      <a:pos x="1641" y="875"/>
                    </a:cxn>
                    <a:cxn ang="0">
                      <a:pos x="951" y="1500"/>
                    </a:cxn>
                    <a:cxn ang="0">
                      <a:pos x="262" y="875"/>
                    </a:cxn>
                    <a:cxn ang="0">
                      <a:pos x="951" y="250"/>
                    </a:cxn>
                    <a:cxn ang="0">
                      <a:pos x="1641" y="875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moveTo>
                        <a:pt x="12" y="7"/>
                      </a:moveTo>
                      <a:cubicBezTo>
                        <a:pt x="12" y="9"/>
                        <a:pt x="10" y="12"/>
                        <a:pt x="7" y="12"/>
                      </a:cubicBezTo>
                      <a:cubicBezTo>
                        <a:pt x="5" y="12"/>
                        <a:pt x="2" y="9"/>
                        <a:pt x="2" y="7"/>
                      </a:cubicBezTo>
                      <a:cubicBezTo>
                        <a:pt x="2" y="4"/>
                        <a:pt x="5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8" name="Freeform 3475"/>
                <p:cNvSpPr>
                  <a:spLocks noEditPoints="1"/>
                </p:cNvSpPr>
                <p:nvPr/>
              </p:nvSpPr>
              <p:spPr>
                <a:xfrm>
                  <a:off x="1989" y="1776"/>
                  <a:ext cx="62" cy="60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653" y="750"/>
                    </a:cxn>
                    <a:cxn ang="0">
                      <a:pos x="827" y="0"/>
                    </a:cxn>
                    <a:cxn ang="0">
                      <a:pos x="0" y="750"/>
                    </a:cxn>
                    <a:cxn ang="0">
                      <a:pos x="827" y="1500"/>
                    </a:cxn>
                    <a:cxn ang="0">
                      <a:pos x="1653" y="750"/>
                    </a:cxn>
                    <a:cxn ang="0">
                      <a:pos x="1390" y="750"/>
                    </a:cxn>
                    <a:cxn ang="0">
                      <a:pos x="827" y="1250"/>
                    </a:cxn>
                    <a:cxn ang="0">
                      <a:pos x="269" y="750"/>
                    </a:cxn>
                    <a:cxn ang="0">
                      <a:pos x="827" y="250"/>
                    </a:cxn>
                    <a:cxn ang="0">
                      <a:pos x="1390" y="750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3"/>
                        <a:pt x="4" y="2"/>
                        <a:pt x="6" y="2"/>
                      </a:cubicBezTo>
                      <a:cubicBezTo>
                        <a:pt x="8" y="2"/>
                        <a:pt x="10" y="3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39" name="Freeform 3476"/>
                <p:cNvSpPr>
                  <a:spLocks noEditPoints="1"/>
                </p:cNvSpPr>
                <p:nvPr/>
              </p:nvSpPr>
              <p:spPr>
                <a:xfrm>
                  <a:off x="1994" y="1781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7"/>
                        <a:pt x="3" y="10"/>
                        <a:pt x="5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7" y="8"/>
                        <a:pt x="5" y="8"/>
                      </a:cubicBezTo>
                      <a:cubicBezTo>
                        <a:pt x="4" y="8"/>
                        <a:pt x="2" y="6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0" name="Freeform 3477"/>
                <p:cNvSpPr>
                  <a:spLocks noEditPoints="1"/>
                </p:cNvSpPr>
                <p:nvPr/>
              </p:nvSpPr>
              <p:spPr>
                <a:xfrm>
                  <a:off x="2000" y="1786"/>
                  <a:ext cx="40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00" y="500"/>
                    </a:cxn>
                    <a:cxn ang="0">
                      <a:pos x="500" y="0"/>
                    </a:cxn>
                    <a:cxn ang="0">
                      <a:pos x="0" y="500"/>
                    </a:cxn>
                    <a:cxn ang="0">
                      <a:pos x="500" y="1000"/>
                    </a:cxn>
                    <a:cxn ang="0">
                      <a:pos x="1000" y="500"/>
                    </a:cxn>
                    <a:cxn ang="0">
                      <a:pos x="750" y="500"/>
                    </a:cxn>
                    <a:cxn ang="0">
                      <a:pos x="500" y="750"/>
                    </a:cxn>
                    <a:cxn ang="0">
                      <a:pos x="250" y="500"/>
                    </a:cxn>
                    <a:cxn ang="0">
                      <a:pos x="500" y="250"/>
                    </a:cxn>
                    <a:cxn ang="0">
                      <a:pos x="750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1"/>
                        <a:pt x="6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1" name="Freeform 3478"/>
                <p:cNvSpPr>
                  <a:spLocks noEditPoints="1"/>
                </p:cNvSpPr>
                <p:nvPr/>
              </p:nvSpPr>
              <p:spPr>
                <a:xfrm>
                  <a:off x="2005" y="1791"/>
                  <a:ext cx="30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750" y="375"/>
                    </a:cxn>
                    <a:cxn ang="0">
                      <a:pos x="375" y="0"/>
                    </a:cxn>
                    <a:cxn ang="0">
                      <a:pos x="0" y="375"/>
                    </a:cxn>
                    <a:cxn ang="0">
                      <a:pos x="375" y="750"/>
                    </a:cxn>
                    <a:cxn ang="0">
                      <a:pos x="750" y="375"/>
                    </a:cxn>
                    <a:cxn ang="0">
                      <a:pos x="500" y="375"/>
                    </a:cxn>
                    <a:cxn ang="0">
                      <a:pos x="375" y="500"/>
                    </a:cxn>
                    <a:cxn ang="0">
                      <a:pos x="250" y="375"/>
                    </a:cxn>
                    <a:cxn ang="0">
                      <a:pos x="375" y="250"/>
                    </a:cxn>
                    <a:cxn ang="0">
                      <a:pos x="500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5" y="6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2" name="Oval 3479"/>
                <p:cNvSpPr/>
                <p:nvPr/>
              </p:nvSpPr>
              <p:spPr>
                <a:xfrm>
                  <a:off x="2010" y="1796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43" name="Oval 3480"/>
                <p:cNvSpPr/>
                <p:nvPr/>
              </p:nvSpPr>
              <p:spPr>
                <a:xfrm>
                  <a:off x="2015" y="1801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44" name="Oval 3481"/>
                <p:cNvSpPr/>
                <p:nvPr/>
              </p:nvSpPr>
              <p:spPr>
                <a:xfrm>
                  <a:off x="1989" y="1791"/>
                  <a:ext cx="46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45" name="Freeform 3482"/>
                <p:cNvSpPr>
                  <a:spLocks noEditPoints="1"/>
                </p:cNvSpPr>
                <p:nvPr/>
              </p:nvSpPr>
              <p:spPr>
                <a:xfrm>
                  <a:off x="2040" y="1836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"/>
                        <a:pt x="3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1" y="14"/>
                        <a:pt x="8" y="14"/>
                      </a:cubicBezTo>
                      <a:cubicBezTo>
                        <a:pt x="4" y="14"/>
                        <a:pt x="2" y="11"/>
                        <a:pt x="2" y="8"/>
                      </a:cubicBezTo>
                      <a:cubicBezTo>
                        <a:pt x="2" y="5"/>
                        <a:pt x="4" y="2"/>
                        <a:pt x="8" y="2"/>
                      </a:cubicBezTo>
                      <a:cubicBezTo>
                        <a:pt x="11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6" name="Freeform 3483"/>
                <p:cNvSpPr>
                  <a:spLocks noEditPoints="1"/>
                </p:cNvSpPr>
                <p:nvPr/>
              </p:nvSpPr>
              <p:spPr>
                <a:xfrm>
                  <a:off x="2045" y="1841"/>
                  <a:ext cx="72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928"/>
                    </a:cxn>
                    <a:cxn ang="0">
                      <a:pos x="951" y="0"/>
                    </a:cxn>
                    <a:cxn ang="0">
                      <a:pos x="0" y="928"/>
                    </a:cxn>
                    <a:cxn ang="0">
                      <a:pos x="951" y="1826"/>
                    </a:cxn>
                    <a:cxn ang="0">
                      <a:pos x="1903" y="928"/>
                    </a:cxn>
                    <a:cxn ang="0">
                      <a:pos x="1641" y="928"/>
                    </a:cxn>
                    <a:cxn ang="0">
                      <a:pos x="951" y="1567"/>
                    </a:cxn>
                    <a:cxn ang="0">
                      <a:pos x="262" y="928"/>
                    </a:cxn>
                    <a:cxn ang="0">
                      <a:pos x="951" y="259"/>
                    </a:cxn>
                    <a:cxn ang="0">
                      <a:pos x="1641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9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9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7" name="Freeform 3484"/>
                <p:cNvSpPr>
                  <a:spLocks noEditPoints="1"/>
                </p:cNvSpPr>
                <p:nvPr/>
              </p:nvSpPr>
              <p:spPr>
                <a:xfrm>
                  <a:off x="2051" y="1847"/>
                  <a:ext cx="61" cy="60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750"/>
                    </a:cxn>
                    <a:cxn ang="0">
                      <a:pos x="803" y="0"/>
                    </a:cxn>
                    <a:cxn ang="0">
                      <a:pos x="0" y="750"/>
                    </a:cxn>
                    <a:cxn ang="0">
                      <a:pos x="803" y="1500"/>
                    </a:cxn>
                    <a:cxn ang="0">
                      <a:pos x="1576" y="750"/>
                    </a:cxn>
                    <a:cxn ang="0">
                      <a:pos x="1317" y="750"/>
                    </a:cxn>
                    <a:cxn ang="0">
                      <a:pos x="803" y="1250"/>
                    </a:cxn>
                    <a:cxn ang="0">
                      <a:pos x="259" y="750"/>
                    </a:cxn>
                    <a:cxn ang="0">
                      <a:pos x="803" y="250"/>
                    </a:cxn>
                    <a:cxn ang="0">
                      <a:pos x="1317" y="750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8" name="Freeform 3485"/>
                <p:cNvSpPr>
                  <a:spLocks noEditPoints="1"/>
                </p:cNvSpPr>
                <p:nvPr/>
              </p:nvSpPr>
              <p:spPr>
                <a:xfrm>
                  <a:off x="2056" y="1852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6" y="8"/>
                        <a:pt x="5" y="8"/>
                      </a:cubicBezTo>
                      <a:cubicBezTo>
                        <a:pt x="3" y="8"/>
                        <a:pt x="2" y="7"/>
                        <a:pt x="2" y="5"/>
                      </a:cubicBezTo>
                      <a:cubicBezTo>
                        <a:pt x="2" y="3"/>
                        <a:pt x="3" y="2"/>
                        <a:pt x="5" y="2"/>
                      </a:cubicBezTo>
                      <a:cubicBezTo>
                        <a:pt x="6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49" name="Freeform 3486"/>
                <p:cNvSpPr>
                  <a:spLocks noEditPoints="1"/>
                </p:cNvSpPr>
                <p:nvPr/>
              </p:nvSpPr>
              <p:spPr>
                <a:xfrm>
                  <a:off x="2061" y="1857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0" name="Freeform 3487"/>
                <p:cNvSpPr>
                  <a:spLocks noEditPoints="1"/>
                </p:cNvSpPr>
                <p:nvPr/>
              </p:nvSpPr>
              <p:spPr>
                <a:xfrm>
                  <a:off x="2066" y="1862"/>
                  <a:ext cx="30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750" y="375"/>
                    </a:cxn>
                    <a:cxn ang="0">
                      <a:pos x="375" y="0"/>
                    </a:cxn>
                    <a:cxn ang="0">
                      <a:pos x="0" y="375"/>
                    </a:cxn>
                    <a:cxn ang="0">
                      <a:pos x="375" y="750"/>
                    </a:cxn>
                    <a:cxn ang="0">
                      <a:pos x="750" y="375"/>
                    </a:cxn>
                    <a:cxn ang="0">
                      <a:pos x="500" y="375"/>
                    </a:cxn>
                    <a:cxn ang="0">
                      <a:pos x="375" y="500"/>
                    </a:cxn>
                    <a:cxn ang="0">
                      <a:pos x="250" y="375"/>
                    </a:cxn>
                    <a:cxn ang="0">
                      <a:pos x="375" y="250"/>
                    </a:cxn>
                    <a:cxn ang="0">
                      <a:pos x="500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4" y="6"/>
                        <a:pt x="6" y="5"/>
                        <a:pt x="6" y="3"/>
                      </a:cubicBezTo>
                      <a:moveTo>
                        <a:pt x="4" y="3"/>
                      </a:move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1" name="Oval 3488"/>
                <p:cNvSpPr/>
                <p:nvPr/>
              </p:nvSpPr>
              <p:spPr>
                <a:xfrm>
                  <a:off x="2071" y="1867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52" name="Oval 3489"/>
                <p:cNvSpPr/>
                <p:nvPr/>
              </p:nvSpPr>
              <p:spPr>
                <a:xfrm>
                  <a:off x="2076" y="1872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53" name="Oval 3490"/>
                <p:cNvSpPr/>
                <p:nvPr/>
              </p:nvSpPr>
              <p:spPr>
                <a:xfrm>
                  <a:off x="2051" y="1862"/>
                  <a:ext cx="40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54" name="Freeform 3491"/>
                <p:cNvSpPr>
                  <a:spLocks noEditPoints="1"/>
                </p:cNvSpPr>
                <p:nvPr/>
              </p:nvSpPr>
              <p:spPr>
                <a:xfrm>
                  <a:off x="2005" y="1836"/>
                  <a:ext cx="81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076" y="1053"/>
                    </a:cxn>
                    <a:cxn ang="0">
                      <a:pos x="1053" y="0"/>
                    </a:cxn>
                    <a:cxn ang="0">
                      <a:pos x="0" y="1053"/>
                    </a:cxn>
                    <a:cxn ang="0">
                      <a:pos x="1053" y="2076"/>
                    </a:cxn>
                    <a:cxn ang="0">
                      <a:pos x="2076" y="1053"/>
                    </a:cxn>
                    <a:cxn ang="0">
                      <a:pos x="1817" y="1053"/>
                    </a:cxn>
                    <a:cxn ang="0">
                      <a:pos x="1053" y="1817"/>
                    </a:cxn>
                    <a:cxn ang="0">
                      <a:pos x="258" y="1053"/>
                    </a:cxn>
                    <a:cxn ang="0">
                      <a:pos x="1053" y="258"/>
                    </a:cxn>
                    <a:cxn ang="0">
                      <a:pos x="1817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12"/>
                        <a:pt x="3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1" y="14"/>
                        <a:pt x="8" y="14"/>
                      </a:cubicBezTo>
                      <a:cubicBezTo>
                        <a:pt x="4" y="14"/>
                        <a:pt x="2" y="11"/>
                        <a:pt x="2" y="8"/>
                      </a:cubicBezTo>
                      <a:cubicBezTo>
                        <a:pt x="2" y="4"/>
                        <a:pt x="4" y="2"/>
                        <a:pt x="8" y="2"/>
                      </a:cubicBezTo>
                      <a:cubicBezTo>
                        <a:pt x="11" y="2"/>
                        <a:pt x="14" y="4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5" name="Freeform 3492"/>
                <p:cNvSpPr>
                  <a:spLocks noEditPoints="1"/>
                </p:cNvSpPr>
                <p:nvPr/>
              </p:nvSpPr>
              <p:spPr>
                <a:xfrm>
                  <a:off x="2010" y="1841"/>
                  <a:ext cx="71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826" y="928"/>
                    </a:cxn>
                    <a:cxn ang="0">
                      <a:pos x="928" y="0"/>
                    </a:cxn>
                    <a:cxn ang="0">
                      <a:pos x="0" y="928"/>
                    </a:cxn>
                    <a:cxn ang="0">
                      <a:pos x="928" y="1826"/>
                    </a:cxn>
                    <a:cxn ang="0">
                      <a:pos x="1826" y="928"/>
                    </a:cxn>
                    <a:cxn ang="0">
                      <a:pos x="1567" y="928"/>
                    </a:cxn>
                    <a:cxn ang="0">
                      <a:pos x="928" y="1567"/>
                    </a:cxn>
                    <a:cxn ang="0">
                      <a:pos x="259" y="928"/>
                    </a:cxn>
                    <a:cxn ang="0">
                      <a:pos x="928" y="259"/>
                    </a:cxn>
                    <a:cxn ang="0">
                      <a:pos x="1567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0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0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9"/>
                        <a:pt x="9" y="12"/>
                        <a:pt x="7" y="12"/>
                      </a:cubicBezTo>
                      <a:cubicBezTo>
                        <a:pt x="4" y="12"/>
                        <a:pt x="2" y="9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9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6" name="Freeform 3493"/>
                <p:cNvSpPr>
                  <a:spLocks noEditPoints="1"/>
                </p:cNvSpPr>
                <p:nvPr/>
              </p:nvSpPr>
              <p:spPr>
                <a:xfrm>
                  <a:off x="2015" y="1847"/>
                  <a:ext cx="61" cy="60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750"/>
                    </a:cxn>
                    <a:cxn ang="0">
                      <a:pos x="803" y="0"/>
                    </a:cxn>
                    <a:cxn ang="0">
                      <a:pos x="0" y="750"/>
                    </a:cxn>
                    <a:cxn ang="0">
                      <a:pos x="803" y="1500"/>
                    </a:cxn>
                    <a:cxn ang="0">
                      <a:pos x="1576" y="750"/>
                    </a:cxn>
                    <a:cxn ang="0">
                      <a:pos x="1317" y="750"/>
                    </a:cxn>
                    <a:cxn ang="0">
                      <a:pos x="803" y="1250"/>
                    </a:cxn>
                    <a:cxn ang="0">
                      <a:pos x="259" y="750"/>
                    </a:cxn>
                    <a:cxn ang="0">
                      <a:pos x="803" y="250"/>
                    </a:cxn>
                    <a:cxn ang="0">
                      <a:pos x="1317" y="750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2"/>
                        <a:pt x="9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2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3" y="10"/>
                        <a:pt x="2" y="8"/>
                        <a:pt x="2" y="6"/>
                      </a:cubicBezTo>
                      <a:cubicBezTo>
                        <a:pt x="2" y="4"/>
                        <a:pt x="3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7" name="Freeform 3494"/>
                <p:cNvSpPr>
                  <a:spLocks noEditPoints="1"/>
                </p:cNvSpPr>
                <p:nvPr/>
              </p:nvSpPr>
              <p:spPr>
                <a:xfrm>
                  <a:off x="2020" y="1852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10"/>
                        <a:pt x="5" y="10"/>
                      </a:cubicBezTo>
                      <a:cubicBezTo>
                        <a:pt x="7" y="10"/>
                        <a:pt x="10" y="7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6" y="8"/>
                        <a:pt x="5" y="8"/>
                      </a:cubicBezTo>
                      <a:cubicBezTo>
                        <a:pt x="3" y="8"/>
                        <a:pt x="2" y="6"/>
                        <a:pt x="2" y="5"/>
                      </a:cubicBezTo>
                      <a:cubicBezTo>
                        <a:pt x="2" y="3"/>
                        <a:pt x="3" y="2"/>
                        <a:pt x="5" y="2"/>
                      </a:cubicBezTo>
                      <a:cubicBezTo>
                        <a:pt x="6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8" name="Freeform 3495"/>
                <p:cNvSpPr>
                  <a:spLocks noEditPoints="1"/>
                </p:cNvSpPr>
                <p:nvPr/>
              </p:nvSpPr>
              <p:spPr>
                <a:xfrm>
                  <a:off x="2025" y="1857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59" name="Freeform 3496"/>
                <p:cNvSpPr>
                  <a:spLocks noEditPoints="1"/>
                </p:cNvSpPr>
                <p:nvPr/>
              </p:nvSpPr>
              <p:spPr>
                <a:xfrm>
                  <a:off x="2030" y="1862"/>
                  <a:ext cx="31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827" y="375"/>
                    </a:cxn>
                    <a:cxn ang="0">
                      <a:pos x="429" y="0"/>
                    </a:cxn>
                    <a:cxn ang="0">
                      <a:pos x="0" y="375"/>
                    </a:cxn>
                    <a:cxn ang="0">
                      <a:pos x="429" y="750"/>
                    </a:cxn>
                    <a:cxn ang="0">
                      <a:pos x="827" y="375"/>
                    </a:cxn>
                    <a:cxn ang="0">
                      <a:pos x="563" y="375"/>
                    </a:cxn>
                    <a:cxn ang="0">
                      <a:pos x="429" y="500"/>
                    </a:cxn>
                    <a:cxn ang="0">
                      <a:pos x="269" y="375"/>
                    </a:cxn>
                    <a:cxn ang="0">
                      <a:pos x="429" y="250"/>
                    </a:cxn>
                    <a:cxn ang="0">
                      <a:pos x="563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4" y="6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0" name="Oval 3497"/>
                <p:cNvSpPr/>
                <p:nvPr/>
              </p:nvSpPr>
              <p:spPr>
                <a:xfrm>
                  <a:off x="2035" y="1867"/>
                  <a:ext cx="21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61" name="Oval 3498"/>
                <p:cNvSpPr/>
                <p:nvPr/>
              </p:nvSpPr>
              <p:spPr>
                <a:xfrm>
                  <a:off x="2040" y="1872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62" name="Oval 3499"/>
                <p:cNvSpPr/>
                <p:nvPr/>
              </p:nvSpPr>
              <p:spPr>
                <a:xfrm>
                  <a:off x="2015" y="1862"/>
                  <a:ext cx="41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63" name="Freeform 3500"/>
                <p:cNvSpPr>
                  <a:spLocks noEditPoints="1"/>
                </p:cNvSpPr>
                <p:nvPr/>
              </p:nvSpPr>
              <p:spPr>
                <a:xfrm>
                  <a:off x="2076" y="1806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1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1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4" name="Freeform 3501"/>
                <p:cNvSpPr>
                  <a:spLocks noEditPoints="1"/>
                </p:cNvSpPr>
                <p:nvPr/>
              </p:nvSpPr>
              <p:spPr>
                <a:xfrm>
                  <a:off x="2081" y="1811"/>
                  <a:ext cx="72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928"/>
                    </a:cxn>
                    <a:cxn ang="0">
                      <a:pos x="951" y="0"/>
                    </a:cxn>
                    <a:cxn ang="0">
                      <a:pos x="0" y="928"/>
                    </a:cxn>
                    <a:cxn ang="0">
                      <a:pos x="951" y="1826"/>
                    </a:cxn>
                    <a:cxn ang="0">
                      <a:pos x="1903" y="928"/>
                    </a:cxn>
                    <a:cxn ang="0">
                      <a:pos x="1641" y="928"/>
                    </a:cxn>
                    <a:cxn ang="0">
                      <a:pos x="951" y="1567"/>
                    </a:cxn>
                    <a:cxn ang="0">
                      <a:pos x="262" y="928"/>
                    </a:cxn>
                    <a:cxn ang="0">
                      <a:pos x="951" y="259"/>
                    </a:cxn>
                    <a:cxn ang="0">
                      <a:pos x="1641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5" name="Freeform 3502"/>
                <p:cNvSpPr>
                  <a:spLocks noEditPoints="1"/>
                </p:cNvSpPr>
                <p:nvPr/>
              </p:nvSpPr>
              <p:spPr>
                <a:xfrm>
                  <a:off x="2086" y="1816"/>
                  <a:ext cx="61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803"/>
                    </a:cxn>
                    <a:cxn ang="0">
                      <a:pos x="803" y="0"/>
                    </a:cxn>
                    <a:cxn ang="0">
                      <a:pos x="0" y="803"/>
                    </a:cxn>
                    <a:cxn ang="0">
                      <a:pos x="803" y="1576"/>
                    </a:cxn>
                    <a:cxn ang="0">
                      <a:pos x="1576" y="803"/>
                    </a:cxn>
                    <a:cxn ang="0">
                      <a:pos x="1317" y="803"/>
                    </a:cxn>
                    <a:cxn ang="0">
                      <a:pos x="803" y="1317"/>
                    </a:cxn>
                    <a:cxn ang="0">
                      <a:pos x="259" y="803"/>
                    </a:cxn>
                    <a:cxn ang="0">
                      <a:pos x="803" y="259"/>
                    </a:cxn>
                    <a:cxn ang="0">
                      <a:pos x="1317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6" name="Freeform 3503"/>
                <p:cNvSpPr>
                  <a:spLocks noEditPoints="1"/>
                </p:cNvSpPr>
                <p:nvPr/>
              </p:nvSpPr>
              <p:spPr>
                <a:xfrm>
                  <a:off x="2091" y="1821"/>
                  <a:ext cx="51" cy="51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78"/>
                    </a:cxn>
                    <a:cxn ang="0">
                      <a:pos x="678" y="0"/>
                    </a:cxn>
                    <a:cxn ang="0">
                      <a:pos x="0" y="678"/>
                    </a:cxn>
                    <a:cxn ang="0">
                      <a:pos x="678" y="1326"/>
                    </a:cxn>
                    <a:cxn ang="0">
                      <a:pos x="1326" y="678"/>
                    </a:cxn>
                    <a:cxn ang="0">
                      <a:pos x="1066" y="678"/>
                    </a:cxn>
                    <a:cxn ang="0">
                      <a:pos x="678" y="1066"/>
                    </a:cxn>
                    <a:cxn ang="0">
                      <a:pos x="260" y="678"/>
                    </a:cxn>
                    <a:cxn ang="0">
                      <a:pos x="678" y="260"/>
                    </a:cxn>
                    <a:cxn ang="0">
                      <a:pos x="1066" y="678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3" y="8"/>
                        <a:pt x="2" y="7"/>
                        <a:pt x="2" y="5"/>
                      </a:cubicBezTo>
                      <a:cubicBezTo>
                        <a:pt x="2" y="3"/>
                        <a:pt x="3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7" name="Freeform 3504"/>
                <p:cNvSpPr>
                  <a:spLocks noEditPoints="1"/>
                </p:cNvSpPr>
                <p:nvPr/>
              </p:nvSpPr>
              <p:spPr>
                <a:xfrm>
                  <a:off x="2096" y="1826"/>
                  <a:ext cx="41" cy="41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54"/>
                    </a:cxn>
                    <a:cxn ang="0">
                      <a:pos x="554" y="0"/>
                    </a:cxn>
                    <a:cxn ang="0">
                      <a:pos x="0" y="554"/>
                    </a:cxn>
                    <a:cxn ang="0">
                      <a:pos x="554" y="1076"/>
                    </a:cxn>
                    <a:cxn ang="0">
                      <a:pos x="1076" y="554"/>
                    </a:cxn>
                    <a:cxn ang="0">
                      <a:pos x="815" y="554"/>
                    </a:cxn>
                    <a:cxn ang="0">
                      <a:pos x="554" y="815"/>
                    </a:cxn>
                    <a:cxn ang="0">
                      <a:pos x="261" y="554"/>
                    </a:cxn>
                    <a:cxn ang="0">
                      <a:pos x="554" y="261"/>
                    </a:cxn>
                    <a:cxn ang="0">
                      <a:pos x="815" y="554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68" name="Oval 3505"/>
                <p:cNvSpPr/>
                <p:nvPr/>
              </p:nvSpPr>
              <p:spPr>
                <a:xfrm>
                  <a:off x="2102" y="1831"/>
                  <a:ext cx="30" cy="31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69" name="Oval 3506"/>
                <p:cNvSpPr/>
                <p:nvPr/>
              </p:nvSpPr>
              <p:spPr>
                <a:xfrm>
                  <a:off x="2107" y="1836"/>
                  <a:ext cx="20" cy="21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70" name="Oval 3507"/>
                <p:cNvSpPr/>
                <p:nvPr/>
              </p:nvSpPr>
              <p:spPr>
                <a:xfrm>
                  <a:off x="2112" y="1841"/>
                  <a:ext cx="10" cy="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71" name="Oval 3508"/>
                <p:cNvSpPr/>
                <p:nvPr/>
              </p:nvSpPr>
              <p:spPr>
                <a:xfrm>
                  <a:off x="2086" y="1831"/>
                  <a:ext cx="41" cy="41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72" name="Freeform 3509"/>
                <p:cNvSpPr>
                  <a:spLocks noEditPoints="1"/>
                </p:cNvSpPr>
                <p:nvPr/>
              </p:nvSpPr>
              <p:spPr>
                <a:xfrm>
                  <a:off x="2066" y="1761"/>
                  <a:ext cx="81" cy="80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076" y="1000"/>
                    </a:cxn>
                    <a:cxn ang="0">
                      <a:pos x="1053" y="0"/>
                    </a:cxn>
                    <a:cxn ang="0">
                      <a:pos x="0" y="1000"/>
                    </a:cxn>
                    <a:cxn ang="0">
                      <a:pos x="1053" y="2000"/>
                    </a:cxn>
                    <a:cxn ang="0">
                      <a:pos x="2076" y="1000"/>
                    </a:cxn>
                    <a:cxn ang="0">
                      <a:pos x="1817" y="1000"/>
                    </a:cxn>
                    <a:cxn ang="0">
                      <a:pos x="1053" y="1750"/>
                    </a:cxn>
                    <a:cxn ang="0">
                      <a:pos x="258" y="1000"/>
                    </a:cxn>
                    <a:cxn ang="0">
                      <a:pos x="1053" y="250"/>
                    </a:cxn>
                    <a:cxn ang="0">
                      <a:pos x="1817" y="1000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12" y="16"/>
                        <a:pt x="16" y="13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1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5"/>
                        <a:pt x="5" y="2"/>
                        <a:pt x="8" y="2"/>
                      </a:cubicBezTo>
                      <a:cubicBezTo>
                        <a:pt x="11" y="2"/>
                        <a:pt x="14" y="5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3" name="Freeform 3510"/>
                <p:cNvSpPr>
                  <a:spLocks noEditPoints="1"/>
                </p:cNvSpPr>
                <p:nvPr/>
              </p:nvSpPr>
              <p:spPr>
                <a:xfrm>
                  <a:off x="2071" y="1766"/>
                  <a:ext cx="71" cy="70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826" y="875"/>
                    </a:cxn>
                    <a:cxn ang="0">
                      <a:pos x="928" y="0"/>
                    </a:cxn>
                    <a:cxn ang="0">
                      <a:pos x="0" y="875"/>
                    </a:cxn>
                    <a:cxn ang="0">
                      <a:pos x="928" y="1750"/>
                    </a:cxn>
                    <a:cxn ang="0">
                      <a:pos x="1826" y="875"/>
                    </a:cxn>
                    <a:cxn ang="0">
                      <a:pos x="1567" y="875"/>
                    </a:cxn>
                    <a:cxn ang="0">
                      <a:pos x="928" y="1500"/>
                    </a:cxn>
                    <a:cxn ang="0">
                      <a:pos x="259" y="875"/>
                    </a:cxn>
                    <a:cxn ang="0">
                      <a:pos x="928" y="250"/>
                    </a:cxn>
                    <a:cxn ang="0">
                      <a:pos x="1567" y="875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10"/>
                        <a:pt x="10" y="12"/>
                        <a:pt x="7" y="12"/>
                      </a:cubicBezTo>
                      <a:cubicBezTo>
                        <a:pt x="4" y="12"/>
                        <a:pt x="2" y="10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4" name="Freeform 3511"/>
                <p:cNvSpPr>
                  <a:spLocks noEditPoints="1"/>
                </p:cNvSpPr>
                <p:nvPr/>
              </p:nvSpPr>
              <p:spPr>
                <a:xfrm>
                  <a:off x="2076" y="1771"/>
                  <a:ext cx="61" cy="60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750"/>
                    </a:cxn>
                    <a:cxn ang="0">
                      <a:pos x="803" y="0"/>
                    </a:cxn>
                    <a:cxn ang="0">
                      <a:pos x="0" y="750"/>
                    </a:cxn>
                    <a:cxn ang="0">
                      <a:pos x="803" y="1500"/>
                    </a:cxn>
                    <a:cxn ang="0">
                      <a:pos x="1576" y="750"/>
                    </a:cxn>
                    <a:cxn ang="0">
                      <a:pos x="1317" y="750"/>
                    </a:cxn>
                    <a:cxn ang="0">
                      <a:pos x="803" y="1250"/>
                    </a:cxn>
                    <a:cxn ang="0">
                      <a:pos x="259" y="750"/>
                    </a:cxn>
                    <a:cxn ang="0">
                      <a:pos x="803" y="250"/>
                    </a:cxn>
                    <a:cxn ang="0">
                      <a:pos x="1317" y="750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5" name="Freeform 3512"/>
                <p:cNvSpPr>
                  <a:spLocks noEditPoints="1"/>
                </p:cNvSpPr>
                <p:nvPr/>
              </p:nvSpPr>
              <p:spPr>
                <a:xfrm>
                  <a:off x="2081" y="1776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8" y="10"/>
                        <a:pt x="10" y="8"/>
                        <a:pt x="10" y="5"/>
                      </a:cubicBezTo>
                      <a:moveTo>
                        <a:pt x="8" y="5"/>
                      </a:moveTo>
                      <a:cubicBezTo>
                        <a:pt x="8" y="7"/>
                        <a:pt x="7" y="8"/>
                        <a:pt x="5" y="8"/>
                      </a:cubicBezTo>
                      <a:cubicBezTo>
                        <a:pt x="3" y="8"/>
                        <a:pt x="2" y="7"/>
                        <a:pt x="2" y="5"/>
                      </a:cubicBezTo>
                      <a:cubicBezTo>
                        <a:pt x="2" y="4"/>
                        <a:pt x="3" y="2"/>
                        <a:pt x="5" y="2"/>
                      </a:cubicBezTo>
                      <a:cubicBezTo>
                        <a:pt x="7" y="2"/>
                        <a:pt x="8" y="4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6" name="Freeform 3513"/>
                <p:cNvSpPr>
                  <a:spLocks noEditPoints="1"/>
                </p:cNvSpPr>
                <p:nvPr/>
              </p:nvSpPr>
              <p:spPr>
                <a:xfrm>
                  <a:off x="2086" y="1781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7" name="Freeform 3514"/>
                <p:cNvSpPr>
                  <a:spLocks noEditPoints="1"/>
                </p:cNvSpPr>
                <p:nvPr/>
              </p:nvSpPr>
              <p:spPr>
                <a:xfrm>
                  <a:off x="2091" y="1786"/>
                  <a:ext cx="31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827" y="375"/>
                    </a:cxn>
                    <a:cxn ang="0">
                      <a:pos x="429" y="0"/>
                    </a:cxn>
                    <a:cxn ang="0">
                      <a:pos x="0" y="375"/>
                    </a:cxn>
                    <a:cxn ang="0">
                      <a:pos x="429" y="750"/>
                    </a:cxn>
                    <a:cxn ang="0">
                      <a:pos x="827" y="375"/>
                    </a:cxn>
                    <a:cxn ang="0">
                      <a:pos x="563" y="375"/>
                    </a:cxn>
                    <a:cxn ang="0">
                      <a:pos x="429" y="500"/>
                    </a:cxn>
                    <a:cxn ang="0">
                      <a:pos x="269" y="375"/>
                    </a:cxn>
                    <a:cxn ang="0">
                      <a:pos x="429" y="250"/>
                    </a:cxn>
                    <a:cxn ang="0">
                      <a:pos x="563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5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5" y="6"/>
                        <a:pt x="6" y="5"/>
                        <a:pt x="6" y="3"/>
                      </a:cubicBezTo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4" y="2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78" name="Oval 3515"/>
                <p:cNvSpPr/>
                <p:nvPr/>
              </p:nvSpPr>
              <p:spPr>
                <a:xfrm>
                  <a:off x="2096" y="1791"/>
                  <a:ext cx="21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79" name="Oval 3516"/>
                <p:cNvSpPr/>
                <p:nvPr/>
              </p:nvSpPr>
              <p:spPr>
                <a:xfrm>
                  <a:off x="2102" y="179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80" name="Oval 3517"/>
                <p:cNvSpPr/>
                <p:nvPr/>
              </p:nvSpPr>
              <p:spPr>
                <a:xfrm>
                  <a:off x="2076" y="1786"/>
                  <a:ext cx="41" cy="45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81" name="Freeform 3518"/>
                <p:cNvSpPr>
                  <a:spLocks noEditPoints="1"/>
                </p:cNvSpPr>
                <p:nvPr/>
              </p:nvSpPr>
              <p:spPr>
                <a:xfrm>
                  <a:off x="2091" y="1771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4"/>
                        <a:pt x="5" y="2"/>
                        <a:pt x="8" y="2"/>
                      </a:cubicBezTo>
                      <a:cubicBezTo>
                        <a:pt x="12" y="2"/>
                        <a:pt x="14" y="4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82" name="Freeform 3519"/>
                <p:cNvSpPr>
                  <a:spLocks noEditPoints="1"/>
                </p:cNvSpPr>
                <p:nvPr/>
              </p:nvSpPr>
              <p:spPr>
                <a:xfrm>
                  <a:off x="2096" y="1776"/>
                  <a:ext cx="72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928"/>
                    </a:cxn>
                    <a:cxn ang="0">
                      <a:pos x="951" y="0"/>
                    </a:cxn>
                    <a:cxn ang="0">
                      <a:pos x="0" y="928"/>
                    </a:cxn>
                    <a:cxn ang="0">
                      <a:pos x="951" y="1826"/>
                    </a:cxn>
                    <a:cxn ang="0">
                      <a:pos x="1903" y="928"/>
                    </a:cxn>
                    <a:cxn ang="0">
                      <a:pos x="1641" y="928"/>
                    </a:cxn>
                    <a:cxn ang="0">
                      <a:pos x="951" y="1567"/>
                    </a:cxn>
                    <a:cxn ang="0">
                      <a:pos x="262" y="928"/>
                    </a:cxn>
                    <a:cxn ang="0">
                      <a:pos x="951" y="259"/>
                    </a:cxn>
                    <a:cxn ang="0">
                      <a:pos x="1641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moveTo>
                        <a:pt x="12" y="7"/>
                      </a:moveTo>
                      <a:cubicBezTo>
                        <a:pt x="12" y="9"/>
                        <a:pt x="10" y="12"/>
                        <a:pt x="7" y="12"/>
                      </a:cubicBezTo>
                      <a:cubicBezTo>
                        <a:pt x="5" y="12"/>
                        <a:pt x="2" y="9"/>
                        <a:pt x="2" y="7"/>
                      </a:cubicBezTo>
                      <a:cubicBezTo>
                        <a:pt x="2" y="4"/>
                        <a:pt x="5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83" name="Freeform 3520"/>
                <p:cNvSpPr>
                  <a:spLocks noEditPoints="1"/>
                </p:cNvSpPr>
                <p:nvPr/>
              </p:nvSpPr>
              <p:spPr>
                <a:xfrm>
                  <a:off x="2102" y="1781"/>
                  <a:ext cx="61" cy="60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576" y="750"/>
                    </a:cxn>
                    <a:cxn ang="0">
                      <a:pos x="803" y="0"/>
                    </a:cxn>
                    <a:cxn ang="0">
                      <a:pos x="0" y="750"/>
                    </a:cxn>
                    <a:cxn ang="0">
                      <a:pos x="803" y="1500"/>
                    </a:cxn>
                    <a:cxn ang="0">
                      <a:pos x="1576" y="750"/>
                    </a:cxn>
                    <a:cxn ang="0">
                      <a:pos x="1317" y="750"/>
                    </a:cxn>
                    <a:cxn ang="0">
                      <a:pos x="803" y="1250"/>
                    </a:cxn>
                    <a:cxn ang="0">
                      <a:pos x="259" y="750"/>
                    </a:cxn>
                    <a:cxn ang="0">
                      <a:pos x="803" y="250"/>
                    </a:cxn>
                    <a:cxn ang="0">
                      <a:pos x="1317" y="750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9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3"/>
                        <a:pt x="4" y="2"/>
                        <a:pt x="6" y="2"/>
                      </a:cubicBezTo>
                      <a:cubicBezTo>
                        <a:pt x="9" y="2"/>
                        <a:pt x="10" y="3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84" name="Freeform 3521"/>
                <p:cNvSpPr>
                  <a:spLocks noEditPoints="1"/>
                </p:cNvSpPr>
                <p:nvPr/>
              </p:nvSpPr>
              <p:spPr>
                <a:xfrm>
                  <a:off x="2107" y="1786"/>
                  <a:ext cx="51" cy="50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25"/>
                    </a:cxn>
                    <a:cxn ang="0">
                      <a:pos x="678" y="0"/>
                    </a:cxn>
                    <a:cxn ang="0">
                      <a:pos x="0" y="625"/>
                    </a:cxn>
                    <a:cxn ang="0">
                      <a:pos x="678" y="1250"/>
                    </a:cxn>
                    <a:cxn ang="0">
                      <a:pos x="1326" y="625"/>
                    </a:cxn>
                    <a:cxn ang="0">
                      <a:pos x="1066" y="625"/>
                    </a:cxn>
                    <a:cxn ang="0">
                      <a:pos x="678" y="1000"/>
                    </a:cxn>
                    <a:cxn ang="0">
                      <a:pos x="260" y="625"/>
                    </a:cxn>
                    <a:cxn ang="0">
                      <a:pos x="678" y="250"/>
                    </a:cxn>
                    <a:cxn ang="0">
                      <a:pos x="1066" y="625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7"/>
                        <a:pt x="3" y="10"/>
                        <a:pt x="5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7" y="8"/>
                        <a:pt x="5" y="8"/>
                      </a:cubicBezTo>
                      <a:cubicBezTo>
                        <a:pt x="4" y="8"/>
                        <a:pt x="2" y="6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85" name="Freeform 3522"/>
                <p:cNvSpPr>
                  <a:spLocks noEditPoints="1"/>
                </p:cNvSpPr>
                <p:nvPr/>
              </p:nvSpPr>
              <p:spPr>
                <a:xfrm>
                  <a:off x="2112" y="1791"/>
                  <a:ext cx="41" cy="40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76" y="500"/>
                    </a:cxn>
                    <a:cxn ang="0">
                      <a:pos x="554" y="0"/>
                    </a:cxn>
                    <a:cxn ang="0">
                      <a:pos x="0" y="500"/>
                    </a:cxn>
                    <a:cxn ang="0">
                      <a:pos x="554" y="1000"/>
                    </a:cxn>
                    <a:cxn ang="0">
                      <a:pos x="1076" y="500"/>
                    </a:cxn>
                    <a:cxn ang="0">
                      <a:pos x="815" y="500"/>
                    </a:cxn>
                    <a:cxn ang="0">
                      <a:pos x="554" y="750"/>
                    </a:cxn>
                    <a:cxn ang="0">
                      <a:pos x="261" y="500"/>
                    </a:cxn>
                    <a:cxn ang="0">
                      <a:pos x="554" y="250"/>
                    </a:cxn>
                    <a:cxn ang="0">
                      <a:pos x="815" y="500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1"/>
                        <a:pt x="7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7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86" name="Oval 3523"/>
                <p:cNvSpPr/>
                <p:nvPr/>
              </p:nvSpPr>
              <p:spPr>
                <a:xfrm>
                  <a:off x="2117" y="1796"/>
                  <a:ext cx="30" cy="30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87" name="Oval 3524"/>
                <p:cNvSpPr/>
                <p:nvPr/>
              </p:nvSpPr>
              <p:spPr>
                <a:xfrm>
                  <a:off x="2122" y="1801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88" name="Oval 3525"/>
                <p:cNvSpPr/>
                <p:nvPr/>
              </p:nvSpPr>
              <p:spPr>
                <a:xfrm>
                  <a:off x="2127" y="1806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89" name="Oval 3526"/>
                <p:cNvSpPr/>
                <p:nvPr/>
              </p:nvSpPr>
              <p:spPr>
                <a:xfrm>
                  <a:off x="2102" y="1796"/>
                  <a:ext cx="45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90" name="Freeform 3527"/>
                <p:cNvSpPr>
                  <a:spLocks noEditPoints="1"/>
                </p:cNvSpPr>
                <p:nvPr/>
              </p:nvSpPr>
              <p:spPr>
                <a:xfrm>
                  <a:off x="2081" y="1725"/>
                  <a:ext cx="82" cy="81"/>
                </a:xfrm>
                <a:custGeom>
                  <a:avLst/>
                  <a:gdLst>
                    <a:gd name="txL" fmla="*/ 0 w 16"/>
                    <a:gd name="txT" fmla="*/ 0 h 16"/>
                    <a:gd name="txR" fmla="*/ 16 w 16"/>
                    <a:gd name="txB" fmla="*/ 16 h 16"/>
                  </a:gdLst>
                  <a:ahLst/>
                  <a:cxnLst>
                    <a:cxn ang="0">
                      <a:pos x="2153" y="1053"/>
                    </a:cxn>
                    <a:cxn ang="0">
                      <a:pos x="1076" y="0"/>
                    </a:cxn>
                    <a:cxn ang="0">
                      <a:pos x="0" y="1053"/>
                    </a:cxn>
                    <a:cxn ang="0">
                      <a:pos x="1076" y="2076"/>
                    </a:cxn>
                    <a:cxn ang="0">
                      <a:pos x="2153" y="1053"/>
                    </a:cxn>
                    <a:cxn ang="0">
                      <a:pos x="1891" y="1053"/>
                    </a:cxn>
                    <a:cxn ang="0">
                      <a:pos x="1076" y="1817"/>
                    </a:cxn>
                    <a:cxn ang="0">
                      <a:pos x="261" y="1053"/>
                    </a:cxn>
                    <a:cxn ang="0">
                      <a:pos x="1076" y="258"/>
                    </a:cxn>
                    <a:cxn ang="0">
                      <a:pos x="1891" y="1053"/>
                    </a:cxn>
                  </a:cxnLst>
                  <a:rect l="txL" t="txT" r="txR" b="txB"/>
                  <a:pathLst>
                    <a:path w="16" h="16">
                      <a:moveTo>
                        <a:pt x="16" y="8"/>
                      </a:move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moveTo>
                        <a:pt x="14" y="8"/>
                      </a:moveTo>
                      <a:cubicBezTo>
                        <a:pt x="14" y="11"/>
                        <a:pt x="12" y="14"/>
                        <a:pt x="8" y="14"/>
                      </a:cubicBezTo>
                      <a:cubicBezTo>
                        <a:pt x="5" y="14"/>
                        <a:pt x="2" y="11"/>
                        <a:pt x="2" y="8"/>
                      </a:cubicBezTo>
                      <a:cubicBezTo>
                        <a:pt x="2" y="4"/>
                        <a:pt x="5" y="2"/>
                        <a:pt x="8" y="2"/>
                      </a:cubicBezTo>
                      <a:cubicBezTo>
                        <a:pt x="12" y="2"/>
                        <a:pt x="14" y="4"/>
                        <a:pt x="14" y="8"/>
                      </a:cubicBezTo>
                    </a:path>
                  </a:pathLst>
                </a:custGeom>
                <a:solidFill>
                  <a:srgbClr val="72706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1" name="Freeform 3528"/>
                <p:cNvSpPr>
                  <a:spLocks noEditPoints="1"/>
                </p:cNvSpPr>
                <p:nvPr/>
              </p:nvSpPr>
              <p:spPr>
                <a:xfrm>
                  <a:off x="2086" y="1730"/>
                  <a:ext cx="72" cy="71"/>
                </a:xfrm>
                <a:custGeom>
                  <a:avLst/>
                  <a:gdLst>
                    <a:gd name="txL" fmla="*/ 0 w 14"/>
                    <a:gd name="txT" fmla="*/ 0 h 14"/>
                    <a:gd name="txR" fmla="*/ 14 w 14"/>
                    <a:gd name="txB" fmla="*/ 14 h 14"/>
                  </a:gdLst>
                  <a:ahLst/>
                  <a:cxnLst>
                    <a:cxn ang="0">
                      <a:pos x="1903" y="928"/>
                    </a:cxn>
                    <a:cxn ang="0">
                      <a:pos x="951" y="0"/>
                    </a:cxn>
                    <a:cxn ang="0">
                      <a:pos x="0" y="928"/>
                    </a:cxn>
                    <a:cxn ang="0">
                      <a:pos x="951" y="1826"/>
                    </a:cxn>
                    <a:cxn ang="0">
                      <a:pos x="1903" y="928"/>
                    </a:cxn>
                    <a:cxn ang="0">
                      <a:pos x="1641" y="928"/>
                    </a:cxn>
                    <a:cxn ang="0">
                      <a:pos x="951" y="1567"/>
                    </a:cxn>
                    <a:cxn ang="0">
                      <a:pos x="262" y="928"/>
                    </a:cxn>
                    <a:cxn ang="0">
                      <a:pos x="951" y="259"/>
                    </a:cxn>
                    <a:cxn ang="0">
                      <a:pos x="1641" y="928"/>
                    </a:cxn>
                  </a:cxnLst>
                  <a:rect l="txL" t="txT" r="txR" b="txB"/>
                  <a:pathLst>
                    <a:path w="14" h="14">
                      <a:moveTo>
                        <a:pt x="14" y="7"/>
                      </a:moveTo>
                      <a:cubicBezTo>
                        <a:pt x="14" y="3"/>
                        <a:pt x="11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moveTo>
                        <a:pt x="12" y="7"/>
                      </a:moveTo>
                      <a:cubicBezTo>
                        <a:pt x="12" y="9"/>
                        <a:pt x="10" y="12"/>
                        <a:pt x="7" y="12"/>
                      </a:cubicBezTo>
                      <a:cubicBezTo>
                        <a:pt x="4" y="12"/>
                        <a:pt x="2" y="9"/>
                        <a:pt x="2" y="7"/>
                      </a:cubicBezTo>
                      <a:cubicBezTo>
                        <a:pt x="2" y="4"/>
                        <a:pt x="4" y="2"/>
                        <a:pt x="7" y="2"/>
                      </a:cubicBezTo>
                      <a:cubicBezTo>
                        <a:pt x="10" y="2"/>
                        <a:pt x="12" y="4"/>
                        <a:pt x="12" y="7"/>
                      </a:cubicBezTo>
                    </a:path>
                  </a:pathLst>
                </a:custGeom>
                <a:solidFill>
                  <a:srgbClr val="807E7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2" name="Freeform 3529"/>
                <p:cNvSpPr>
                  <a:spLocks noEditPoints="1"/>
                </p:cNvSpPr>
                <p:nvPr/>
              </p:nvSpPr>
              <p:spPr>
                <a:xfrm>
                  <a:off x="2091" y="1735"/>
                  <a:ext cx="62" cy="61"/>
                </a:xfrm>
                <a:custGeom>
                  <a:avLst/>
                  <a:gdLst>
                    <a:gd name="txL" fmla="*/ 0 w 12"/>
                    <a:gd name="txT" fmla="*/ 0 h 12"/>
                    <a:gd name="txR" fmla="*/ 12 w 12"/>
                    <a:gd name="txB" fmla="*/ 12 h 12"/>
                  </a:gdLst>
                  <a:ahLst/>
                  <a:cxnLst>
                    <a:cxn ang="0">
                      <a:pos x="1653" y="803"/>
                    </a:cxn>
                    <a:cxn ang="0">
                      <a:pos x="827" y="0"/>
                    </a:cxn>
                    <a:cxn ang="0">
                      <a:pos x="0" y="803"/>
                    </a:cxn>
                    <a:cxn ang="0">
                      <a:pos x="827" y="1576"/>
                    </a:cxn>
                    <a:cxn ang="0">
                      <a:pos x="1653" y="803"/>
                    </a:cxn>
                    <a:cxn ang="0">
                      <a:pos x="1390" y="803"/>
                    </a:cxn>
                    <a:cxn ang="0">
                      <a:pos x="827" y="1317"/>
                    </a:cxn>
                    <a:cxn ang="0">
                      <a:pos x="269" y="803"/>
                    </a:cxn>
                    <a:cxn ang="0">
                      <a:pos x="827" y="259"/>
                    </a:cxn>
                    <a:cxn ang="0">
                      <a:pos x="1390" y="803"/>
                    </a:cxn>
                  </a:cxnLst>
                  <a:rect l="txL" t="txT" r="txR" b="txB"/>
                  <a:pathLst>
                    <a:path w="12" h="12">
                      <a:moveTo>
                        <a:pt x="12" y="6"/>
                      </a:move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0" y="12"/>
                        <a:pt x="12" y="9"/>
                        <a:pt x="12" y="6"/>
                      </a:cubicBezTo>
                      <a:moveTo>
                        <a:pt x="10" y="6"/>
                      </a:moveTo>
                      <a:cubicBezTo>
                        <a:pt x="10" y="8"/>
                        <a:pt x="8" y="10"/>
                        <a:pt x="6" y="10"/>
                      </a:cubicBezTo>
                      <a:cubicBezTo>
                        <a:pt x="4" y="10"/>
                        <a:pt x="2" y="8"/>
                        <a:pt x="2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2"/>
                        <a:pt x="10" y="4"/>
                        <a:pt x="10" y="6"/>
                      </a:cubicBezTo>
                    </a:path>
                  </a:pathLst>
                </a:custGeom>
                <a:solidFill>
                  <a:srgbClr val="8E8D8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3" name="Freeform 3530"/>
                <p:cNvSpPr>
                  <a:spLocks noEditPoints="1"/>
                </p:cNvSpPr>
                <p:nvPr/>
              </p:nvSpPr>
              <p:spPr>
                <a:xfrm>
                  <a:off x="2096" y="1740"/>
                  <a:ext cx="51" cy="51"/>
                </a:xfrm>
                <a:custGeom>
                  <a:avLst/>
                  <a:gdLst>
                    <a:gd name="txL" fmla="*/ 0 w 10"/>
                    <a:gd name="txT" fmla="*/ 0 h 10"/>
                    <a:gd name="txR" fmla="*/ 10 w 10"/>
                    <a:gd name="txB" fmla="*/ 10 h 10"/>
                  </a:gdLst>
                  <a:ahLst/>
                  <a:cxnLst>
                    <a:cxn ang="0">
                      <a:pos x="1326" y="678"/>
                    </a:cxn>
                    <a:cxn ang="0">
                      <a:pos x="678" y="0"/>
                    </a:cxn>
                    <a:cxn ang="0">
                      <a:pos x="0" y="678"/>
                    </a:cxn>
                    <a:cxn ang="0">
                      <a:pos x="678" y="1326"/>
                    </a:cxn>
                    <a:cxn ang="0">
                      <a:pos x="1326" y="678"/>
                    </a:cxn>
                    <a:cxn ang="0">
                      <a:pos x="1066" y="678"/>
                    </a:cxn>
                    <a:cxn ang="0">
                      <a:pos x="678" y="1066"/>
                    </a:cxn>
                    <a:cxn ang="0">
                      <a:pos x="260" y="678"/>
                    </a:cxn>
                    <a:cxn ang="0">
                      <a:pos x="678" y="260"/>
                    </a:cxn>
                    <a:cxn ang="0">
                      <a:pos x="1066" y="678"/>
                    </a:cxn>
                  </a:cxnLst>
                  <a:rect l="txL" t="txT" r="txR" b="txB"/>
                  <a:pathLst>
                    <a:path w="10" h="10">
                      <a:moveTo>
                        <a:pt x="10" y="5"/>
                      </a:move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10"/>
                        <a:pt x="5" y="10"/>
                      </a:cubicBezTo>
                      <a:cubicBezTo>
                        <a:pt x="8" y="10"/>
                        <a:pt x="10" y="7"/>
                        <a:pt x="10" y="5"/>
                      </a:cubicBezTo>
                      <a:moveTo>
                        <a:pt x="8" y="5"/>
                      </a:moveTo>
                      <a:cubicBezTo>
                        <a:pt x="8" y="6"/>
                        <a:pt x="7" y="8"/>
                        <a:pt x="5" y="8"/>
                      </a:cubicBezTo>
                      <a:cubicBezTo>
                        <a:pt x="4" y="8"/>
                        <a:pt x="2" y="6"/>
                        <a:pt x="2" y="5"/>
                      </a:cubicBezTo>
                      <a:cubicBezTo>
                        <a:pt x="2" y="3"/>
                        <a:pt x="4" y="2"/>
                        <a:pt x="5" y="2"/>
                      </a:cubicBezTo>
                      <a:cubicBezTo>
                        <a:pt x="7" y="2"/>
                        <a:pt x="8" y="3"/>
                        <a:pt x="8" y="5"/>
                      </a:cubicBezTo>
                    </a:path>
                  </a:pathLst>
                </a:custGeom>
                <a:solidFill>
                  <a:srgbClr val="A09F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4" name="Freeform 3531"/>
                <p:cNvSpPr>
                  <a:spLocks noEditPoints="1"/>
                </p:cNvSpPr>
                <p:nvPr/>
              </p:nvSpPr>
              <p:spPr>
                <a:xfrm>
                  <a:off x="2102" y="1745"/>
                  <a:ext cx="40" cy="41"/>
                </a:xfrm>
                <a:custGeom>
                  <a:avLst/>
                  <a:gdLst>
                    <a:gd name="txL" fmla="*/ 0 w 8"/>
                    <a:gd name="txT" fmla="*/ 0 h 8"/>
                    <a:gd name="txR" fmla="*/ 8 w 8"/>
                    <a:gd name="txB" fmla="*/ 8 h 8"/>
                  </a:gdLst>
                  <a:ahLst/>
                  <a:cxnLst>
                    <a:cxn ang="0">
                      <a:pos x="1000" y="554"/>
                    </a:cxn>
                    <a:cxn ang="0">
                      <a:pos x="500" y="0"/>
                    </a:cxn>
                    <a:cxn ang="0">
                      <a:pos x="0" y="554"/>
                    </a:cxn>
                    <a:cxn ang="0">
                      <a:pos x="500" y="1076"/>
                    </a:cxn>
                    <a:cxn ang="0">
                      <a:pos x="1000" y="554"/>
                    </a:cxn>
                    <a:cxn ang="0">
                      <a:pos x="750" y="554"/>
                    </a:cxn>
                    <a:cxn ang="0">
                      <a:pos x="500" y="815"/>
                    </a:cxn>
                    <a:cxn ang="0">
                      <a:pos x="250" y="554"/>
                    </a:cxn>
                    <a:cxn ang="0">
                      <a:pos x="500" y="261"/>
                    </a:cxn>
                    <a:cxn ang="0">
                      <a:pos x="750" y="554"/>
                    </a:cxn>
                  </a:cxnLst>
                  <a:rect l="txL" t="txT" r="txR" b="txB"/>
                  <a:pathLst>
                    <a:path w="8" h="8">
                      <a:moveTo>
                        <a:pt x="8" y="4"/>
                      </a:move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6" y="8"/>
                        <a:pt x="8" y="6"/>
                        <a:pt x="8" y="4"/>
                      </a:cubicBezTo>
                      <a:moveTo>
                        <a:pt x="6" y="4"/>
                      </a:moveTo>
                      <a:cubicBezTo>
                        <a:pt x="6" y="5"/>
                        <a:pt x="5" y="6"/>
                        <a:pt x="4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5" y="2"/>
                        <a:pt x="6" y="3"/>
                        <a:pt x="6" y="4"/>
                      </a:cubicBezTo>
                    </a:path>
                  </a:pathLst>
                </a:custGeom>
                <a:solidFill>
                  <a:srgbClr val="B3B2B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5" name="Freeform 3532"/>
                <p:cNvSpPr>
                  <a:spLocks noEditPoints="1"/>
                </p:cNvSpPr>
                <p:nvPr/>
              </p:nvSpPr>
              <p:spPr>
                <a:xfrm>
                  <a:off x="2107" y="1751"/>
                  <a:ext cx="30" cy="30"/>
                </a:xfrm>
                <a:custGeom>
                  <a:avLst/>
                  <a:gdLst>
                    <a:gd name="txL" fmla="*/ 0 w 6"/>
                    <a:gd name="txT" fmla="*/ 0 h 6"/>
                    <a:gd name="txR" fmla="*/ 6 w 6"/>
                    <a:gd name="txB" fmla="*/ 6 h 6"/>
                  </a:gdLst>
                  <a:ahLst/>
                  <a:cxnLst>
                    <a:cxn ang="0">
                      <a:pos x="750" y="375"/>
                    </a:cxn>
                    <a:cxn ang="0">
                      <a:pos x="375" y="0"/>
                    </a:cxn>
                    <a:cxn ang="0">
                      <a:pos x="0" y="375"/>
                    </a:cxn>
                    <a:cxn ang="0">
                      <a:pos x="375" y="750"/>
                    </a:cxn>
                    <a:cxn ang="0">
                      <a:pos x="750" y="375"/>
                    </a:cxn>
                    <a:cxn ang="0">
                      <a:pos x="500" y="375"/>
                    </a:cxn>
                    <a:cxn ang="0">
                      <a:pos x="375" y="500"/>
                    </a:cxn>
                    <a:cxn ang="0">
                      <a:pos x="250" y="375"/>
                    </a:cxn>
                    <a:cxn ang="0">
                      <a:pos x="375" y="250"/>
                    </a:cxn>
                    <a:cxn ang="0">
                      <a:pos x="500" y="375"/>
                    </a:cxn>
                  </a:cxnLst>
                  <a:rect l="txL" t="txT" r="txR" b="txB"/>
                  <a:pathLst>
                    <a:path w="6" h="6">
                      <a:moveTo>
                        <a:pt x="6" y="3"/>
                      </a:move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5" y="6"/>
                        <a:pt x="6" y="4"/>
                        <a:pt x="6" y="3"/>
                      </a:cubicBezTo>
                      <a:moveTo>
                        <a:pt x="4" y="3"/>
                      </a:move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3"/>
                      </a:cubicBezTo>
                    </a:path>
                  </a:pathLst>
                </a:custGeom>
                <a:solidFill>
                  <a:srgbClr val="C6C6C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396" name="Oval 3533"/>
                <p:cNvSpPr/>
                <p:nvPr/>
              </p:nvSpPr>
              <p:spPr>
                <a:xfrm>
                  <a:off x="2112" y="1756"/>
                  <a:ext cx="20" cy="20"/>
                </a:xfrm>
                <a:prstGeom prst="ellipse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97" name="Oval 3534"/>
                <p:cNvSpPr/>
                <p:nvPr/>
              </p:nvSpPr>
              <p:spPr>
                <a:xfrm>
                  <a:off x="2117" y="1761"/>
                  <a:ext cx="10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98" name="Oval 3535"/>
                <p:cNvSpPr/>
                <p:nvPr/>
              </p:nvSpPr>
              <p:spPr>
                <a:xfrm>
                  <a:off x="2091" y="1751"/>
                  <a:ext cx="46" cy="40"/>
                </a:xfrm>
                <a:prstGeom prst="ellipse">
                  <a:avLst/>
                </a:prstGeom>
                <a:noFill/>
                <a:ln w="0" cap="flat" cmpd="sng">
                  <a:solidFill>
                    <a:srgbClr val="25221E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201" name="Group 3536"/>
              <p:cNvGrpSpPr/>
              <p:nvPr/>
            </p:nvGrpSpPr>
            <p:grpSpPr>
              <a:xfrm>
                <a:off x="2229" y="1740"/>
                <a:ext cx="153" cy="182"/>
                <a:chOff x="2229" y="1740"/>
                <a:chExt cx="153" cy="182"/>
              </a:xfrm>
            </p:grpSpPr>
            <p:sp>
              <p:nvSpPr>
                <p:cNvPr id="8203" name="Rectangle 3537"/>
                <p:cNvSpPr/>
                <p:nvPr/>
              </p:nvSpPr>
              <p:spPr>
                <a:xfrm>
                  <a:off x="2270" y="1796"/>
                  <a:ext cx="5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4" name="Rectangle 3538"/>
                <p:cNvSpPr/>
                <p:nvPr/>
              </p:nvSpPr>
              <p:spPr>
                <a:xfrm>
                  <a:off x="2270" y="1796"/>
                  <a:ext cx="10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5" name="Rectangle 3539"/>
                <p:cNvSpPr/>
                <p:nvPr/>
              </p:nvSpPr>
              <p:spPr>
                <a:xfrm>
                  <a:off x="2275" y="1796"/>
                  <a:ext cx="10" cy="66"/>
                </a:xfrm>
                <a:prstGeom prst="rect">
                  <a:avLst/>
                </a:prstGeom>
                <a:solidFill>
                  <a:srgbClr val="69549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6" name="Rectangle 3540"/>
                <p:cNvSpPr/>
                <p:nvPr/>
              </p:nvSpPr>
              <p:spPr>
                <a:xfrm>
                  <a:off x="2280" y="1796"/>
                  <a:ext cx="10" cy="66"/>
                </a:xfrm>
                <a:prstGeom prst="rect">
                  <a:avLst/>
                </a:prstGeom>
                <a:solidFill>
                  <a:srgbClr val="A395C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7" name="Rectangle 3541"/>
                <p:cNvSpPr/>
                <p:nvPr/>
              </p:nvSpPr>
              <p:spPr>
                <a:xfrm>
                  <a:off x="2285" y="1796"/>
                  <a:ext cx="10" cy="66"/>
                </a:xfrm>
                <a:prstGeom prst="rect">
                  <a:avLst/>
                </a:prstGeom>
                <a:solidFill>
                  <a:srgbClr val="DFDAE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8" name="Rectangle 3542"/>
                <p:cNvSpPr/>
                <p:nvPr/>
              </p:nvSpPr>
              <p:spPr>
                <a:xfrm>
                  <a:off x="2290" y="1796"/>
                  <a:ext cx="11" cy="66"/>
                </a:xfrm>
                <a:prstGeom prst="rect">
                  <a:avLst/>
                </a:prstGeom>
                <a:solidFill>
                  <a:srgbClr val="9486B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9" name="Rectangle 3543"/>
                <p:cNvSpPr/>
                <p:nvPr/>
              </p:nvSpPr>
              <p:spPr>
                <a:xfrm>
                  <a:off x="2295" y="1796"/>
                  <a:ext cx="11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0" name="Rectangle 3544"/>
                <p:cNvSpPr/>
                <p:nvPr/>
              </p:nvSpPr>
              <p:spPr>
                <a:xfrm>
                  <a:off x="2301" y="1796"/>
                  <a:ext cx="1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1" name="Rectangle 3545"/>
                <p:cNvSpPr/>
                <p:nvPr/>
              </p:nvSpPr>
              <p:spPr>
                <a:xfrm>
                  <a:off x="2270" y="1796"/>
                  <a:ext cx="31" cy="66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2" name="Rectangle 3546"/>
                <p:cNvSpPr/>
                <p:nvPr/>
              </p:nvSpPr>
              <p:spPr>
                <a:xfrm>
                  <a:off x="2255" y="1796"/>
                  <a:ext cx="5" cy="3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3" name="Rectangle 3547"/>
                <p:cNvSpPr/>
                <p:nvPr/>
              </p:nvSpPr>
              <p:spPr>
                <a:xfrm>
                  <a:off x="2255" y="1796"/>
                  <a:ext cx="10" cy="3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4" name="Rectangle 3548"/>
                <p:cNvSpPr/>
                <p:nvPr/>
              </p:nvSpPr>
              <p:spPr>
                <a:xfrm>
                  <a:off x="2260" y="1796"/>
                  <a:ext cx="10" cy="30"/>
                </a:xfrm>
                <a:prstGeom prst="rect">
                  <a:avLst/>
                </a:prstGeom>
                <a:solidFill>
                  <a:srgbClr val="4B3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5" name="Rectangle 3549"/>
                <p:cNvSpPr/>
                <p:nvPr/>
              </p:nvSpPr>
              <p:spPr>
                <a:xfrm>
                  <a:off x="2265" y="1796"/>
                  <a:ext cx="10" cy="30"/>
                </a:xfrm>
                <a:prstGeom prst="rect">
                  <a:avLst/>
                </a:prstGeom>
                <a:solidFill>
                  <a:srgbClr val="644E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6" name="Rectangle 3550"/>
                <p:cNvSpPr/>
                <p:nvPr/>
              </p:nvSpPr>
              <p:spPr>
                <a:xfrm>
                  <a:off x="2270" y="1796"/>
                  <a:ext cx="10" cy="30"/>
                </a:xfrm>
                <a:prstGeom prst="rect">
                  <a:avLst/>
                </a:prstGeom>
                <a:solidFill>
                  <a:srgbClr val="7F6EA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7" name="Rectangle 3551"/>
                <p:cNvSpPr/>
                <p:nvPr/>
              </p:nvSpPr>
              <p:spPr>
                <a:xfrm>
                  <a:off x="2275" y="1796"/>
                  <a:ext cx="5" cy="30"/>
                </a:xfrm>
                <a:prstGeom prst="rect">
                  <a:avLst/>
                </a:prstGeom>
                <a:solidFill>
                  <a:srgbClr val="9788B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8" name="Rectangle 3552"/>
                <p:cNvSpPr/>
                <p:nvPr/>
              </p:nvSpPr>
              <p:spPr>
                <a:xfrm>
                  <a:off x="2280" y="1796"/>
                  <a:ext cx="5" cy="30"/>
                </a:xfrm>
                <a:prstGeom prst="rect">
                  <a:avLst/>
                </a:prstGeom>
                <a:solidFill>
                  <a:srgbClr val="BCB1D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9" name="Rectangle 3553"/>
                <p:cNvSpPr/>
                <p:nvPr/>
              </p:nvSpPr>
              <p:spPr>
                <a:xfrm>
                  <a:off x="2280" y="1796"/>
                  <a:ext cx="10" cy="30"/>
                </a:xfrm>
                <a:prstGeom prst="rect">
                  <a:avLst/>
                </a:prstGeom>
                <a:solidFill>
                  <a:srgbClr val="F9F8F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0" name="Rectangle 3554"/>
                <p:cNvSpPr/>
                <p:nvPr/>
              </p:nvSpPr>
              <p:spPr>
                <a:xfrm>
                  <a:off x="2285" y="1796"/>
                  <a:ext cx="10" cy="30"/>
                </a:xfrm>
                <a:prstGeom prst="rect">
                  <a:avLst/>
                </a:prstGeom>
                <a:solidFill>
                  <a:srgbClr val="CBC1D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1" name="Rectangle 3555"/>
                <p:cNvSpPr/>
                <p:nvPr/>
              </p:nvSpPr>
              <p:spPr>
                <a:xfrm>
                  <a:off x="2290" y="1796"/>
                  <a:ext cx="11" cy="30"/>
                </a:xfrm>
                <a:prstGeom prst="rect">
                  <a:avLst/>
                </a:prstGeom>
                <a:solidFill>
                  <a:srgbClr val="A598C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2" name="Rectangle 3556"/>
                <p:cNvSpPr/>
                <p:nvPr/>
              </p:nvSpPr>
              <p:spPr>
                <a:xfrm>
                  <a:off x="2295" y="1796"/>
                  <a:ext cx="11" cy="30"/>
                </a:xfrm>
                <a:prstGeom prst="rect">
                  <a:avLst/>
                </a:prstGeom>
                <a:solidFill>
                  <a:srgbClr val="8B7BB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3" name="Rectangle 3557"/>
                <p:cNvSpPr/>
                <p:nvPr/>
              </p:nvSpPr>
              <p:spPr>
                <a:xfrm>
                  <a:off x="2301" y="1796"/>
                  <a:ext cx="10" cy="30"/>
                </a:xfrm>
                <a:prstGeom prst="rect">
                  <a:avLst/>
                </a:prstGeom>
                <a:solidFill>
                  <a:srgbClr val="7764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4" name="Rectangle 3558"/>
                <p:cNvSpPr/>
                <p:nvPr/>
              </p:nvSpPr>
              <p:spPr>
                <a:xfrm>
                  <a:off x="2306" y="1796"/>
                  <a:ext cx="10" cy="30"/>
                </a:xfrm>
                <a:prstGeom prst="rect">
                  <a:avLst/>
                </a:prstGeom>
                <a:solidFill>
                  <a:srgbClr val="624C9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5" name="Rectangle 3559"/>
                <p:cNvSpPr/>
                <p:nvPr/>
              </p:nvSpPr>
              <p:spPr>
                <a:xfrm>
                  <a:off x="2311" y="1796"/>
                  <a:ext cx="10" cy="3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6" name="Rectangle 3560"/>
                <p:cNvSpPr/>
                <p:nvPr/>
              </p:nvSpPr>
              <p:spPr>
                <a:xfrm>
                  <a:off x="2316" y="1796"/>
                  <a:ext cx="1" cy="3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7" name="Rectangle 3561"/>
                <p:cNvSpPr/>
                <p:nvPr/>
              </p:nvSpPr>
              <p:spPr>
                <a:xfrm>
                  <a:off x="2255" y="1796"/>
                  <a:ext cx="61" cy="30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8" name="Rectangle 3562"/>
                <p:cNvSpPr/>
                <p:nvPr/>
              </p:nvSpPr>
              <p:spPr>
                <a:xfrm>
                  <a:off x="2326" y="1831"/>
                  <a:ext cx="5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9" name="Rectangle 3563"/>
                <p:cNvSpPr/>
                <p:nvPr/>
              </p:nvSpPr>
              <p:spPr>
                <a:xfrm>
                  <a:off x="2326" y="1831"/>
                  <a:ext cx="10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0" name="Rectangle 3564"/>
                <p:cNvSpPr/>
                <p:nvPr/>
              </p:nvSpPr>
              <p:spPr>
                <a:xfrm>
                  <a:off x="2331" y="1831"/>
                  <a:ext cx="10" cy="66"/>
                </a:xfrm>
                <a:prstGeom prst="rect">
                  <a:avLst/>
                </a:prstGeom>
                <a:solidFill>
                  <a:srgbClr val="69549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1" name="Rectangle 3565"/>
                <p:cNvSpPr/>
                <p:nvPr/>
              </p:nvSpPr>
              <p:spPr>
                <a:xfrm>
                  <a:off x="2336" y="1831"/>
                  <a:ext cx="10" cy="66"/>
                </a:xfrm>
                <a:prstGeom prst="rect">
                  <a:avLst/>
                </a:prstGeom>
                <a:solidFill>
                  <a:srgbClr val="A395C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2" name="Rectangle 3566"/>
                <p:cNvSpPr/>
                <p:nvPr/>
              </p:nvSpPr>
              <p:spPr>
                <a:xfrm>
                  <a:off x="2341" y="1831"/>
                  <a:ext cx="16" cy="66"/>
                </a:xfrm>
                <a:prstGeom prst="rect">
                  <a:avLst/>
                </a:prstGeom>
                <a:solidFill>
                  <a:srgbClr val="DFDAE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3" name="Rectangle 3567"/>
                <p:cNvSpPr/>
                <p:nvPr/>
              </p:nvSpPr>
              <p:spPr>
                <a:xfrm>
                  <a:off x="2346" y="1831"/>
                  <a:ext cx="16" cy="66"/>
                </a:xfrm>
                <a:prstGeom prst="rect">
                  <a:avLst/>
                </a:prstGeom>
                <a:solidFill>
                  <a:srgbClr val="9486B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4" name="Rectangle 3568"/>
                <p:cNvSpPr/>
                <p:nvPr/>
              </p:nvSpPr>
              <p:spPr>
                <a:xfrm>
                  <a:off x="2357" y="1831"/>
                  <a:ext cx="10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5" name="Rectangle 3569"/>
                <p:cNvSpPr/>
                <p:nvPr/>
              </p:nvSpPr>
              <p:spPr>
                <a:xfrm>
                  <a:off x="2362" y="1831"/>
                  <a:ext cx="1" cy="66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6" name="Rectangle 3570"/>
                <p:cNvSpPr/>
                <p:nvPr/>
              </p:nvSpPr>
              <p:spPr>
                <a:xfrm>
                  <a:off x="2326" y="1831"/>
                  <a:ext cx="36" cy="66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7" name="Rectangle 3571"/>
                <p:cNvSpPr/>
                <p:nvPr/>
              </p:nvSpPr>
              <p:spPr>
                <a:xfrm>
                  <a:off x="2311" y="1831"/>
                  <a:ext cx="5" cy="31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8" name="Rectangle 3572"/>
                <p:cNvSpPr/>
                <p:nvPr/>
              </p:nvSpPr>
              <p:spPr>
                <a:xfrm>
                  <a:off x="2311" y="1831"/>
                  <a:ext cx="10" cy="31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9" name="Rectangle 3573"/>
                <p:cNvSpPr/>
                <p:nvPr/>
              </p:nvSpPr>
              <p:spPr>
                <a:xfrm>
                  <a:off x="2316" y="1831"/>
                  <a:ext cx="10" cy="31"/>
                </a:xfrm>
                <a:prstGeom prst="rect">
                  <a:avLst/>
                </a:prstGeom>
                <a:solidFill>
                  <a:srgbClr val="4B318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0" name="Rectangle 3574"/>
                <p:cNvSpPr/>
                <p:nvPr/>
              </p:nvSpPr>
              <p:spPr>
                <a:xfrm>
                  <a:off x="2321" y="1831"/>
                  <a:ext cx="10" cy="31"/>
                </a:xfrm>
                <a:prstGeom prst="rect">
                  <a:avLst/>
                </a:prstGeom>
                <a:solidFill>
                  <a:srgbClr val="644E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1" name="Rectangle 3575"/>
                <p:cNvSpPr/>
                <p:nvPr/>
              </p:nvSpPr>
              <p:spPr>
                <a:xfrm>
                  <a:off x="2326" y="1831"/>
                  <a:ext cx="10" cy="31"/>
                </a:xfrm>
                <a:prstGeom prst="rect">
                  <a:avLst/>
                </a:prstGeom>
                <a:solidFill>
                  <a:srgbClr val="7F6EA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2" name="Rectangle 3576"/>
                <p:cNvSpPr/>
                <p:nvPr/>
              </p:nvSpPr>
              <p:spPr>
                <a:xfrm>
                  <a:off x="2331" y="1831"/>
                  <a:ext cx="10" cy="31"/>
                </a:xfrm>
                <a:prstGeom prst="rect">
                  <a:avLst/>
                </a:prstGeom>
                <a:solidFill>
                  <a:srgbClr val="9788B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3" name="Rectangle 3577"/>
                <p:cNvSpPr/>
                <p:nvPr/>
              </p:nvSpPr>
              <p:spPr>
                <a:xfrm>
                  <a:off x="2336" y="1831"/>
                  <a:ext cx="10" cy="31"/>
                </a:xfrm>
                <a:prstGeom prst="rect">
                  <a:avLst/>
                </a:prstGeom>
                <a:solidFill>
                  <a:srgbClr val="BCB1D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4" name="Rectangle 3578"/>
                <p:cNvSpPr/>
                <p:nvPr/>
              </p:nvSpPr>
              <p:spPr>
                <a:xfrm>
                  <a:off x="2341" y="1831"/>
                  <a:ext cx="11" cy="31"/>
                </a:xfrm>
                <a:prstGeom prst="rect">
                  <a:avLst/>
                </a:prstGeom>
                <a:solidFill>
                  <a:srgbClr val="F9F8F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5" name="Rectangle 3579"/>
                <p:cNvSpPr/>
                <p:nvPr/>
              </p:nvSpPr>
              <p:spPr>
                <a:xfrm>
                  <a:off x="2346" y="1831"/>
                  <a:ext cx="11" cy="31"/>
                </a:xfrm>
                <a:prstGeom prst="rect">
                  <a:avLst/>
                </a:prstGeom>
                <a:solidFill>
                  <a:srgbClr val="CBC1D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6" name="Rectangle 3580"/>
                <p:cNvSpPr/>
                <p:nvPr/>
              </p:nvSpPr>
              <p:spPr>
                <a:xfrm>
                  <a:off x="2352" y="1831"/>
                  <a:ext cx="10" cy="31"/>
                </a:xfrm>
                <a:prstGeom prst="rect">
                  <a:avLst/>
                </a:prstGeom>
                <a:solidFill>
                  <a:srgbClr val="A598C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7" name="Rectangle 3581"/>
                <p:cNvSpPr/>
                <p:nvPr/>
              </p:nvSpPr>
              <p:spPr>
                <a:xfrm>
                  <a:off x="2357" y="1831"/>
                  <a:ext cx="10" cy="31"/>
                </a:xfrm>
                <a:prstGeom prst="rect">
                  <a:avLst/>
                </a:prstGeom>
                <a:solidFill>
                  <a:srgbClr val="8B7BB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8" name="Rectangle 3582"/>
                <p:cNvSpPr/>
                <p:nvPr/>
              </p:nvSpPr>
              <p:spPr>
                <a:xfrm>
                  <a:off x="2362" y="1831"/>
                  <a:ext cx="10" cy="31"/>
                </a:xfrm>
                <a:prstGeom prst="rect">
                  <a:avLst/>
                </a:prstGeom>
                <a:solidFill>
                  <a:srgbClr val="7764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9" name="Rectangle 3583"/>
                <p:cNvSpPr/>
                <p:nvPr/>
              </p:nvSpPr>
              <p:spPr>
                <a:xfrm>
                  <a:off x="2367" y="1831"/>
                  <a:ext cx="10" cy="31"/>
                </a:xfrm>
                <a:prstGeom prst="rect">
                  <a:avLst/>
                </a:prstGeom>
                <a:solidFill>
                  <a:srgbClr val="624C9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0" name="Rectangle 3584"/>
                <p:cNvSpPr/>
                <p:nvPr/>
              </p:nvSpPr>
              <p:spPr>
                <a:xfrm>
                  <a:off x="2372" y="1831"/>
                  <a:ext cx="10" cy="31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1" name="Rectangle 3585"/>
                <p:cNvSpPr/>
                <p:nvPr/>
              </p:nvSpPr>
              <p:spPr>
                <a:xfrm>
                  <a:off x="2377" y="1831"/>
                  <a:ext cx="1" cy="31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2" name="Rectangle 3586"/>
                <p:cNvSpPr/>
                <p:nvPr/>
              </p:nvSpPr>
              <p:spPr>
                <a:xfrm>
                  <a:off x="2311" y="1831"/>
                  <a:ext cx="66" cy="31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3" name="Rectangle 3587"/>
                <p:cNvSpPr/>
                <p:nvPr/>
              </p:nvSpPr>
              <p:spPr>
                <a:xfrm>
                  <a:off x="2229" y="1776"/>
                  <a:ext cx="112" cy="1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4" name="Rectangle 3588"/>
                <p:cNvSpPr/>
                <p:nvPr/>
              </p:nvSpPr>
              <p:spPr>
                <a:xfrm>
                  <a:off x="2229" y="1771"/>
                  <a:ext cx="112" cy="10"/>
                </a:xfrm>
                <a:prstGeom prst="rect">
                  <a:avLst/>
                </a:prstGeom>
                <a:solidFill>
                  <a:srgbClr val="7461A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5" name="Rectangle 3589"/>
                <p:cNvSpPr/>
                <p:nvPr/>
              </p:nvSpPr>
              <p:spPr>
                <a:xfrm>
                  <a:off x="2229" y="1766"/>
                  <a:ext cx="112" cy="10"/>
                </a:xfrm>
                <a:prstGeom prst="rect">
                  <a:avLst/>
                </a:prstGeom>
                <a:solidFill>
                  <a:srgbClr val="C9BEDE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6" name="Rectangle 3590"/>
                <p:cNvSpPr/>
                <p:nvPr/>
              </p:nvSpPr>
              <p:spPr>
                <a:xfrm>
                  <a:off x="2229" y="1761"/>
                  <a:ext cx="112" cy="10"/>
                </a:xfrm>
                <a:prstGeom prst="rect">
                  <a:avLst/>
                </a:prstGeom>
                <a:solidFill>
                  <a:srgbClr val="AA9DC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7" name="Rectangle 3591"/>
                <p:cNvSpPr/>
                <p:nvPr/>
              </p:nvSpPr>
              <p:spPr>
                <a:xfrm>
                  <a:off x="2229" y="1756"/>
                  <a:ext cx="112" cy="1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8" name="Rectangle 3592"/>
                <p:cNvSpPr/>
                <p:nvPr/>
              </p:nvSpPr>
              <p:spPr>
                <a:xfrm>
                  <a:off x="2229" y="1761"/>
                  <a:ext cx="112" cy="25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9" name="Rectangle 3593"/>
                <p:cNvSpPr/>
                <p:nvPr/>
              </p:nvSpPr>
              <p:spPr>
                <a:xfrm>
                  <a:off x="2229" y="1786"/>
                  <a:ext cx="51" cy="10"/>
                </a:xfrm>
                <a:prstGeom prst="rect">
                  <a:avLst/>
                </a:prstGeom>
                <a:solidFill>
                  <a:srgbClr val="340D7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60" name="Rectangle 3594"/>
                <p:cNvSpPr/>
                <p:nvPr/>
              </p:nvSpPr>
              <p:spPr>
                <a:xfrm>
                  <a:off x="2229" y="1781"/>
                  <a:ext cx="51" cy="10"/>
                </a:xfrm>
                <a:prstGeom prst="rect">
                  <a:avLst/>
                </a:prstGeom>
                <a:solidFill>
                  <a:srgbClr val="563F8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61" name="Rectangle 3595"/>
                <p:cNvSpPr/>
                <p:nvPr/>
              </p:nvSpPr>
              <p:spPr>
                <a:xfrm>
                  <a:off x="2229" y="1776"/>
                  <a:ext cx="51" cy="10"/>
                </a:xfrm>
                <a:prstGeom prst="rect">
                  <a:avLst/>
                </a:prstGeom>
                <a:solidFill>
                  <a:srgbClr val="7461A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62" name="Freeform 3596"/>
                <p:cNvSpPr/>
                <p:nvPr/>
              </p:nvSpPr>
              <p:spPr>
                <a:xfrm>
                  <a:off x="2229" y="1771"/>
                  <a:ext cx="51" cy="10"/>
                </a:xfrm>
                <a:custGeom>
                  <a:avLst/>
                  <a:gdLst>
                    <a:gd name="txL" fmla="*/ 0 w 51"/>
                    <a:gd name="txT" fmla="*/ 0 h 10"/>
                    <a:gd name="txR" fmla="*/ 51 w 51"/>
                    <a:gd name="txB" fmla="*/ 10 h 10"/>
                  </a:gdLst>
                  <a:ahLst/>
                  <a:cxnLst>
                    <a:cxn ang="0">
                      <a:pos x="51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10">
                      <a:moveTo>
                        <a:pt x="51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9788B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3" name="Freeform 3597"/>
                <p:cNvSpPr/>
                <p:nvPr/>
              </p:nvSpPr>
              <p:spPr>
                <a:xfrm>
                  <a:off x="2229" y="1766"/>
                  <a:ext cx="51" cy="10"/>
                </a:xfrm>
                <a:custGeom>
                  <a:avLst/>
                  <a:gdLst>
                    <a:gd name="txL" fmla="*/ 0 w 51"/>
                    <a:gd name="txT" fmla="*/ 0 h 10"/>
                    <a:gd name="txR" fmla="*/ 51 w 51"/>
                    <a:gd name="txB" fmla="*/ 10 h 10"/>
                  </a:gdLst>
                  <a:ahLst/>
                  <a:cxnLst>
                    <a:cxn ang="0">
                      <a:pos x="51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10">
                      <a:moveTo>
                        <a:pt x="51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C9B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4" name="Freeform 3598"/>
                <p:cNvSpPr/>
                <p:nvPr/>
              </p:nvSpPr>
              <p:spPr>
                <a:xfrm>
                  <a:off x="2229" y="1761"/>
                  <a:ext cx="51" cy="15"/>
                </a:xfrm>
                <a:custGeom>
                  <a:avLst/>
                  <a:gdLst>
                    <a:gd name="txL" fmla="*/ 0 w 51"/>
                    <a:gd name="txT" fmla="*/ 0 h 15"/>
                    <a:gd name="txR" fmla="*/ 51 w 51"/>
                    <a:gd name="txB" fmla="*/ 15 h 15"/>
                  </a:gdLst>
                  <a:ahLst/>
                  <a:cxnLst>
                    <a:cxn ang="0">
                      <a:pos x="51" y="15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5"/>
                    </a:cxn>
                  </a:cxnLst>
                  <a:rect l="txL" t="txT" r="txR" b="txB"/>
                  <a:pathLst>
                    <a:path w="51" h="15">
                      <a:moveTo>
                        <a:pt x="51" y="15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DFDA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5" name="Freeform 3599"/>
                <p:cNvSpPr/>
                <p:nvPr/>
              </p:nvSpPr>
              <p:spPr>
                <a:xfrm>
                  <a:off x="2229" y="1756"/>
                  <a:ext cx="51" cy="15"/>
                </a:xfrm>
                <a:custGeom>
                  <a:avLst/>
                  <a:gdLst>
                    <a:gd name="txL" fmla="*/ 0 w 51"/>
                    <a:gd name="txT" fmla="*/ 0 h 15"/>
                    <a:gd name="txR" fmla="*/ 51 w 51"/>
                    <a:gd name="txB" fmla="*/ 15 h 15"/>
                  </a:gdLst>
                  <a:ahLst/>
                  <a:cxnLst>
                    <a:cxn ang="0">
                      <a:pos x="51" y="15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5"/>
                    </a:cxn>
                  </a:cxnLst>
                  <a:rect l="txL" t="txT" r="txR" b="txB"/>
                  <a:pathLst>
                    <a:path w="51" h="15">
                      <a:moveTo>
                        <a:pt x="51" y="15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AA9DC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6" name="Freeform 3600"/>
                <p:cNvSpPr/>
                <p:nvPr/>
              </p:nvSpPr>
              <p:spPr>
                <a:xfrm>
                  <a:off x="2229" y="1751"/>
                  <a:ext cx="51" cy="15"/>
                </a:xfrm>
                <a:custGeom>
                  <a:avLst/>
                  <a:gdLst>
                    <a:gd name="txL" fmla="*/ 0 w 51"/>
                    <a:gd name="txT" fmla="*/ 0 h 15"/>
                    <a:gd name="txR" fmla="*/ 51 w 51"/>
                    <a:gd name="txB" fmla="*/ 15 h 15"/>
                  </a:gdLst>
                  <a:ahLst/>
                  <a:cxnLst>
                    <a:cxn ang="0">
                      <a:pos x="51" y="15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5"/>
                    </a:cxn>
                  </a:cxnLst>
                  <a:rect l="txL" t="txT" r="txR" b="txB"/>
                  <a:pathLst>
                    <a:path w="51" h="15">
                      <a:moveTo>
                        <a:pt x="51" y="15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8878A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7" name="Freeform 3601"/>
                <p:cNvSpPr/>
                <p:nvPr/>
              </p:nvSpPr>
              <p:spPr>
                <a:xfrm>
                  <a:off x="2229" y="1745"/>
                  <a:ext cx="51" cy="16"/>
                </a:xfrm>
                <a:custGeom>
                  <a:avLst/>
                  <a:gdLst>
                    <a:gd name="txL" fmla="*/ 0 w 51"/>
                    <a:gd name="txT" fmla="*/ 0 h 16"/>
                    <a:gd name="txR" fmla="*/ 51 w 51"/>
                    <a:gd name="txB" fmla="*/ 16 h 16"/>
                  </a:gdLst>
                  <a:ahLst/>
                  <a:cxnLst>
                    <a:cxn ang="0">
                      <a:pos x="51" y="16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51" y="6"/>
                    </a:cxn>
                    <a:cxn ang="0">
                      <a:pos x="51" y="16"/>
                    </a:cxn>
                  </a:cxnLst>
                  <a:rect l="txL" t="txT" r="txR" b="txB"/>
                  <a:pathLst>
                    <a:path w="51" h="16">
                      <a:moveTo>
                        <a:pt x="51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1" y="6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6C599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8" name="Freeform 3602"/>
                <p:cNvSpPr/>
                <p:nvPr/>
              </p:nvSpPr>
              <p:spPr>
                <a:xfrm>
                  <a:off x="2229" y="1740"/>
                  <a:ext cx="51" cy="16"/>
                </a:xfrm>
                <a:custGeom>
                  <a:avLst/>
                  <a:gdLst>
                    <a:gd name="txL" fmla="*/ 0 w 51"/>
                    <a:gd name="txT" fmla="*/ 0 h 16"/>
                    <a:gd name="txR" fmla="*/ 51 w 51"/>
                    <a:gd name="txB" fmla="*/ 16 h 16"/>
                  </a:gdLst>
                  <a:ahLst/>
                  <a:cxnLst>
                    <a:cxn ang="0">
                      <a:pos x="51" y="16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51" y="16"/>
                    </a:cxn>
                  </a:cxnLst>
                  <a:rect l="txL" t="txT" r="txR" b="txB"/>
                  <a:pathLst>
                    <a:path w="51" h="16">
                      <a:moveTo>
                        <a:pt x="51" y="16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1" y="5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340D7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69" name="Rectangle 3603"/>
                <p:cNvSpPr/>
                <p:nvPr/>
              </p:nvSpPr>
              <p:spPr>
                <a:xfrm>
                  <a:off x="2229" y="1751"/>
                  <a:ext cx="51" cy="45"/>
                </a:xfrm>
                <a:prstGeom prst="rect">
                  <a:avLst/>
                </a:prstGeom>
                <a:noFill/>
                <a:ln w="0" cap="flat" cmpd="sng">
                  <a:solidFill>
                    <a:srgbClr val="340D7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70" name="Freeform 3604"/>
                <p:cNvSpPr/>
                <p:nvPr/>
              </p:nvSpPr>
              <p:spPr>
                <a:xfrm>
                  <a:off x="2255" y="1877"/>
                  <a:ext cx="107" cy="35"/>
                </a:xfrm>
                <a:custGeom>
                  <a:avLst/>
                  <a:gdLst>
                    <a:gd name="txL" fmla="*/ 0 w 107"/>
                    <a:gd name="txT" fmla="*/ 0 h 35"/>
                    <a:gd name="txR" fmla="*/ 107 w 107"/>
                    <a:gd name="txB" fmla="*/ 35 h 35"/>
                  </a:gdLst>
                  <a:ahLst/>
                  <a:cxnLst>
                    <a:cxn ang="0">
                      <a:pos x="107" y="10"/>
                    </a:cxn>
                    <a:cxn ang="0">
                      <a:pos x="0" y="35"/>
                    </a:cxn>
                    <a:cxn ang="0">
                      <a:pos x="0" y="25"/>
                    </a:cxn>
                    <a:cxn ang="0">
                      <a:pos x="107" y="0"/>
                    </a:cxn>
                    <a:cxn ang="0">
                      <a:pos x="107" y="10"/>
                    </a:cxn>
                  </a:cxnLst>
                  <a:rect l="txL" t="txT" r="txR" b="txB"/>
                  <a:pathLst>
                    <a:path w="107" h="35">
                      <a:moveTo>
                        <a:pt x="107" y="10"/>
                      </a:moveTo>
                      <a:lnTo>
                        <a:pt x="0" y="35"/>
                      </a:lnTo>
                      <a:lnTo>
                        <a:pt x="0" y="25"/>
                      </a:lnTo>
                      <a:lnTo>
                        <a:pt x="107" y="0"/>
                      </a:lnTo>
                      <a:lnTo>
                        <a:pt x="107" y="10"/>
                      </a:lnTo>
                      <a:close/>
                    </a:path>
                  </a:pathLst>
                </a:custGeom>
                <a:solidFill>
                  <a:srgbClr val="8E7F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1" name="Freeform 3605"/>
                <p:cNvSpPr/>
                <p:nvPr/>
              </p:nvSpPr>
              <p:spPr>
                <a:xfrm>
                  <a:off x="2250" y="1872"/>
                  <a:ext cx="112" cy="35"/>
                </a:xfrm>
                <a:custGeom>
                  <a:avLst/>
                  <a:gdLst>
                    <a:gd name="txL" fmla="*/ 0 w 112"/>
                    <a:gd name="txT" fmla="*/ 0 h 35"/>
                    <a:gd name="txR" fmla="*/ 112 w 112"/>
                    <a:gd name="txB" fmla="*/ 35 h 35"/>
                  </a:gdLst>
                  <a:ahLst/>
                  <a:cxnLst>
                    <a:cxn ang="0">
                      <a:pos x="112" y="10"/>
                    </a:cxn>
                    <a:cxn ang="0">
                      <a:pos x="5" y="35"/>
                    </a:cxn>
                    <a:cxn ang="0">
                      <a:pos x="0" y="25"/>
                    </a:cxn>
                    <a:cxn ang="0">
                      <a:pos x="107" y="0"/>
                    </a:cxn>
                    <a:cxn ang="0">
                      <a:pos x="112" y="10"/>
                    </a:cxn>
                  </a:cxnLst>
                  <a:rect l="txL" t="txT" r="txR" b="txB"/>
                  <a:pathLst>
                    <a:path w="112" h="35">
                      <a:moveTo>
                        <a:pt x="112" y="10"/>
                      </a:moveTo>
                      <a:lnTo>
                        <a:pt x="5" y="35"/>
                      </a:lnTo>
                      <a:lnTo>
                        <a:pt x="0" y="25"/>
                      </a:lnTo>
                      <a:lnTo>
                        <a:pt x="107" y="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ADA1C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2" name="Freeform 3606"/>
                <p:cNvSpPr/>
                <p:nvPr/>
              </p:nvSpPr>
              <p:spPr>
                <a:xfrm>
                  <a:off x="2250" y="1867"/>
                  <a:ext cx="112" cy="35"/>
                </a:xfrm>
                <a:custGeom>
                  <a:avLst/>
                  <a:gdLst>
                    <a:gd name="txL" fmla="*/ 0 w 112"/>
                    <a:gd name="txT" fmla="*/ 0 h 35"/>
                    <a:gd name="txR" fmla="*/ 112 w 112"/>
                    <a:gd name="txB" fmla="*/ 35 h 35"/>
                  </a:gdLst>
                  <a:ahLst/>
                  <a:cxnLst>
                    <a:cxn ang="0">
                      <a:pos x="112" y="10"/>
                    </a:cxn>
                    <a:cxn ang="0">
                      <a:pos x="5" y="35"/>
                    </a:cxn>
                    <a:cxn ang="0">
                      <a:pos x="0" y="25"/>
                    </a:cxn>
                    <a:cxn ang="0">
                      <a:pos x="107" y="0"/>
                    </a:cxn>
                    <a:cxn ang="0">
                      <a:pos x="112" y="10"/>
                    </a:cxn>
                  </a:cxnLst>
                  <a:rect l="txL" t="txT" r="txR" b="txB"/>
                  <a:pathLst>
                    <a:path w="112" h="35">
                      <a:moveTo>
                        <a:pt x="112" y="10"/>
                      </a:moveTo>
                      <a:lnTo>
                        <a:pt x="5" y="35"/>
                      </a:lnTo>
                      <a:lnTo>
                        <a:pt x="0" y="25"/>
                      </a:lnTo>
                      <a:lnTo>
                        <a:pt x="107" y="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D8D0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3" name="Freeform 3607"/>
                <p:cNvSpPr/>
                <p:nvPr/>
              </p:nvSpPr>
              <p:spPr>
                <a:xfrm>
                  <a:off x="2250" y="1862"/>
                  <a:ext cx="107" cy="35"/>
                </a:xfrm>
                <a:custGeom>
                  <a:avLst/>
                  <a:gdLst>
                    <a:gd name="txL" fmla="*/ 0 w 107"/>
                    <a:gd name="txT" fmla="*/ 0 h 35"/>
                    <a:gd name="txR" fmla="*/ 107 w 107"/>
                    <a:gd name="txB" fmla="*/ 35 h 35"/>
                  </a:gdLst>
                  <a:ahLst/>
                  <a:cxnLst>
                    <a:cxn ang="0">
                      <a:pos x="107" y="10"/>
                    </a:cxn>
                    <a:cxn ang="0">
                      <a:pos x="0" y="35"/>
                    </a:cxn>
                    <a:cxn ang="0">
                      <a:pos x="0" y="25"/>
                    </a:cxn>
                    <a:cxn ang="0">
                      <a:pos x="107" y="0"/>
                    </a:cxn>
                    <a:cxn ang="0">
                      <a:pos x="107" y="10"/>
                    </a:cxn>
                  </a:cxnLst>
                  <a:rect l="txL" t="txT" r="txR" b="txB"/>
                  <a:pathLst>
                    <a:path w="107" h="35">
                      <a:moveTo>
                        <a:pt x="107" y="10"/>
                      </a:moveTo>
                      <a:lnTo>
                        <a:pt x="0" y="35"/>
                      </a:lnTo>
                      <a:lnTo>
                        <a:pt x="0" y="25"/>
                      </a:lnTo>
                      <a:lnTo>
                        <a:pt x="107" y="0"/>
                      </a:lnTo>
                      <a:lnTo>
                        <a:pt x="107" y="10"/>
                      </a:lnTo>
                      <a:close/>
                    </a:path>
                  </a:pathLst>
                </a:custGeom>
                <a:solidFill>
                  <a:srgbClr val="DFDA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4" name="Freeform 3608"/>
                <p:cNvSpPr/>
                <p:nvPr/>
              </p:nvSpPr>
              <p:spPr>
                <a:xfrm>
                  <a:off x="2250" y="1857"/>
                  <a:ext cx="107" cy="35"/>
                </a:xfrm>
                <a:custGeom>
                  <a:avLst/>
                  <a:gdLst>
                    <a:gd name="txL" fmla="*/ 0 w 107"/>
                    <a:gd name="txT" fmla="*/ 0 h 35"/>
                    <a:gd name="txR" fmla="*/ 107 w 107"/>
                    <a:gd name="txB" fmla="*/ 35 h 35"/>
                  </a:gdLst>
                  <a:ahLst/>
                  <a:cxnLst>
                    <a:cxn ang="0">
                      <a:pos x="107" y="10"/>
                    </a:cxn>
                    <a:cxn ang="0">
                      <a:pos x="0" y="35"/>
                    </a:cxn>
                    <a:cxn ang="0">
                      <a:pos x="0" y="25"/>
                    </a:cxn>
                    <a:cxn ang="0">
                      <a:pos x="107" y="0"/>
                    </a:cxn>
                    <a:cxn ang="0">
                      <a:pos x="107" y="10"/>
                    </a:cxn>
                  </a:cxnLst>
                  <a:rect l="txL" t="txT" r="txR" b="txB"/>
                  <a:pathLst>
                    <a:path w="107" h="35">
                      <a:moveTo>
                        <a:pt x="107" y="10"/>
                      </a:moveTo>
                      <a:lnTo>
                        <a:pt x="0" y="35"/>
                      </a:lnTo>
                      <a:lnTo>
                        <a:pt x="0" y="25"/>
                      </a:lnTo>
                      <a:lnTo>
                        <a:pt x="107" y="0"/>
                      </a:lnTo>
                      <a:lnTo>
                        <a:pt x="107" y="10"/>
                      </a:lnTo>
                      <a:close/>
                    </a:path>
                  </a:pathLst>
                </a:custGeom>
                <a:solidFill>
                  <a:srgbClr val="B9AE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5" name="Freeform 3609"/>
                <p:cNvSpPr/>
                <p:nvPr/>
              </p:nvSpPr>
              <p:spPr>
                <a:xfrm>
                  <a:off x="2244" y="1852"/>
                  <a:ext cx="113" cy="35"/>
                </a:xfrm>
                <a:custGeom>
                  <a:avLst/>
                  <a:gdLst>
                    <a:gd name="txL" fmla="*/ 0 w 113"/>
                    <a:gd name="txT" fmla="*/ 0 h 35"/>
                    <a:gd name="txR" fmla="*/ 113 w 113"/>
                    <a:gd name="txB" fmla="*/ 35 h 35"/>
                  </a:gdLst>
                  <a:ahLst/>
                  <a:cxnLst>
                    <a:cxn ang="0">
                      <a:pos x="113" y="10"/>
                    </a:cxn>
                    <a:cxn ang="0">
                      <a:pos x="6" y="35"/>
                    </a:cxn>
                    <a:cxn ang="0">
                      <a:pos x="0" y="25"/>
                    </a:cxn>
                    <a:cxn ang="0">
                      <a:pos x="108" y="0"/>
                    </a:cxn>
                    <a:cxn ang="0">
                      <a:pos x="113" y="10"/>
                    </a:cxn>
                  </a:cxnLst>
                  <a:rect l="txL" t="txT" r="txR" b="txB"/>
                  <a:pathLst>
                    <a:path w="113" h="35">
                      <a:moveTo>
                        <a:pt x="113" y="10"/>
                      </a:moveTo>
                      <a:lnTo>
                        <a:pt x="6" y="35"/>
                      </a:lnTo>
                      <a:lnTo>
                        <a:pt x="0" y="25"/>
                      </a:lnTo>
                      <a:lnTo>
                        <a:pt x="108" y="0"/>
                      </a:lnTo>
                      <a:lnTo>
                        <a:pt x="113" y="10"/>
                      </a:lnTo>
                      <a:close/>
                    </a:path>
                  </a:pathLst>
                </a:custGeom>
                <a:solidFill>
                  <a:srgbClr val="9C8EB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6" name="Freeform 3610"/>
                <p:cNvSpPr/>
                <p:nvPr/>
              </p:nvSpPr>
              <p:spPr>
                <a:xfrm>
                  <a:off x="2250" y="1857"/>
                  <a:ext cx="112" cy="50"/>
                </a:xfrm>
                <a:custGeom>
                  <a:avLst/>
                  <a:gdLst>
                    <a:gd name="txL" fmla="*/ 0 w 22"/>
                    <a:gd name="txT" fmla="*/ 0 h 10"/>
                    <a:gd name="txR" fmla="*/ 22 w 22"/>
                    <a:gd name="txB" fmla="*/ 10 h 10"/>
                  </a:gdLst>
                  <a:ahLst/>
                  <a:cxnLst>
                    <a:cxn ang="0">
                      <a:pos x="127" y="1250"/>
                    </a:cxn>
                    <a:cxn ang="0">
                      <a:pos x="0" y="625"/>
                    </a:cxn>
                    <a:cxn ang="0">
                      <a:pos x="2775" y="0"/>
                    </a:cxn>
                    <a:cxn ang="0">
                      <a:pos x="2902" y="625"/>
                    </a:cxn>
                    <a:cxn ang="0">
                      <a:pos x="127" y="1250"/>
                    </a:cxn>
                  </a:cxnLst>
                  <a:rect l="txL" t="txT" r="txR" b="txB"/>
                  <a:pathLst>
                    <a:path w="22" h="10">
                      <a:moveTo>
                        <a:pt x="1" y="10"/>
                      </a:moveTo>
                      <a:lnTo>
                        <a:pt x="0" y="5"/>
                      </a:lnTo>
                      <a:lnTo>
                        <a:pt x="21" y="0"/>
                      </a:lnTo>
                      <a:lnTo>
                        <a:pt x="22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7" name="Freeform 3611"/>
                <p:cNvSpPr/>
                <p:nvPr/>
              </p:nvSpPr>
              <p:spPr>
                <a:xfrm>
                  <a:off x="2255" y="1897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5" y="25"/>
                    </a:cxn>
                    <a:cxn ang="0">
                      <a:pos x="0" y="15"/>
                    </a:cxn>
                    <a:cxn ang="0">
                      <a:pos x="51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5" y="25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614A9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8" name="Freeform 3612"/>
                <p:cNvSpPr/>
                <p:nvPr/>
              </p:nvSpPr>
              <p:spPr>
                <a:xfrm>
                  <a:off x="2255" y="1892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6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46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7764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79" name="Freeform 3613"/>
                <p:cNvSpPr/>
                <p:nvPr/>
              </p:nvSpPr>
              <p:spPr>
                <a:xfrm>
                  <a:off x="2255" y="1887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6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46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8E7F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0" name="Freeform 3614"/>
                <p:cNvSpPr/>
                <p:nvPr/>
              </p:nvSpPr>
              <p:spPr>
                <a:xfrm>
                  <a:off x="2250" y="1882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5" y="25"/>
                    </a:cxn>
                    <a:cxn ang="0">
                      <a:pos x="0" y="15"/>
                    </a:cxn>
                    <a:cxn ang="0">
                      <a:pos x="51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5" y="25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ADA1C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1" name="Freeform 3615"/>
                <p:cNvSpPr/>
                <p:nvPr/>
              </p:nvSpPr>
              <p:spPr>
                <a:xfrm>
                  <a:off x="2250" y="1877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5" y="25"/>
                    </a:cxn>
                    <a:cxn ang="0">
                      <a:pos x="0" y="15"/>
                    </a:cxn>
                    <a:cxn ang="0">
                      <a:pos x="51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5" y="25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D8D0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2" name="Freeform 3616"/>
                <p:cNvSpPr/>
                <p:nvPr/>
              </p:nvSpPr>
              <p:spPr>
                <a:xfrm>
                  <a:off x="2250" y="1872"/>
                  <a:ext cx="51" cy="25"/>
                </a:xfrm>
                <a:custGeom>
                  <a:avLst/>
                  <a:gdLst>
                    <a:gd name="txL" fmla="*/ 0 w 51"/>
                    <a:gd name="txT" fmla="*/ 0 h 25"/>
                    <a:gd name="txR" fmla="*/ 51 w 51"/>
                    <a:gd name="txB" fmla="*/ 25 h 25"/>
                  </a:gdLst>
                  <a:ahLst/>
                  <a:cxnLst>
                    <a:cxn ang="0">
                      <a:pos x="51" y="10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5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5">
                      <a:moveTo>
                        <a:pt x="51" y="10"/>
                      </a:move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45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DFDA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3" name="Freeform 3617"/>
                <p:cNvSpPr/>
                <p:nvPr/>
              </p:nvSpPr>
              <p:spPr>
                <a:xfrm>
                  <a:off x="2250" y="1872"/>
                  <a:ext cx="51" cy="20"/>
                </a:xfrm>
                <a:custGeom>
                  <a:avLst/>
                  <a:gdLst>
                    <a:gd name="txL" fmla="*/ 0 w 51"/>
                    <a:gd name="txT" fmla="*/ 0 h 20"/>
                    <a:gd name="txR" fmla="*/ 51 w 51"/>
                    <a:gd name="txB" fmla="*/ 20 h 20"/>
                  </a:gdLst>
                  <a:ahLst/>
                  <a:cxnLst>
                    <a:cxn ang="0">
                      <a:pos x="51" y="5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45" y="0"/>
                    </a:cxn>
                    <a:cxn ang="0">
                      <a:pos x="51" y="5"/>
                    </a:cxn>
                  </a:cxnLst>
                  <a:rect l="txL" t="txT" r="txR" b="txB"/>
                  <a:pathLst>
                    <a:path w="51" h="20">
                      <a:moveTo>
                        <a:pt x="51" y="5"/>
                      </a:move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45" y="0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solidFill>
                  <a:srgbClr val="B9AED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4" name="Freeform 3618"/>
                <p:cNvSpPr/>
                <p:nvPr/>
              </p:nvSpPr>
              <p:spPr>
                <a:xfrm>
                  <a:off x="2250" y="1867"/>
                  <a:ext cx="45" cy="20"/>
                </a:xfrm>
                <a:custGeom>
                  <a:avLst/>
                  <a:gdLst>
                    <a:gd name="txL" fmla="*/ 0 w 45"/>
                    <a:gd name="txT" fmla="*/ 0 h 20"/>
                    <a:gd name="txR" fmla="*/ 45 w 45"/>
                    <a:gd name="txB" fmla="*/ 20 h 20"/>
                  </a:gdLst>
                  <a:ahLst/>
                  <a:cxnLst>
                    <a:cxn ang="0">
                      <a:pos x="45" y="5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45" y="0"/>
                    </a:cxn>
                    <a:cxn ang="0">
                      <a:pos x="45" y="5"/>
                    </a:cxn>
                  </a:cxnLst>
                  <a:rect l="txL" t="txT" r="txR" b="txB"/>
                  <a:pathLst>
                    <a:path w="45" h="20">
                      <a:moveTo>
                        <a:pt x="45" y="5"/>
                      </a:move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45" y="0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9C8EB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5" name="Freeform 3619"/>
                <p:cNvSpPr/>
                <p:nvPr/>
              </p:nvSpPr>
              <p:spPr>
                <a:xfrm>
                  <a:off x="2244" y="1862"/>
                  <a:ext cx="51" cy="20"/>
                </a:xfrm>
                <a:custGeom>
                  <a:avLst/>
                  <a:gdLst>
                    <a:gd name="txL" fmla="*/ 0 w 51"/>
                    <a:gd name="txT" fmla="*/ 0 h 20"/>
                    <a:gd name="txR" fmla="*/ 51 w 51"/>
                    <a:gd name="txB" fmla="*/ 20 h 20"/>
                  </a:gdLst>
                  <a:ahLst/>
                  <a:cxnLst>
                    <a:cxn ang="0">
                      <a:pos x="51" y="10"/>
                    </a:cxn>
                    <a:cxn ang="0">
                      <a:pos x="6" y="20"/>
                    </a:cxn>
                    <a:cxn ang="0">
                      <a:pos x="0" y="10"/>
                    </a:cxn>
                    <a:cxn ang="0">
                      <a:pos x="51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0">
                      <a:moveTo>
                        <a:pt x="51" y="10"/>
                      </a:moveTo>
                      <a:lnTo>
                        <a:pt x="6" y="20"/>
                      </a:lnTo>
                      <a:lnTo>
                        <a:pt x="0" y="10"/>
                      </a:lnTo>
                      <a:lnTo>
                        <a:pt x="51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8574A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6" name="Freeform 3620"/>
                <p:cNvSpPr/>
                <p:nvPr/>
              </p:nvSpPr>
              <p:spPr>
                <a:xfrm>
                  <a:off x="2244" y="1857"/>
                  <a:ext cx="51" cy="20"/>
                </a:xfrm>
                <a:custGeom>
                  <a:avLst/>
                  <a:gdLst>
                    <a:gd name="txL" fmla="*/ 0 w 51"/>
                    <a:gd name="txT" fmla="*/ 0 h 20"/>
                    <a:gd name="txR" fmla="*/ 51 w 51"/>
                    <a:gd name="txB" fmla="*/ 20 h 20"/>
                  </a:gdLst>
                  <a:ahLst/>
                  <a:cxnLst>
                    <a:cxn ang="0">
                      <a:pos x="51" y="10"/>
                    </a:cxn>
                    <a:cxn ang="0">
                      <a:pos x="6" y="20"/>
                    </a:cxn>
                    <a:cxn ang="0">
                      <a:pos x="0" y="10"/>
                    </a:cxn>
                    <a:cxn ang="0">
                      <a:pos x="46" y="0"/>
                    </a:cxn>
                    <a:cxn ang="0">
                      <a:pos x="51" y="10"/>
                    </a:cxn>
                  </a:cxnLst>
                  <a:rect l="txL" t="txT" r="txR" b="txB"/>
                  <a:pathLst>
                    <a:path w="51" h="20">
                      <a:moveTo>
                        <a:pt x="51" y="10"/>
                      </a:moveTo>
                      <a:lnTo>
                        <a:pt x="6" y="20"/>
                      </a:lnTo>
                      <a:lnTo>
                        <a:pt x="0" y="10"/>
                      </a:lnTo>
                      <a:lnTo>
                        <a:pt x="46" y="0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287" name="Freeform 3621"/>
                <p:cNvSpPr/>
                <p:nvPr/>
              </p:nvSpPr>
              <p:spPr>
                <a:xfrm>
                  <a:off x="2244" y="1862"/>
                  <a:ext cx="62" cy="55"/>
                </a:xfrm>
                <a:custGeom>
                  <a:avLst/>
                  <a:gdLst>
                    <a:gd name="txL" fmla="*/ 0 w 12"/>
                    <a:gd name="txT" fmla="*/ 0 h 11"/>
                    <a:gd name="txR" fmla="*/ 12 w 12"/>
                    <a:gd name="txB" fmla="*/ 11 h 11"/>
                  </a:gdLst>
                  <a:ahLst/>
                  <a:cxnLst>
                    <a:cxn ang="0">
                      <a:pos x="429" y="1375"/>
                    </a:cxn>
                    <a:cxn ang="0">
                      <a:pos x="0" y="250"/>
                    </a:cxn>
                    <a:cxn ang="0">
                      <a:pos x="1390" y="0"/>
                    </a:cxn>
                    <a:cxn ang="0">
                      <a:pos x="1653" y="1125"/>
                    </a:cxn>
                    <a:cxn ang="0">
                      <a:pos x="429" y="1375"/>
                    </a:cxn>
                  </a:cxnLst>
                  <a:rect l="txL" t="txT" r="txR" b="txB"/>
                  <a:pathLst>
                    <a:path w="12" h="11">
                      <a:moveTo>
                        <a:pt x="3" y="11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2" y="9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8202" name="Text Box 3974"/>
              <p:cNvSpPr txBox="1"/>
              <p:nvPr/>
            </p:nvSpPr>
            <p:spPr>
              <a:xfrm>
                <a:off x="2361" y="3033"/>
                <a:ext cx="389" cy="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pt-PT" altLang="zh-CN" sz="1100" dirty="0">
                    <a:latin typeface="Calibri" panose="020F0502020204030204" pitchFamily="34" charset="0"/>
                  </a:rPr>
                  <a:t>Waste</a:t>
                </a:r>
                <a:endParaRPr lang="pt-PT" altLang="zh-CN" sz="1100" dirty="0">
                  <a:latin typeface="Calibri" panose="020F0502020204030204" pitchFamily="34" charset="0"/>
                </a:endParaRPr>
              </a:p>
              <a:p>
                <a:r>
                  <a:rPr lang="pt-PT" altLang="zh-CN" sz="1100" dirty="0">
                    <a:latin typeface="Calibri" panose="020F0502020204030204" pitchFamily="34" charset="0"/>
                  </a:rPr>
                  <a:t>Bin</a:t>
                </a:r>
                <a:endParaRPr lang="en-GB" altLang="zh-CN" sz="11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198" name="Rectangle 3983"/>
            <p:cNvSpPr/>
            <p:nvPr/>
          </p:nvSpPr>
          <p:spPr>
            <a:xfrm>
              <a:off x="527" y="602"/>
              <a:ext cx="2305" cy="10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容器随意放置引发大量的动作浪费</a:t>
              </a:r>
              <a:r>
                <a:rPr lang="pt-PT" altLang="zh-CN" dirty="0">
                  <a:solidFill>
                    <a:srgbClr val="3F3F5D"/>
                  </a:solidFill>
                  <a:latin typeface="Calibri" panose="020F0502020204030204" pitchFamily="34" charset="0"/>
                </a:rPr>
                <a:t>;</a:t>
              </a:r>
              <a:endParaRPr lang="pt-PT" altLang="zh-CN" dirty="0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对容器无指定的位置</a:t>
              </a:r>
              <a:endParaRPr lang="pt-PT" altLang="zh-CN" dirty="0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容器没有实现从前方供应</a:t>
              </a:r>
              <a:endParaRPr lang="pt-PT" altLang="zh-CN" dirty="0">
                <a:solidFill>
                  <a:srgbClr val="3F3F5D"/>
                </a:solidFill>
                <a:latin typeface="Calibri" panose="020F0502020204030204" pitchFamily="34" charset="0"/>
              </a:endParaRPr>
            </a:p>
            <a:p>
              <a:pPr marL="165100" indent="-165100">
                <a:lnSpc>
                  <a:spcPct val="80000"/>
                </a:lnSpc>
                <a:spcBef>
                  <a:spcPct val="50000"/>
                </a:spcBef>
                <a:buChar char="•"/>
              </a:pP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没有</a:t>
              </a:r>
              <a:r>
                <a:rPr lang="en-US" altLang="zh-CN">
                  <a:solidFill>
                    <a:srgbClr val="3F3F5D"/>
                  </a:solidFill>
                  <a:latin typeface="Calibri" panose="020F0502020204030204" pitchFamily="34" charset="0"/>
                </a:rPr>
                <a:t>5S</a:t>
              </a:r>
              <a:r>
                <a:rPr lang="zh-CN" altLang="en-US" dirty="0">
                  <a:solidFill>
                    <a:srgbClr val="3F3F5D"/>
                  </a:solidFill>
                  <a:latin typeface="Calibri" panose="020F0502020204030204" pitchFamily="34" charset="0"/>
                </a:rPr>
                <a:t>。</a:t>
              </a:r>
              <a:endParaRPr lang="pt-PT" altLang="zh-CN" dirty="0">
                <a:solidFill>
                  <a:srgbClr val="3F3F5D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79388" y="115888"/>
            <a:ext cx="6553200" cy="515937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努力形成使用点</a:t>
            </a:r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POU point of use</a:t>
            </a:r>
            <a:endParaRPr lang="pt-BR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4802" name="Text Box 306"/>
          <p:cNvSpPr txBox="1"/>
          <p:nvPr/>
        </p:nvSpPr>
        <p:spPr>
          <a:xfrm>
            <a:off x="379413" y="4892675"/>
            <a:ext cx="4683125" cy="1560513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前端供应尽可能选择小容器</a:t>
            </a:r>
            <a:r>
              <a:rPr lang="en-US" altLang="zh-CN" sz="16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运用流利条</a:t>
            </a:r>
            <a:r>
              <a:rPr lang="en-US" altLang="zh-CN" sz="1600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物流部门应负责在离操作员增值区域最近的位置提供容器</a:t>
            </a:r>
            <a:endParaRPr lang="pt-PT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有些容器可以放置在增值区域内操作员的附近（如果不能可以放在增值区域附近）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 Box 307"/>
          <p:cNvSpPr txBox="1"/>
          <p:nvPr/>
        </p:nvSpPr>
        <p:spPr>
          <a:xfrm>
            <a:off x="379413" y="1052513"/>
            <a:ext cx="8351837" cy="576262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线边物料是生产及物流人员间的衔接处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它们的工作应完全分离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4804" name="Text Box 308"/>
          <p:cNvSpPr txBox="1"/>
          <p:nvPr/>
        </p:nvSpPr>
        <p:spPr>
          <a:xfrm>
            <a:off x="3995738" y="1743075"/>
            <a:ext cx="4545012" cy="1192213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当前端供给不可行时（由于产品数量限制），运用小容器及推车提供后端供给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距离增值区域最近的“成套供应”是标准作业的最佳供应（减少浪费）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15"/>
          <p:cNvGrpSpPr/>
          <p:nvPr/>
        </p:nvGrpSpPr>
        <p:grpSpPr>
          <a:xfrm>
            <a:off x="379413" y="1698625"/>
            <a:ext cx="5626100" cy="2765425"/>
            <a:chOff x="269" y="889"/>
            <a:chExt cx="3987" cy="1839"/>
          </a:xfrm>
        </p:grpSpPr>
        <p:sp>
          <p:nvSpPr>
            <p:cNvPr id="10322" name="Rectangle 85"/>
            <p:cNvSpPr/>
            <p:nvPr/>
          </p:nvSpPr>
          <p:spPr>
            <a:xfrm>
              <a:off x="496" y="1386"/>
              <a:ext cx="1315" cy="96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0323" name="Group 88"/>
            <p:cNvGrpSpPr/>
            <p:nvPr/>
          </p:nvGrpSpPr>
          <p:grpSpPr>
            <a:xfrm>
              <a:off x="691" y="1166"/>
              <a:ext cx="953" cy="826"/>
              <a:chOff x="1698" y="1227"/>
              <a:chExt cx="953" cy="826"/>
            </a:xfrm>
          </p:grpSpPr>
          <p:grpSp>
            <p:nvGrpSpPr>
              <p:cNvPr id="10359" name="Group 26"/>
              <p:cNvGrpSpPr/>
              <p:nvPr/>
            </p:nvGrpSpPr>
            <p:grpSpPr>
              <a:xfrm>
                <a:off x="1698" y="1233"/>
                <a:ext cx="181" cy="820"/>
                <a:chOff x="1698" y="1479"/>
                <a:chExt cx="181" cy="574"/>
              </a:xfrm>
            </p:grpSpPr>
            <p:sp>
              <p:nvSpPr>
                <p:cNvPr id="10396" name="Rectangle 7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7" name="AutoShape 10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8" name="AutoShape 11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9" name="AutoShape 12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00" name="AutoShape 13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01" name="AutoShape 14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02" name="AutoShape 15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03" name="AutoShape 16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360" name="Group 27"/>
              <p:cNvGrpSpPr/>
              <p:nvPr/>
            </p:nvGrpSpPr>
            <p:grpSpPr>
              <a:xfrm>
                <a:off x="1891" y="1232"/>
                <a:ext cx="181" cy="821"/>
                <a:chOff x="1698" y="1479"/>
                <a:chExt cx="181" cy="574"/>
              </a:xfrm>
            </p:grpSpPr>
            <p:sp>
              <p:nvSpPr>
                <p:cNvPr id="10388" name="Rectangle 28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9" name="AutoShape 29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0" name="AutoShape 30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1" name="AutoShape 31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2" name="AutoShape 32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3" name="AutoShape 33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4" name="AutoShape 34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95" name="AutoShape 35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361" name="Group 36"/>
              <p:cNvGrpSpPr/>
              <p:nvPr/>
            </p:nvGrpSpPr>
            <p:grpSpPr>
              <a:xfrm>
                <a:off x="2084" y="1232"/>
                <a:ext cx="181" cy="821"/>
                <a:chOff x="1698" y="1479"/>
                <a:chExt cx="181" cy="574"/>
              </a:xfrm>
            </p:grpSpPr>
            <p:sp>
              <p:nvSpPr>
                <p:cNvPr id="10380" name="Rectangle 37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1" name="AutoShape 38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2" name="AutoShape 39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3" name="AutoShape 40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4" name="AutoShape 41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5" name="AutoShape 42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6" name="AutoShape 43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87" name="AutoShape 44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362" name="Group 45"/>
              <p:cNvGrpSpPr/>
              <p:nvPr/>
            </p:nvGrpSpPr>
            <p:grpSpPr>
              <a:xfrm>
                <a:off x="2277" y="1231"/>
                <a:ext cx="181" cy="822"/>
                <a:chOff x="1698" y="1479"/>
                <a:chExt cx="181" cy="574"/>
              </a:xfrm>
            </p:grpSpPr>
            <p:sp>
              <p:nvSpPr>
                <p:cNvPr id="10372" name="Rectangle 46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3" name="AutoShape 47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4" name="AutoShape 48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5" name="AutoShape 49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6" name="AutoShape 50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7" name="AutoShape 51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8" name="AutoShape 52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9" name="AutoShape 53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363" name="Group 54"/>
              <p:cNvGrpSpPr/>
              <p:nvPr/>
            </p:nvGrpSpPr>
            <p:grpSpPr>
              <a:xfrm>
                <a:off x="2470" y="1227"/>
                <a:ext cx="181" cy="826"/>
                <a:chOff x="1698" y="1479"/>
                <a:chExt cx="181" cy="574"/>
              </a:xfrm>
            </p:grpSpPr>
            <p:sp>
              <p:nvSpPr>
                <p:cNvPr id="10364" name="Rectangle 55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65" name="AutoShape 56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66" name="AutoShape 57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67" name="AutoShape 58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68" name="AutoShape 59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69" name="AutoShape 60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0" name="AutoShape 61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71" name="AutoShape 62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0324" name="Group 84"/>
            <p:cNvGrpSpPr/>
            <p:nvPr/>
          </p:nvGrpSpPr>
          <p:grpSpPr>
            <a:xfrm>
              <a:off x="691" y="1982"/>
              <a:ext cx="929" cy="746"/>
              <a:chOff x="2554" y="2552"/>
              <a:chExt cx="929" cy="746"/>
            </a:xfrm>
          </p:grpSpPr>
          <p:grpSp>
            <p:nvGrpSpPr>
              <p:cNvPr id="10350" name="Group 73"/>
              <p:cNvGrpSpPr/>
              <p:nvPr/>
            </p:nvGrpSpPr>
            <p:grpSpPr>
              <a:xfrm>
                <a:off x="2554" y="2929"/>
                <a:ext cx="929" cy="369"/>
                <a:chOff x="4412" y="3907"/>
                <a:chExt cx="929" cy="369"/>
              </a:xfrm>
            </p:grpSpPr>
            <p:sp>
              <p:nvSpPr>
                <p:cNvPr id="10356" name="Freeform 74"/>
                <p:cNvSpPr/>
                <p:nvPr/>
              </p:nvSpPr>
              <p:spPr>
                <a:xfrm>
                  <a:off x="4412" y="3907"/>
                  <a:ext cx="929" cy="334"/>
                </a:xfrm>
                <a:custGeom>
                  <a:avLst/>
                  <a:gdLst>
                    <a:gd name="txL" fmla="*/ 0 w 182"/>
                    <a:gd name="txT" fmla="*/ 0 h 66"/>
                    <a:gd name="txR" fmla="*/ 182 w 182"/>
                    <a:gd name="txB" fmla="*/ 66 h 66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82" h="66">
                      <a:moveTo>
                        <a:pt x="170" y="0"/>
                      </a:moveTo>
                      <a:lnTo>
                        <a:pt x="182" y="0"/>
                      </a:lnTo>
                      <a:cubicBezTo>
                        <a:pt x="179" y="21"/>
                        <a:pt x="170" y="37"/>
                        <a:pt x="154" y="48"/>
                      </a:cubicBezTo>
                      <a:cubicBezTo>
                        <a:pt x="137" y="60"/>
                        <a:pt x="117" y="66"/>
                        <a:pt x="91" y="66"/>
                      </a:cubicBezTo>
                      <a:cubicBezTo>
                        <a:pt x="66" y="66"/>
                        <a:pt x="45" y="60"/>
                        <a:pt x="29" y="48"/>
                      </a:cubicBezTo>
                      <a:cubicBezTo>
                        <a:pt x="13" y="37"/>
                        <a:pt x="3" y="21"/>
                        <a:pt x="0" y="0"/>
                      </a:cubicBezTo>
                      <a:lnTo>
                        <a:pt x="13" y="0"/>
                      </a:lnTo>
                      <a:cubicBezTo>
                        <a:pt x="22" y="32"/>
                        <a:pt x="48" y="48"/>
                        <a:pt x="91" y="48"/>
                      </a:cubicBezTo>
                      <a:cubicBezTo>
                        <a:pt x="134" y="48"/>
                        <a:pt x="160" y="32"/>
                        <a:pt x="170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357" name="Freeform 75"/>
                <p:cNvSpPr/>
                <p:nvPr/>
              </p:nvSpPr>
              <p:spPr>
                <a:xfrm>
                  <a:off x="4713" y="3938"/>
                  <a:ext cx="342" cy="338"/>
                </a:xfrm>
                <a:custGeom>
                  <a:avLst/>
                  <a:gdLst>
                    <a:gd name="txL" fmla="*/ 0 w 67"/>
                    <a:gd name="txT" fmla="*/ 0 h 67"/>
                    <a:gd name="txR" fmla="*/ 67 w 67"/>
                    <a:gd name="txB" fmla="*/ 67 h 6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67" h="67">
                      <a:moveTo>
                        <a:pt x="34" y="0"/>
                      </a:moveTo>
                      <a:cubicBezTo>
                        <a:pt x="43" y="0"/>
                        <a:pt x="51" y="3"/>
                        <a:pt x="57" y="9"/>
                      </a:cubicBezTo>
                      <a:cubicBezTo>
                        <a:pt x="64" y="16"/>
                        <a:pt x="67" y="24"/>
                        <a:pt x="67" y="33"/>
                      </a:cubicBezTo>
                      <a:cubicBezTo>
                        <a:pt x="67" y="42"/>
                        <a:pt x="64" y="50"/>
                        <a:pt x="57" y="57"/>
                      </a:cubicBezTo>
                      <a:cubicBezTo>
                        <a:pt x="51" y="63"/>
                        <a:pt x="43" y="67"/>
                        <a:pt x="34" y="67"/>
                      </a:cubicBezTo>
                      <a:cubicBezTo>
                        <a:pt x="24" y="67"/>
                        <a:pt x="16" y="63"/>
                        <a:pt x="10" y="57"/>
                      </a:cubicBezTo>
                      <a:cubicBezTo>
                        <a:pt x="3" y="50"/>
                        <a:pt x="0" y="42"/>
                        <a:pt x="0" y="33"/>
                      </a:cubicBezTo>
                      <a:cubicBezTo>
                        <a:pt x="0" y="24"/>
                        <a:pt x="3" y="16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358" name="Freeform 76"/>
                <p:cNvSpPr/>
                <p:nvPr/>
              </p:nvSpPr>
              <p:spPr>
                <a:xfrm>
                  <a:off x="4734" y="3958"/>
                  <a:ext cx="301" cy="293"/>
                </a:xfrm>
                <a:custGeom>
                  <a:avLst/>
                  <a:gdLst>
                    <a:gd name="txL" fmla="*/ 0 w 59"/>
                    <a:gd name="txT" fmla="*/ 0 h 58"/>
                    <a:gd name="txR" fmla="*/ 59 w 59"/>
                    <a:gd name="txB" fmla="*/ 58 h 5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59" h="58">
                      <a:moveTo>
                        <a:pt x="30" y="0"/>
                      </a:moveTo>
                      <a:cubicBezTo>
                        <a:pt x="22" y="0"/>
                        <a:pt x="15" y="3"/>
                        <a:pt x="9" y="8"/>
                      </a:cubicBezTo>
                      <a:cubicBezTo>
                        <a:pt x="3" y="14"/>
                        <a:pt x="0" y="21"/>
                        <a:pt x="0" y="29"/>
                      </a:cubicBezTo>
                      <a:cubicBezTo>
                        <a:pt x="0" y="37"/>
                        <a:pt x="3" y="44"/>
                        <a:pt x="9" y="50"/>
                      </a:cubicBezTo>
                      <a:cubicBezTo>
                        <a:pt x="15" y="56"/>
                        <a:pt x="22" y="58"/>
                        <a:pt x="30" y="58"/>
                      </a:cubicBezTo>
                      <a:cubicBezTo>
                        <a:pt x="38" y="58"/>
                        <a:pt x="45" y="56"/>
                        <a:pt x="50" y="50"/>
                      </a:cubicBezTo>
                      <a:cubicBezTo>
                        <a:pt x="56" y="44"/>
                        <a:pt x="59" y="37"/>
                        <a:pt x="59" y="29"/>
                      </a:cubicBezTo>
                      <a:cubicBezTo>
                        <a:pt x="59" y="21"/>
                        <a:pt x="56" y="14"/>
                        <a:pt x="50" y="8"/>
                      </a:cubicBezTo>
                      <a:cubicBezTo>
                        <a:pt x="45" y="3"/>
                        <a:pt x="38" y="0"/>
                        <a:pt x="30" y="0"/>
                      </a:cubicBezTo>
                    </a:path>
                  </a:pathLst>
                </a:custGeom>
                <a:solidFill>
                  <a:srgbClr val="715E9E">
                    <a:alpha val="100000"/>
                  </a:srgbClr>
                </a:solidFill>
                <a:ln w="0" cap="flat" cmpd="sng">
                  <a:solidFill>
                    <a:srgbClr val="340D71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351" name="Oval 79"/>
              <p:cNvSpPr/>
              <p:nvPr/>
            </p:nvSpPr>
            <p:spPr>
              <a:xfrm>
                <a:off x="2588" y="2552"/>
                <a:ext cx="877" cy="681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lgDashDot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52" name="Line 80"/>
              <p:cNvSpPr/>
              <p:nvPr/>
            </p:nvSpPr>
            <p:spPr>
              <a:xfrm>
                <a:off x="2588" y="2890"/>
                <a:ext cx="87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</p:sp>
          <p:sp>
            <p:nvSpPr>
              <p:cNvPr id="10353" name="Line 81"/>
              <p:cNvSpPr/>
              <p:nvPr/>
            </p:nvSpPr>
            <p:spPr>
              <a:xfrm flipV="1">
                <a:off x="3017" y="2552"/>
                <a:ext cx="0" cy="6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</p:sp>
          <p:sp>
            <p:nvSpPr>
              <p:cNvPr id="10354" name="Text Box 82"/>
              <p:cNvSpPr txBox="1"/>
              <p:nvPr/>
            </p:nvSpPr>
            <p:spPr>
              <a:xfrm>
                <a:off x="2647" y="2769"/>
                <a:ext cx="335" cy="1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pt-PT" altLang="zh-CN" sz="9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70 cm</a:t>
                </a:r>
                <a:endParaRPr lang="en-GB" altLang="zh-CN" sz="9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55" name="Text Box 83"/>
              <p:cNvSpPr txBox="1"/>
              <p:nvPr/>
            </p:nvSpPr>
            <p:spPr>
              <a:xfrm rot="-5400000">
                <a:off x="2910" y="2636"/>
                <a:ext cx="315" cy="1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pt-PT" altLang="zh-CN" sz="9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60 cm</a:t>
                </a:r>
                <a:endParaRPr lang="en-GB" altLang="zh-CN" sz="9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325" name="Line 86"/>
            <p:cNvSpPr/>
            <p:nvPr/>
          </p:nvSpPr>
          <p:spPr>
            <a:xfrm flipH="1">
              <a:off x="269" y="2142"/>
              <a:ext cx="2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triangle" w="med" len="med"/>
            </a:ln>
          </p:spPr>
        </p:sp>
        <p:sp>
          <p:nvSpPr>
            <p:cNvPr id="10326" name="Text Box 87"/>
            <p:cNvSpPr txBox="1"/>
            <p:nvPr/>
          </p:nvSpPr>
          <p:spPr>
            <a:xfrm>
              <a:off x="1848" y="1962"/>
              <a:ext cx="223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1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Flow of the main workpiece </a:t>
              </a:r>
              <a:r>
                <a:rPr lang="zh-CN" altLang="en-US" sz="1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主要工作部件流 </a:t>
              </a:r>
              <a:endParaRPr lang="en-GB" altLang="zh-CN" sz="11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0327" name="Group 217"/>
            <p:cNvGrpSpPr/>
            <p:nvPr/>
          </p:nvGrpSpPr>
          <p:grpSpPr>
            <a:xfrm>
              <a:off x="714" y="1736"/>
              <a:ext cx="135" cy="248"/>
              <a:chOff x="3104" y="874"/>
              <a:chExt cx="499" cy="611"/>
            </a:xfrm>
          </p:grpSpPr>
          <p:sp>
            <p:nvSpPr>
              <p:cNvPr id="10346" name="AutoShape 213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47" name="AutoShape 214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48" name="Line 215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9" name="Line 216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328" name="Group 218"/>
            <p:cNvGrpSpPr/>
            <p:nvPr/>
          </p:nvGrpSpPr>
          <p:grpSpPr>
            <a:xfrm>
              <a:off x="715" y="1474"/>
              <a:ext cx="135" cy="248"/>
              <a:chOff x="3104" y="874"/>
              <a:chExt cx="499" cy="611"/>
            </a:xfrm>
          </p:grpSpPr>
          <p:sp>
            <p:nvSpPr>
              <p:cNvPr id="10342" name="AutoShape 219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43" name="AutoShape 220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44" name="Line 221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5" name="Line 222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329" name="Group 223"/>
            <p:cNvGrpSpPr/>
            <p:nvPr/>
          </p:nvGrpSpPr>
          <p:grpSpPr>
            <a:xfrm>
              <a:off x="716" y="1212"/>
              <a:ext cx="135" cy="248"/>
              <a:chOff x="3104" y="874"/>
              <a:chExt cx="499" cy="611"/>
            </a:xfrm>
          </p:grpSpPr>
          <p:sp>
            <p:nvSpPr>
              <p:cNvPr id="10338" name="AutoShape 224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39" name="AutoShape 225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40" name="Line 226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41" name="Line 227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330" name="Group 274"/>
            <p:cNvGrpSpPr/>
            <p:nvPr/>
          </p:nvGrpSpPr>
          <p:grpSpPr>
            <a:xfrm>
              <a:off x="904" y="1728"/>
              <a:ext cx="135" cy="248"/>
              <a:chOff x="3104" y="874"/>
              <a:chExt cx="499" cy="611"/>
            </a:xfrm>
          </p:grpSpPr>
          <p:sp>
            <p:nvSpPr>
              <p:cNvPr id="10334" name="AutoShape 275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35" name="AutoShape 276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336" name="Line 277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7" name="Line 278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331" name="Text Box 302"/>
            <p:cNvSpPr txBox="1"/>
            <p:nvPr/>
          </p:nvSpPr>
          <p:spPr>
            <a:xfrm>
              <a:off x="686" y="889"/>
              <a:ext cx="1825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16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Frontal Supply </a:t>
              </a:r>
              <a:r>
                <a:rPr lang="zh-CN" altLang="en-US" sz="16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前端供应</a:t>
              </a:r>
              <a:endParaRPr lang="en-GB" altLang="zh-CN" sz="1600" b="1" u="sng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32" name="Text Box 309"/>
            <p:cNvSpPr txBox="1"/>
            <p:nvPr/>
          </p:nvSpPr>
          <p:spPr>
            <a:xfrm>
              <a:off x="2247" y="2444"/>
              <a:ext cx="200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1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VAA – Value Adding Area</a:t>
              </a:r>
              <a:r>
                <a:rPr lang="zh-CN" altLang="en-US" sz="1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增值区域</a:t>
              </a:r>
              <a:endParaRPr lang="en-GB" altLang="zh-CN" sz="13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33" name="Line 310"/>
            <p:cNvSpPr/>
            <p:nvPr/>
          </p:nvSpPr>
          <p:spPr>
            <a:xfrm flipH="1" flipV="1">
              <a:off x="1334" y="2153"/>
              <a:ext cx="815" cy="33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Dot"/>
              <a:headEnd type="none" w="med" len="med"/>
              <a:tailEnd type="triangle" w="med" len="med"/>
            </a:ln>
          </p:spPr>
        </p:sp>
      </p:grpSp>
      <p:grpSp>
        <p:nvGrpSpPr>
          <p:cNvPr id="15" name="Group 314"/>
          <p:cNvGrpSpPr/>
          <p:nvPr/>
        </p:nvGrpSpPr>
        <p:grpSpPr>
          <a:xfrm>
            <a:off x="4702175" y="3367088"/>
            <a:ext cx="3867150" cy="3446462"/>
            <a:chOff x="3332" y="1999"/>
            <a:chExt cx="2741" cy="2291"/>
          </a:xfrm>
        </p:grpSpPr>
        <p:grpSp>
          <p:nvGrpSpPr>
            <p:cNvPr id="10248" name="Group 279"/>
            <p:cNvGrpSpPr/>
            <p:nvPr/>
          </p:nvGrpSpPr>
          <p:grpSpPr>
            <a:xfrm>
              <a:off x="3785" y="3178"/>
              <a:ext cx="1587" cy="826"/>
              <a:chOff x="4102" y="3178"/>
              <a:chExt cx="953" cy="826"/>
            </a:xfrm>
          </p:grpSpPr>
          <p:grpSp>
            <p:nvGrpSpPr>
              <p:cNvPr id="10277" name="Group 93"/>
              <p:cNvGrpSpPr/>
              <p:nvPr/>
            </p:nvGrpSpPr>
            <p:grpSpPr>
              <a:xfrm>
                <a:off x="4102" y="3184"/>
                <a:ext cx="181" cy="820"/>
                <a:chOff x="1698" y="1479"/>
                <a:chExt cx="181" cy="574"/>
              </a:xfrm>
            </p:grpSpPr>
            <p:sp>
              <p:nvSpPr>
                <p:cNvPr id="10314" name="Rectangle 94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5" name="AutoShape 95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6" name="AutoShape 96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7" name="AutoShape 97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8" name="AutoShape 98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9" name="AutoShape 99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20" name="AutoShape 100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21" name="AutoShape 101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278" name="Group 102"/>
              <p:cNvGrpSpPr/>
              <p:nvPr/>
            </p:nvGrpSpPr>
            <p:grpSpPr>
              <a:xfrm>
                <a:off x="4295" y="3183"/>
                <a:ext cx="181" cy="821"/>
                <a:chOff x="1698" y="1479"/>
                <a:chExt cx="181" cy="574"/>
              </a:xfrm>
            </p:grpSpPr>
            <p:sp>
              <p:nvSpPr>
                <p:cNvPr id="10306" name="Rectangle 103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7" name="AutoShape 104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8" name="AutoShape 105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9" name="AutoShape 106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0" name="AutoShape 107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1" name="AutoShape 108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2" name="AutoShape 109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13" name="AutoShape 110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279" name="Group 111"/>
              <p:cNvGrpSpPr/>
              <p:nvPr/>
            </p:nvGrpSpPr>
            <p:grpSpPr>
              <a:xfrm>
                <a:off x="4488" y="3183"/>
                <a:ext cx="181" cy="821"/>
                <a:chOff x="1698" y="1479"/>
                <a:chExt cx="181" cy="574"/>
              </a:xfrm>
            </p:grpSpPr>
            <p:sp>
              <p:nvSpPr>
                <p:cNvPr id="10298" name="Rectangle 112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9" name="AutoShape 113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0" name="AutoShape 114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1" name="AutoShape 115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2" name="AutoShape 116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3" name="AutoShape 117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4" name="AutoShape 118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305" name="AutoShape 119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280" name="Group 120"/>
              <p:cNvGrpSpPr/>
              <p:nvPr/>
            </p:nvGrpSpPr>
            <p:grpSpPr>
              <a:xfrm>
                <a:off x="4681" y="3182"/>
                <a:ext cx="181" cy="822"/>
                <a:chOff x="1698" y="1479"/>
                <a:chExt cx="181" cy="574"/>
              </a:xfrm>
            </p:grpSpPr>
            <p:sp>
              <p:nvSpPr>
                <p:cNvPr id="10290" name="Rectangle 121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1" name="AutoShape 122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2" name="AutoShape 123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3" name="AutoShape 124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4" name="AutoShape 125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5" name="AutoShape 126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6" name="AutoShape 127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97" name="AutoShape 128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281" name="Group 129"/>
              <p:cNvGrpSpPr/>
              <p:nvPr/>
            </p:nvGrpSpPr>
            <p:grpSpPr>
              <a:xfrm>
                <a:off x="4874" y="3178"/>
                <a:ext cx="181" cy="826"/>
                <a:chOff x="1698" y="1479"/>
                <a:chExt cx="181" cy="574"/>
              </a:xfrm>
            </p:grpSpPr>
            <p:sp>
              <p:nvSpPr>
                <p:cNvPr id="10282" name="Rectangle 130"/>
                <p:cNvSpPr/>
                <p:nvPr/>
              </p:nvSpPr>
              <p:spPr>
                <a:xfrm>
                  <a:off x="1698" y="1479"/>
                  <a:ext cx="181" cy="57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3" name="AutoShape 131"/>
                <p:cNvSpPr/>
                <p:nvPr/>
              </p:nvSpPr>
              <p:spPr>
                <a:xfrm>
                  <a:off x="1711" y="191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4" name="AutoShape 132"/>
                <p:cNvSpPr/>
                <p:nvPr/>
              </p:nvSpPr>
              <p:spPr>
                <a:xfrm>
                  <a:off x="1712" y="1994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5" name="AutoShape 133"/>
                <p:cNvSpPr/>
                <p:nvPr/>
              </p:nvSpPr>
              <p:spPr>
                <a:xfrm>
                  <a:off x="1712" y="182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6" name="AutoShape 134"/>
                <p:cNvSpPr/>
                <p:nvPr/>
              </p:nvSpPr>
              <p:spPr>
                <a:xfrm>
                  <a:off x="1711" y="174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7" name="AutoShape 135"/>
                <p:cNvSpPr/>
                <p:nvPr/>
              </p:nvSpPr>
              <p:spPr>
                <a:xfrm>
                  <a:off x="1712" y="1656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8" name="AutoShape 136"/>
                <p:cNvSpPr/>
                <p:nvPr/>
              </p:nvSpPr>
              <p:spPr>
                <a:xfrm>
                  <a:off x="1711" y="1571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289" name="AutoShape 137"/>
                <p:cNvSpPr/>
                <p:nvPr/>
              </p:nvSpPr>
              <p:spPr>
                <a:xfrm>
                  <a:off x="1712" y="1493"/>
                  <a:ext cx="156" cy="4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0249" name="Group 139"/>
            <p:cNvGrpSpPr/>
            <p:nvPr/>
          </p:nvGrpSpPr>
          <p:grpSpPr>
            <a:xfrm>
              <a:off x="4079" y="2625"/>
              <a:ext cx="929" cy="369"/>
              <a:chOff x="4412" y="3907"/>
              <a:chExt cx="929" cy="369"/>
            </a:xfrm>
          </p:grpSpPr>
          <p:sp>
            <p:nvSpPr>
              <p:cNvPr id="10274" name="Freeform 140"/>
              <p:cNvSpPr/>
              <p:nvPr/>
            </p:nvSpPr>
            <p:spPr>
              <a:xfrm>
                <a:off x="4412" y="3907"/>
                <a:ext cx="929" cy="334"/>
              </a:xfrm>
              <a:custGeom>
                <a:avLst/>
                <a:gdLst>
                  <a:gd name="txL" fmla="*/ 0 w 182"/>
                  <a:gd name="txT" fmla="*/ 0 h 66"/>
                  <a:gd name="txR" fmla="*/ 182 w 182"/>
                  <a:gd name="txB" fmla="*/ 66 h 66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82" h="66">
                    <a:moveTo>
                      <a:pt x="170" y="0"/>
                    </a:moveTo>
                    <a:lnTo>
                      <a:pt x="182" y="0"/>
                    </a:lnTo>
                    <a:cubicBezTo>
                      <a:pt x="179" y="21"/>
                      <a:pt x="170" y="37"/>
                      <a:pt x="154" y="48"/>
                    </a:cubicBezTo>
                    <a:cubicBezTo>
                      <a:pt x="137" y="60"/>
                      <a:pt x="117" y="66"/>
                      <a:pt x="91" y="66"/>
                    </a:cubicBezTo>
                    <a:cubicBezTo>
                      <a:pt x="66" y="66"/>
                      <a:pt x="45" y="60"/>
                      <a:pt x="29" y="48"/>
                    </a:cubicBezTo>
                    <a:cubicBezTo>
                      <a:pt x="13" y="37"/>
                      <a:pt x="3" y="21"/>
                      <a:pt x="0" y="0"/>
                    </a:cubicBezTo>
                    <a:lnTo>
                      <a:pt x="13" y="0"/>
                    </a:lnTo>
                    <a:cubicBezTo>
                      <a:pt x="22" y="32"/>
                      <a:pt x="48" y="48"/>
                      <a:pt x="91" y="48"/>
                    </a:cubicBezTo>
                    <a:cubicBezTo>
                      <a:pt x="134" y="48"/>
                      <a:pt x="160" y="32"/>
                      <a:pt x="170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5" name="Freeform 141"/>
              <p:cNvSpPr/>
              <p:nvPr/>
            </p:nvSpPr>
            <p:spPr>
              <a:xfrm>
                <a:off x="4713" y="3938"/>
                <a:ext cx="342" cy="338"/>
              </a:xfrm>
              <a:custGeom>
                <a:avLst/>
                <a:gdLst>
                  <a:gd name="txL" fmla="*/ 0 w 67"/>
                  <a:gd name="txT" fmla="*/ 0 h 67"/>
                  <a:gd name="txR" fmla="*/ 67 w 67"/>
                  <a:gd name="txB" fmla="*/ 67 h 6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67" h="67">
                    <a:moveTo>
                      <a:pt x="34" y="0"/>
                    </a:moveTo>
                    <a:cubicBezTo>
                      <a:pt x="43" y="0"/>
                      <a:pt x="51" y="3"/>
                      <a:pt x="57" y="9"/>
                    </a:cubicBezTo>
                    <a:cubicBezTo>
                      <a:pt x="64" y="16"/>
                      <a:pt x="67" y="24"/>
                      <a:pt x="67" y="33"/>
                    </a:cubicBezTo>
                    <a:cubicBezTo>
                      <a:pt x="67" y="42"/>
                      <a:pt x="64" y="50"/>
                      <a:pt x="57" y="57"/>
                    </a:cubicBezTo>
                    <a:cubicBezTo>
                      <a:pt x="51" y="63"/>
                      <a:pt x="43" y="67"/>
                      <a:pt x="34" y="67"/>
                    </a:cubicBezTo>
                    <a:cubicBezTo>
                      <a:pt x="24" y="67"/>
                      <a:pt x="16" y="63"/>
                      <a:pt x="10" y="57"/>
                    </a:cubicBezTo>
                    <a:cubicBezTo>
                      <a:pt x="3" y="50"/>
                      <a:pt x="0" y="42"/>
                      <a:pt x="0" y="33"/>
                    </a:cubicBezTo>
                    <a:cubicBezTo>
                      <a:pt x="0" y="24"/>
                      <a:pt x="3" y="16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6" name="Freeform 142"/>
              <p:cNvSpPr/>
              <p:nvPr/>
            </p:nvSpPr>
            <p:spPr>
              <a:xfrm>
                <a:off x="4734" y="3958"/>
                <a:ext cx="301" cy="293"/>
              </a:xfrm>
              <a:custGeom>
                <a:avLst/>
                <a:gdLst>
                  <a:gd name="txL" fmla="*/ 0 w 59"/>
                  <a:gd name="txT" fmla="*/ 0 h 58"/>
                  <a:gd name="txR" fmla="*/ 59 w 59"/>
                  <a:gd name="txB" fmla="*/ 58 h 58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9" h="58">
                    <a:moveTo>
                      <a:pt x="30" y="0"/>
                    </a:moveTo>
                    <a:cubicBezTo>
                      <a:pt x="22" y="0"/>
                      <a:pt x="15" y="3"/>
                      <a:pt x="9" y="8"/>
                    </a:cubicBezTo>
                    <a:cubicBezTo>
                      <a:pt x="3" y="14"/>
                      <a:pt x="0" y="21"/>
                      <a:pt x="0" y="29"/>
                    </a:cubicBezTo>
                    <a:cubicBezTo>
                      <a:pt x="0" y="37"/>
                      <a:pt x="3" y="44"/>
                      <a:pt x="9" y="50"/>
                    </a:cubicBezTo>
                    <a:cubicBezTo>
                      <a:pt x="15" y="56"/>
                      <a:pt x="22" y="58"/>
                      <a:pt x="30" y="58"/>
                    </a:cubicBezTo>
                    <a:cubicBezTo>
                      <a:pt x="38" y="58"/>
                      <a:pt x="45" y="56"/>
                      <a:pt x="50" y="50"/>
                    </a:cubicBezTo>
                    <a:cubicBezTo>
                      <a:pt x="56" y="44"/>
                      <a:pt x="59" y="37"/>
                      <a:pt x="59" y="29"/>
                    </a:cubicBezTo>
                    <a:cubicBezTo>
                      <a:pt x="59" y="21"/>
                      <a:pt x="56" y="14"/>
                      <a:pt x="50" y="8"/>
                    </a:cubicBezTo>
                    <a:cubicBezTo>
                      <a:pt x="45" y="3"/>
                      <a:pt x="38" y="0"/>
                      <a:pt x="30" y="0"/>
                    </a:cubicBezTo>
                  </a:path>
                </a:pathLst>
              </a:custGeom>
              <a:solidFill>
                <a:srgbClr val="715E9E">
                  <a:alpha val="100000"/>
                </a:srgbClr>
              </a:solidFill>
              <a:ln w="0" cap="flat" cmpd="sng">
                <a:solidFill>
                  <a:srgbClr val="340D7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0" name="Oval 143"/>
            <p:cNvSpPr/>
            <p:nvPr/>
          </p:nvSpPr>
          <p:spPr>
            <a:xfrm>
              <a:off x="4113" y="2248"/>
              <a:ext cx="877" cy="681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lgDashDotDot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1" name="Line 144"/>
            <p:cNvSpPr/>
            <p:nvPr/>
          </p:nvSpPr>
          <p:spPr>
            <a:xfrm>
              <a:off x="4113" y="2586"/>
              <a:ext cx="87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</p:sp>
        <p:sp>
          <p:nvSpPr>
            <p:cNvPr id="10252" name="Line 145"/>
            <p:cNvSpPr/>
            <p:nvPr/>
          </p:nvSpPr>
          <p:spPr>
            <a:xfrm flipV="1">
              <a:off x="4542" y="2248"/>
              <a:ext cx="0" cy="68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</p:sp>
        <p:sp>
          <p:nvSpPr>
            <p:cNvPr id="10253" name="Text Box 146"/>
            <p:cNvSpPr txBox="1"/>
            <p:nvPr/>
          </p:nvSpPr>
          <p:spPr>
            <a:xfrm>
              <a:off x="4172" y="2465"/>
              <a:ext cx="335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9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70 cm</a:t>
              </a:r>
              <a:endParaRPr lang="en-GB" altLang="zh-CN" sz="9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4" name="Text Box 147"/>
            <p:cNvSpPr txBox="1"/>
            <p:nvPr/>
          </p:nvSpPr>
          <p:spPr>
            <a:xfrm rot="-5400000">
              <a:off x="4435" y="2332"/>
              <a:ext cx="315" cy="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9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60 cm</a:t>
              </a:r>
              <a:endParaRPr lang="en-GB" altLang="zh-CN" sz="9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5" name="Line 148"/>
            <p:cNvSpPr/>
            <p:nvPr/>
          </p:nvSpPr>
          <p:spPr>
            <a:xfrm flipH="1">
              <a:off x="3332" y="2149"/>
              <a:ext cx="2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triangle" w="med" len="med"/>
            </a:ln>
          </p:spPr>
        </p:sp>
        <p:sp>
          <p:nvSpPr>
            <p:cNvPr id="10256" name="Text Box 149"/>
            <p:cNvSpPr txBox="1"/>
            <p:nvPr/>
          </p:nvSpPr>
          <p:spPr>
            <a:xfrm>
              <a:off x="4874" y="1999"/>
              <a:ext cx="1199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9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Flow of the main workpiece</a:t>
              </a:r>
              <a:endParaRPr lang="en-GB" altLang="zh-CN" sz="9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0257" name="Group 280"/>
            <p:cNvGrpSpPr/>
            <p:nvPr/>
          </p:nvGrpSpPr>
          <p:grpSpPr>
            <a:xfrm>
              <a:off x="3817" y="3198"/>
              <a:ext cx="242" cy="357"/>
              <a:chOff x="3104" y="874"/>
              <a:chExt cx="499" cy="611"/>
            </a:xfrm>
          </p:grpSpPr>
          <p:sp>
            <p:nvSpPr>
              <p:cNvPr id="10270" name="AutoShape 281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71" name="AutoShape 282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72" name="Line 283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3" name="Line 284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258" name="Group 290"/>
            <p:cNvGrpSpPr/>
            <p:nvPr/>
          </p:nvGrpSpPr>
          <p:grpSpPr>
            <a:xfrm>
              <a:off x="3815" y="3568"/>
              <a:ext cx="242" cy="357"/>
              <a:chOff x="3104" y="874"/>
              <a:chExt cx="499" cy="611"/>
            </a:xfrm>
          </p:grpSpPr>
          <p:sp>
            <p:nvSpPr>
              <p:cNvPr id="10266" name="AutoShape 291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67" name="AutoShape 292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68" name="Line 293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9" name="Line 294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259" name="Group 295"/>
            <p:cNvGrpSpPr/>
            <p:nvPr/>
          </p:nvGrpSpPr>
          <p:grpSpPr>
            <a:xfrm>
              <a:off x="4138" y="3196"/>
              <a:ext cx="242" cy="357"/>
              <a:chOff x="3104" y="874"/>
              <a:chExt cx="499" cy="611"/>
            </a:xfrm>
          </p:grpSpPr>
          <p:sp>
            <p:nvSpPr>
              <p:cNvPr id="10262" name="AutoShape 296"/>
              <p:cNvSpPr/>
              <p:nvPr/>
            </p:nvSpPr>
            <p:spPr>
              <a:xfrm>
                <a:off x="3104" y="874"/>
                <a:ext cx="499" cy="61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63" name="AutoShape 297"/>
              <p:cNvSpPr/>
              <p:nvPr/>
            </p:nvSpPr>
            <p:spPr>
              <a:xfrm>
                <a:off x="3124" y="894"/>
                <a:ext cx="459" cy="57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264" name="Line 298"/>
              <p:cNvSpPr/>
              <p:nvPr/>
            </p:nvSpPr>
            <p:spPr>
              <a:xfrm flipV="1">
                <a:off x="3140" y="912"/>
                <a:ext cx="412" cy="52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5" name="Line 299"/>
              <p:cNvSpPr/>
              <p:nvPr/>
            </p:nvSpPr>
            <p:spPr>
              <a:xfrm flipH="1" flipV="1">
                <a:off x="3148" y="920"/>
                <a:ext cx="404" cy="5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60" name="Text Box 303"/>
            <p:cNvSpPr txBox="1"/>
            <p:nvPr/>
          </p:nvSpPr>
          <p:spPr>
            <a:xfrm>
              <a:off x="4172" y="4065"/>
              <a:ext cx="1629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pt-PT" altLang="zh-CN" sz="16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Back Supply </a:t>
              </a:r>
              <a:r>
                <a:rPr lang="zh-CN" altLang="en-US" sz="16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后端供应</a:t>
              </a:r>
              <a:endParaRPr lang="en-GB" altLang="zh-CN" sz="1600" b="1" u="sng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61" name="Line 311"/>
            <p:cNvSpPr/>
            <p:nvPr/>
          </p:nvSpPr>
          <p:spPr>
            <a:xfrm flipV="1">
              <a:off x="3781" y="2199"/>
              <a:ext cx="647" cy="3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Dot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0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80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02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4802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02">
                                            <p:txEl>
                                              <p:charRg st="4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802">
                                            <p:txEl>
                                              <p:charRg st="46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0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480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04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4804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802" grpId="0" build="p"/>
      <p:bldP spid="2348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1027113"/>
            <a:ext cx="8480425" cy="525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0" y="169863"/>
            <a:ext cx="7346950" cy="515937"/>
          </a:xfrm>
          <a:ln/>
        </p:spPr>
        <p:txBody>
          <a:bodyPr vert="horz" wrap="square" lIns="83485" tIns="41742" rIns="83485" bIns="41742" anchor="t" anchorCtr="0">
            <a:spAutoFit/>
          </a:bodyPr>
          <a:p>
            <a:pPr algn="l"/>
            <a:r>
              <a:rPr lang="en-US" altLang="zh-CN" sz="2800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 </a:t>
            </a: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努力实现单个供料</a:t>
            </a:r>
            <a:endParaRPr lang="pt-BR" altLang="zh-CN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14020" name="Text Box 4"/>
          <p:cNvSpPr txBox="1"/>
          <p:nvPr/>
        </p:nvSpPr>
        <p:spPr>
          <a:xfrm>
            <a:off x="827088" y="1027113"/>
            <a:ext cx="7038975" cy="2574925"/>
          </a:xfrm>
          <a:prstGeom prst="rect">
            <a:avLst/>
          </a:prstGeom>
          <a:noFill/>
          <a:ln w="9525">
            <a:noFill/>
          </a:ln>
        </p:spPr>
        <p:txBody>
          <a:bodyPr lIns="83485" tIns="41742" rIns="83485" bIns="41742">
            <a:spAutoFit/>
          </a:bodyPr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为优化工位生产力，操作员必须同一时间、同一地点获取零件。</a:t>
            </a:r>
            <a:endParaRPr lang="en-GB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6530" indent="-176530" algn="just">
              <a:spcBef>
                <a:spcPct val="50000"/>
              </a:spcBef>
              <a:buChar char="•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这可以通过串联零件实现，且这种方法还具有下列一系列优点：</a:t>
            </a:r>
            <a:endParaRPr lang="en-GB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2130" lvl="1" indent="-176530" algn="just" eaLnBrk="1" hangingPunct="1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质量：可靠性，操作精确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2130" lvl="1" indent="-176530" algn="just" eaLnBrk="1" hangingPunct="1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成本：优化操作员动作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2130" lvl="1" indent="-176530" algn="just" eaLnBrk="1" hangingPunct="1"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成本：零件拿取时变量最小化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2130" lvl="1" indent="-176530" eaLnBrk="1" hangingPunct="1">
              <a:lnSpc>
                <a:spcPct val="90000"/>
              </a:lnSpc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交付：可持续供应的零件数量增加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2130" lvl="1" indent="-176530" eaLnBrk="1" hangingPunct="1">
              <a:lnSpc>
                <a:spcPct val="90000"/>
              </a:lnSpc>
              <a:spcBef>
                <a:spcPct val="50000"/>
              </a:spcBef>
              <a:buChar char="•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动做：避开困难和笨拙的动作</a:t>
            </a:r>
            <a:endParaRPr lang="en-GB" altLang="zh-CN" sz="1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4032250"/>
            <a:ext cx="3160713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4033838"/>
            <a:ext cx="2806700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4032250"/>
            <a:ext cx="863600" cy="226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4020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5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20">
                                            <p:txEl>
                                              <p:charRg st="58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7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4020">
                                            <p:txEl>
                                              <p:charRg st="7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4020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95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4020">
                                            <p:txEl>
                                              <p:charRg st="95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charRg st="11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4020">
                                            <p:txEl>
                                              <p:charRg st="11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ldLvl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Group 130"/>
          <p:cNvGraphicFramePr>
            <a:graphicFrameLocks noGrp="1"/>
          </p:cNvGraphicFramePr>
          <p:nvPr>
            <p:ph idx="1"/>
          </p:nvPr>
        </p:nvGraphicFramePr>
        <p:xfrm>
          <a:off x="1868488" y="1050925"/>
          <a:ext cx="5522913" cy="5761038"/>
        </p:xfrm>
        <a:graphic>
          <a:graphicData uri="http://schemas.openxmlformats.org/drawingml/2006/table">
            <a:tbl>
              <a:tblPr/>
              <a:tblGrid>
                <a:gridCol w="2216856"/>
                <a:gridCol w="1151467"/>
                <a:gridCol w="2154766"/>
              </a:tblGrid>
              <a:tr h="408485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大容器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小容器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82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保护部件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152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消除移动浪费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82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物料流动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039"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符合人体工学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0000" marR="80000" marT="44337" marB="443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5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1280" marR="81280" marT="43314" marB="433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16" name="Picture 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9713" y="1497013"/>
            <a:ext cx="1963737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7" name="Picture 132" descr="Pallet Pick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2763838"/>
            <a:ext cx="1577975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8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1387475"/>
            <a:ext cx="15017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9" name="Picture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0" y="4170363"/>
            <a:ext cx="1649413" cy="123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0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0" y="4157663"/>
            <a:ext cx="1557338" cy="126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1" name="Pictur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913" y="2763838"/>
            <a:ext cx="1730375" cy="1220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2" name="Picture 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613" y="5602288"/>
            <a:ext cx="1730375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3" name="Picture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050" y="5562600"/>
            <a:ext cx="1562100" cy="124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69863"/>
            <a:ext cx="73469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85" tIns="41742" rIns="83485" bIns="41742" numCol="1" anchor="t" anchorCtr="0" compatLnSpc="1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4 </a:t>
            </a:r>
            <a:r>
              <a:rPr kumimoji="0" lang="zh-CN" altLang="en-US" sz="2800" kern="1200" cap="none" spc="0" normalizeH="0" baseline="0" noProof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实施小容器策略</a:t>
            </a:r>
            <a:endParaRPr kumimoji="0" lang="pt-BR" altLang="zh-CN" sz="2800" kern="1200" cap="none" spc="0" normalizeH="0" baseline="0" noProof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9863"/>
            <a:ext cx="73469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85" tIns="41742" rIns="83485" bIns="41742" numCol="1" anchor="t" anchorCtr="0" compatLnSpc="1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5 </a:t>
            </a:r>
            <a:r>
              <a:rPr kumimoji="0" lang="zh-CN" altLang="en-US" sz="2800" kern="1200" cap="none" spc="0" normalizeH="0" baseline="0" noProof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实施小容器策略</a:t>
            </a:r>
            <a:endParaRPr kumimoji="0" lang="pt-BR" altLang="zh-CN" sz="2800" kern="1200" cap="none" spc="0" normalizeH="0" baseline="0" noProof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3315" name="Rectangle 6"/>
          <p:cNvSpPr/>
          <p:nvPr/>
        </p:nvSpPr>
        <p:spPr>
          <a:xfrm>
            <a:off x="-885825" y="4459288"/>
            <a:ext cx="82550" cy="200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r>
              <a:rPr lang="en-GB" altLang="zh-CN" sz="13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GB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6" name="Picture 69" descr="visu_kaizen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206500"/>
            <a:ext cx="4032250" cy="248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71" descr="Dsc00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0625"/>
            <a:ext cx="4154488" cy="246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3687763"/>
            <a:ext cx="4144963" cy="2557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587" descr="scan00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687763"/>
            <a:ext cx="4032250" cy="255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876,&quot;width&quot;:233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0b7794bf-2ff7-4840-8045-8e05f7e29782"/>
  <p:tag name="COMMONDATA" val="eyJoZGlkIjoiODc5OTdkZDQxOTMwNGQxNTBmNzRiMmEzNWM0ZjQ1MmMifQ=="/>
</p:tagLst>
</file>

<file path=ppt/theme/theme1.xml><?xml version="1.0" encoding="utf-8"?>
<a:theme xmlns:a="http://schemas.openxmlformats.org/drawingml/2006/main" name="公司PPT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公司PPT模板</Template>
  <TotalTime>0</TotalTime>
  <Words>1701</Words>
  <Application>WPS 演示</Application>
  <PresentationFormat>在屏幕上显示</PresentationFormat>
  <Paragraphs>227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黑体</vt:lpstr>
      <vt:lpstr>Times New Roman</vt:lpstr>
      <vt:lpstr>Arial Black</vt:lpstr>
      <vt:lpstr>微软雅黑</vt:lpstr>
      <vt:lpstr>Arial Unicode MS</vt:lpstr>
      <vt:lpstr>Tahoma</vt:lpstr>
      <vt:lpstr>公司PPT模板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Kai</dc:creator>
  <cp:lastModifiedBy>WPS_1670316127</cp:lastModifiedBy>
  <cp:revision>21</cp:revision>
  <dcterms:created xsi:type="dcterms:W3CDTF">2011-12-27T05:46:55Z</dcterms:created>
  <dcterms:modified xsi:type="dcterms:W3CDTF">2023-01-30T10:01:08Z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B82B6B056DBC41FF901A361B195C76C8</vt:lpwstr>
  </property>
  <property fmtid="{D5CDD505-2E9C-101B-9397-08002B2CF9AE}" pid="3" name="KSOProductBuildVer">
    <vt:lpwstr>2052-11.1.0.13703</vt:lpwstr>
  </property>
</Properties>
</file>