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9"/>
  </p:handoutMasterIdLst>
  <p:sldIdLst>
    <p:sldId id="512" r:id="rId3"/>
    <p:sldId id="489" r:id="rId5"/>
    <p:sldId id="488" r:id="rId6"/>
    <p:sldId id="492" r:id="rId7"/>
    <p:sldId id="493" r:id="rId8"/>
    <p:sldId id="502" r:id="rId9"/>
    <p:sldId id="503" r:id="rId10"/>
    <p:sldId id="498" r:id="rId11"/>
    <p:sldId id="505" r:id="rId12"/>
    <p:sldId id="506" r:id="rId13"/>
    <p:sldId id="507" r:id="rId14"/>
    <p:sldId id="511" r:id="rId15"/>
    <p:sldId id="478" r:id="rId16"/>
    <p:sldId id="479" r:id="rId17"/>
    <p:sldId id="480" r:id="rId18"/>
  </p:sldIdLst>
  <p:sldSz cx="9144000" cy="6858000" type="screen4x3"/>
  <p:notesSz cx="9144000" cy="6858000"/>
  <p:custDataLst>
    <p:tags r:id="rId2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99"/>
    <a:srgbClr val="F2DD44"/>
    <a:srgbClr val="C4A908"/>
    <a:srgbClr val="0099CC"/>
    <a:srgbClr val="3333FF"/>
    <a:srgbClr val="99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/>
    <p:restoredTop sz="94627"/>
  </p:normalViewPr>
  <p:slideViewPr>
    <p:cSldViewPr showGuides="1">
      <p:cViewPr varScale="1">
        <p:scale>
          <a:sx n="94" d="100"/>
          <a:sy n="94" d="100"/>
        </p:scale>
        <p:origin x="8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32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311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gs" Target="tags/tag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54CF0-80AA-49AE-9829-F256E3A6F02A}" type="doc">
      <dgm:prSet loTypeId="urn:microsoft.com/office/officeart/2005/8/layout/venn1" loCatId="relationship" qsTypeId="urn:microsoft.com/office/officeart/2005/8/quickstyle/simple1" qsCatId="simple" csTypeId="urn:microsoft.com/office/officeart/2005/8/colors/accent4_2" csCatId="accent4" phldr="1"/>
      <dgm:spPr/>
    </dgm:pt>
    <dgm:pt modelId="{7B2BCE8F-6E6E-4C5E-8D72-4C73617B945F}">
      <dgm:prSet phldrT="[文本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培养方案</a:t>
          </a:r>
        </a:p>
      </dgm:t>
    </dgm:pt>
    <dgm:pt modelId="{59556852-6267-45EF-B093-47E498E7E219}" cxnId="{D638CE34-B5CC-4228-BC7A-A482F67A0DD6}" type="parTrans">
      <dgm:prSet/>
      <dgm:spPr/>
      <dgm:t>
        <a:bodyPr/>
        <a:lstStyle/>
        <a:p>
          <a:endParaRPr lang="zh-CN" altLang="en-US" sz="1600" b="1">
            <a:solidFill>
              <a:schemeClr val="tx1"/>
            </a:solidFill>
          </a:endParaRPr>
        </a:p>
      </dgm:t>
    </dgm:pt>
    <dgm:pt modelId="{0EE3CA21-662F-442B-A4C8-4E3C17E2D703}" cxnId="{D638CE34-B5CC-4228-BC7A-A482F67A0DD6}" type="sibTrans">
      <dgm:prSet/>
      <dgm:spPr/>
      <dgm:t>
        <a:bodyPr/>
        <a:lstStyle/>
        <a:p>
          <a:endParaRPr lang="zh-CN" altLang="en-US" sz="1600" b="1">
            <a:solidFill>
              <a:schemeClr val="tx1"/>
            </a:solidFill>
          </a:endParaRPr>
        </a:p>
      </dgm:t>
    </dgm:pt>
    <dgm:pt modelId="{A545B327-CC03-4F13-B4E1-5F07209356D1}">
      <dgm:prSet phldrT="[文本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组织协调</a:t>
          </a:r>
        </a:p>
      </dgm:t>
    </dgm:pt>
    <dgm:pt modelId="{0F35C9D3-382A-429C-AA7D-D0FF69BA68CC}" cxnId="{77BA056B-60C4-4AD1-887E-F29822852F51}" type="parTrans">
      <dgm:prSet/>
      <dgm:spPr/>
      <dgm:t>
        <a:bodyPr/>
        <a:lstStyle/>
        <a:p>
          <a:endParaRPr lang="zh-CN" altLang="en-US" sz="1600" b="1">
            <a:solidFill>
              <a:schemeClr val="tx1"/>
            </a:solidFill>
          </a:endParaRPr>
        </a:p>
      </dgm:t>
    </dgm:pt>
    <dgm:pt modelId="{F026C5DC-C3C3-401B-B378-176668704B11}" cxnId="{77BA056B-60C4-4AD1-887E-F29822852F51}" type="sibTrans">
      <dgm:prSet/>
      <dgm:spPr/>
      <dgm:t>
        <a:bodyPr/>
        <a:lstStyle/>
        <a:p>
          <a:endParaRPr lang="zh-CN" altLang="en-US" sz="1600" b="1">
            <a:solidFill>
              <a:schemeClr val="tx1"/>
            </a:solidFill>
          </a:endParaRPr>
        </a:p>
      </dgm:t>
    </dgm:pt>
    <dgm:pt modelId="{79D7FDC6-22B4-4D2B-9B2C-69C3C5AB942F}">
      <dgm:prSet phldrT="[文本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讲师团队</a:t>
          </a:r>
        </a:p>
      </dgm:t>
    </dgm:pt>
    <dgm:pt modelId="{F07C2A9D-DB92-4D78-BC21-459D3B231C51}" cxnId="{3C6200EA-E896-4459-8592-C3101AD3DD5C}" type="parTrans">
      <dgm:prSet/>
      <dgm:spPr/>
      <dgm:t>
        <a:bodyPr/>
        <a:lstStyle/>
        <a:p>
          <a:endParaRPr lang="zh-CN" altLang="en-US" sz="1600" b="1">
            <a:solidFill>
              <a:schemeClr val="tx1"/>
            </a:solidFill>
          </a:endParaRPr>
        </a:p>
      </dgm:t>
    </dgm:pt>
    <dgm:pt modelId="{D1D97C96-BF50-47DE-B9C9-2ED62015AAB4}" cxnId="{3C6200EA-E896-4459-8592-C3101AD3DD5C}" type="sibTrans">
      <dgm:prSet/>
      <dgm:spPr/>
      <dgm:t>
        <a:bodyPr/>
        <a:lstStyle/>
        <a:p>
          <a:endParaRPr lang="zh-CN" altLang="en-US" sz="1600" b="1">
            <a:solidFill>
              <a:schemeClr val="tx1"/>
            </a:solidFill>
          </a:endParaRPr>
        </a:p>
      </dgm:t>
    </dgm:pt>
    <dgm:pt modelId="{62CA4D39-EBB2-4725-BB7D-A0D78E13BD5E}" type="pres">
      <dgm:prSet presAssocID="{98054CF0-80AA-49AE-9829-F256E3A6F02A}" presName="compositeShape" presStyleCnt="0">
        <dgm:presLayoutVars>
          <dgm:chMax val="7"/>
          <dgm:dir/>
          <dgm:resizeHandles val="exact"/>
        </dgm:presLayoutVars>
      </dgm:prSet>
      <dgm:spPr/>
    </dgm:pt>
    <dgm:pt modelId="{0042577D-A2B9-45B6-9C0A-0224535E14BA}" type="pres">
      <dgm:prSet presAssocID="{7B2BCE8F-6E6E-4C5E-8D72-4C73617B945F}" presName="circ1" presStyleLbl="vennNode1" presStyleIdx="0" presStyleCnt="3"/>
      <dgm:spPr/>
    </dgm:pt>
    <dgm:pt modelId="{38A1391F-729E-4832-8CFC-360F29C15A97}" type="pres">
      <dgm:prSet presAssocID="{7B2BCE8F-6E6E-4C5E-8D72-4C73617B945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95B45E6-810E-409F-B9DF-0748507B70B8}" type="pres">
      <dgm:prSet presAssocID="{A545B327-CC03-4F13-B4E1-5F07209356D1}" presName="circ2" presStyleLbl="vennNode1" presStyleIdx="1" presStyleCnt="3"/>
      <dgm:spPr/>
    </dgm:pt>
    <dgm:pt modelId="{1AB5ADD5-8960-4FF1-846D-E44CFAA0D311}" type="pres">
      <dgm:prSet presAssocID="{A545B327-CC03-4F13-B4E1-5F07209356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3172B11-0515-4DD7-9DE9-6C7D3EDA81A3}" type="pres">
      <dgm:prSet presAssocID="{79D7FDC6-22B4-4D2B-9B2C-69C3C5AB942F}" presName="circ3" presStyleLbl="vennNode1" presStyleIdx="2" presStyleCnt="3"/>
      <dgm:spPr/>
    </dgm:pt>
    <dgm:pt modelId="{19E9E077-3EA2-4289-81A1-4EC8CC964AD2}" type="pres">
      <dgm:prSet presAssocID="{79D7FDC6-22B4-4D2B-9B2C-69C3C5AB942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227E208-6DA1-4005-A7B8-E2C513FBBC17}" type="presOf" srcId="{7B2BCE8F-6E6E-4C5E-8D72-4C73617B945F}" destId="{0042577D-A2B9-45B6-9C0A-0224535E14BA}" srcOrd="0" destOrd="0" presId="urn:microsoft.com/office/officeart/2005/8/layout/venn1"/>
    <dgm:cxn modelId="{D638CE34-B5CC-4228-BC7A-A482F67A0DD6}" srcId="{98054CF0-80AA-49AE-9829-F256E3A6F02A}" destId="{7B2BCE8F-6E6E-4C5E-8D72-4C73617B945F}" srcOrd="0" destOrd="0" parTransId="{59556852-6267-45EF-B093-47E498E7E219}" sibTransId="{0EE3CA21-662F-442B-A4C8-4E3C17E2D703}"/>
    <dgm:cxn modelId="{7457CB66-B192-4263-B98F-4EFC4E0514AC}" type="presOf" srcId="{A545B327-CC03-4F13-B4E1-5F07209356D1}" destId="{1AB5ADD5-8960-4FF1-846D-E44CFAA0D311}" srcOrd="1" destOrd="0" presId="urn:microsoft.com/office/officeart/2005/8/layout/venn1"/>
    <dgm:cxn modelId="{77BA056B-60C4-4AD1-887E-F29822852F51}" srcId="{98054CF0-80AA-49AE-9829-F256E3A6F02A}" destId="{A545B327-CC03-4F13-B4E1-5F07209356D1}" srcOrd="1" destOrd="0" parTransId="{0F35C9D3-382A-429C-AA7D-D0FF69BA68CC}" sibTransId="{F026C5DC-C3C3-401B-B378-176668704B11}"/>
    <dgm:cxn modelId="{4F3F124E-1057-48CD-9CE2-BCB1DDD59290}" type="presOf" srcId="{79D7FDC6-22B4-4D2B-9B2C-69C3C5AB942F}" destId="{43172B11-0515-4DD7-9DE9-6C7D3EDA81A3}" srcOrd="0" destOrd="0" presId="urn:microsoft.com/office/officeart/2005/8/layout/venn1"/>
    <dgm:cxn modelId="{8B2F1E81-5DF8-46CA-B131-493AAA628F9B}" type="presOf" srcId="{A545B327-CC03-4F13-B4E1-5F07209356D1}" destId="{895B45E6-810E-409F-B9DF-0748507B70B8}" srcOrd="0" destOrd="0" presId="urn:microsoft.com/office/officeart/2005/8/layout/venn1"/>
    <dgm:cxn modelId="{A0D5A3AF-9182-4F96-8835-1B9DF795B68B}" type="presOf" srcId="{98054CF0-80AA-49AE-9829-F256E3A6F02A}" destId="{62CA4D39-EBB2-4725-BB7D-A0D78E13BD5E}" srcOrd="0" destOrd="0" presId="urn:microsoft.com/office/officeart/2005/8/layout/venn1"/>
    <dgm:cxn modelId="{7110E9D6-5E04-4A0E-B790-02C74A3AC30C}" type="presOf" srcId="{79D7FDC6-22B4-4D2B-9B2C-69C3C5AB942F}" destId="{19E9E077-3EA2-4289-81A1-4EC8CC964AD2}" srcOrd="1" destOrd="0" presId="urn:microsoft.com/office/officeart/2005/8/layout/venn1"/>
    <dgm:cxn modelId="{3C6200EA-E896-4459-8592-C3101AD3DD5C}" srcId="{98054CF0-80AA-49AE-9829-F256E3A6F02A}" destId="{79D7FDC6-22B4-4D2B-9B2C-69C3C5AB942F}" srcOrd="2" destOrd="0" parTransId="{F07C2A9D-DB92-4D78-BC21-459D3B231C51}" sibTransId="{D1D97C96-BF50-47DE-B9C9-2ED62015AAB4}"/>
    <dgm:cxn modelId="{861D7CF8-A080-4F5B-AC92-ECA8218E46E5}" type="presOf" srcId="{7B2BCE8F-6E6E-4C5E-8D72-4C73617B945F}" destId="{38A1391F-729E-4832-8CFC-360F29C15A97}" srcOrd="1" destOrd="0" presId="urn:microsoft.com/office/officeart/2005/8/layout/venn1"/>
    <dgm:cxn modelId="{70D35876-EC48-4966-BE29-C4561BDE043B}" type="presParOf" srcId="{62CA4D39-EBB2-4725-BB7D-A0D78E13BD5E}" destId="{0042577D-A2B9-45B6-9C0A-0224535E14BA}" srcOrd="0" destOrd="0" presId="urn:microsoft.com/office/officeart/2005/8/layout/venn1"/>
    <dgm:cxn modelId="{3F5573A3-62A9-491C-8576-9BCDC291132E}" type="presParOf" srcId="{62CA4D39-EBB2-4725-BB7D-A0D78E13BD5E}" destId="{38A1391F-729E-4832-8CFC-360F29C15A97}" srcOrd="1" destOrd="0" presId="urn:microsoft.com/office/officeart/2005/8/layout/venn1"/>
    <dgm:cxn modelId="{603376C4-B1EB-4A31-AE1C-CA1A84F57453}" type="presParOf" srcId="{62CA4D39-EBB2-4725-BB7D-A0D78E13BD5E}" destId="{895B45E6-810E-409F-B9DF-0748507B70B8}" srcOrd="2" destOrd="0" presId="urn:microsoft.com/office/officeart/2005/8/layout/venn1"/>
    <dgm:cxn modelId="{718FCF00-7C8E-4B89-B6FA-2735810BE7E9}" type="presParOf" srcId="{62CA4D39-EBB2-4725-BB7D-A0D78E13BD5E}" destId="{1AB5ADD5-8960-4FF1-846D-E44CFAA0D311}" srcOrd="3" destOrd="0" presId="urn:microsoft.com/office/officeart/2005/8/layout/venn1"/>
    <dgm:cxn modelId="{B3D10BCD-94A5-43EE-9668-0324A10B48F7}" type="presParOf" srcId="{62CA4D39-EBB2-4725-BB7D-A0D78E13BD5E}" destId="{43172B11-0515-4DD7-9DE9-6C7D3EDA81A3}" srcOrd="4" destOrd="0" presId="urn:microsoft.com/office/officeart/2005/8/layout/venn1"/>
    <dgm:cxn modelId="{32A75FC9-7EF1-4903-A1E6-2DDB2BAB904A}" type="presParOf" srcId="{62CA4D39-EBB2-4725-BB7D-A0D78E13BD5E}" destId="{19E9E077-3EA2-4289-81A1-4EC8CC964AD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F4E4F8-9E4A-4ECB-A2FE-4BF0D3C9499D}" type="doc">
      <dgm:prSet loTypeId="urn:microsoft.com/office/officeart/2005/8/layout/radial1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1B592E38-4448-43E8-AB6A-3A294D77FD27}">
      <dgm:prSet phldrT="[文本]" custT="1"/>
      <dgm:spPr>
        <a:solidFill>
          <a:srgbClr val="7030A0"/>
        </a:solidFill>
      </dgm:spPr>
      <dgm:t>
        <a:bodyPr/>
        <a:lstStyle/>
        <a:p>
          <a:r>
            <a:rPr lang="zh-CN" altLang="en-US" sz="2000" b="1" dirty="0"/>
            <a:t>人才</a:t>
          </a:r>
          <a:endParaRPr lang="en-US" altLang="zh-CN" sz="2000" b="1" dirty="0"/>
        </a:p>
        <a:p>
          <a:r>
            <a:rPr lang="zh-CN" altLang="en-US" sz="2000" b="1" dirty="0"/>
            <a:t>育成</a:t>
          </a:r>
        </a:p>
      </dgm:t>
    </dgm:pt>
    <dgm:pt modelId="{6B6C6722-8C53-4A53-9DCD-086767034EED}" cxnId="{8E7B96EE-79B3-4003-B7A3-369D992482BE}" type="parTrans">
      <dgm:prSet/>
      <dgm:spPr/>
      <dgm:t>
        <a:bodyPr/>
        <a:lstStyle/>
        <a:p>
          <a:endParaRPr lang="zh-CN" altLang="en-US" sz="1600"/>
        </a:p>
      </dgm:t>
    </dgm:pt>
    <dgm:pt modelId="{69CB3E59-D4EE-4954-B7B0-45EA43B3A5AB}" cxnId="{8E7B96EE-79B3-4003-B7A3-369D992482BE}" type="sibTrans">
      <dgm:prSet/>
      <dgm:spPr/>
      <dgm:t>
        <a:bodyPr/>
        <a:lstStyle/>
        <a:p>
          <a:endParaRPr lang="zh-CN" altLang="en-US" sz="1600"/>
        </a:p>
      </dgm:t>
    </dgm:pt>
    <dgm:pt modelId="{2EF13564-5BDC-4F5D-8739-F7F99B9FE91D}">
      <dgm:prSet phldrT="[文本]" custT="1"/>
      <dgm:spPr>
        <a:solidFill>
          <a:srgbClr val="FFC000"/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公司经营战略</a:t>
          </a:r>
        </a:p>
      </dgm:t>
    </dgm:pt>
    <dgm:pt modelId="{D94FC219-621D-47AB-8FCB-BE0C776C68AF}" cxnId="{68E0EE35-3C13-4ED0-8615-F9CA731DDC43}" type="parTrans">
      <dgm:prSet custT="1"/>
      <dgm:spPr/>
      <dgm:t>
        <a:bodyPr/>
        <a:lstStyle/>
        <a:p>
          <a:endParaRPr lang="zh-CN" altLang="en-US" sz="1600"/>
        </a:p>
      </dgm:t>
    </dgm:pt>
    <dgm:pt modelId="{193B5BFA-3C17-4D6E-9CEF-D99EFEC89C37}" cxnId="{68E0EE35-3C13-4ED0-8615-F9CA731DDC43}" type="sibTrans">
      <dgm:prSet/>
      <dgm:spPr/>
      <dgm:t>
        <a:bodyPr/>
        <a:lstStyle/>
        <a:p>
          <a:endParaRPr lang="zh-CN" altLang="en-US" sz="1600"/>
        </a:p>
      </dgm:t>
    </dgm:pt>
    <dgm:pt modelId="{94DD9548-92AD-4E0D-82B5-94399D42AD9D}">
      <dgm:prSet phldrT="[文本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zh-CN" altLang="en-US" sz="1600" dirty="0"/>
            <a:t>员工职业发展规划</a:t>
          </a:r>
        </a:p>
      </dgm:t>
    </dgm:pt>
    <dgm:pt modelId="{91893D47-2A75-4CAA-A45F-EA5C63AAC43A}" cxnId="{762BC8D8-3CE2-47F7-B75B-4062094C846C}" type="parTrans">
      <dgm:prSet custT="1"/>
      <dgm:spPr/>
      <dgm:t>
        <a:bodyPr/>
        <a:lstStyle/>
        <a:p>
          <a:endParaRPr lang="zh-CN" altLang="en-US" sz="1600"/>
        </a:p>
      </dgm:t>
    </dgm:pt>
    <dgm:pt modelId="{E8485333-3ACB-47C0-8BA6-42EF2700D5AD}" cxnId="{762BC8D8-3CE2-47F7-B75B-4062094C846C}" type="sibTrans">
      <dgm:prSet/>
      <dgm:spPr/>
      <dgm:t>
        <a:bodyPr/>
        <a:lstStyle/>
        <a:p>
          <a:endParaRPr lang="zh-CN" altLang="en-US" sz="1600"/>
        </a:p>
      </dgm:t>
    </dgm:pt>
    <dgm:pt modelId="{ECEAD744-2A01-4D60-AA27-1FA2678ECE36}">
      <dgm:prSet phldrT="[文本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zh-CN" altLang="en-US" sz="1600" dirty="0"/>
            <a:t>晋升管理</a:t>
          </a:r>
        </a:p>
      </dgm:t>
    </dgm:pt>
    <dgm:pt modelId="{F4464010-2EF0-4066-8144-29FEDB8DA6E1}" cxnId="{7C06ADA9-B382-4062-86AB-2FC91017C2EF}" type="parTrans">
      <dgm:prSet custT="1"/>
      <dgm:spPr/>
      <dgm:t>
        <a:bodyPr/>
        <a:lstStyle/>
        <a:p>
          <a:endParaRPr lang="zh-CN" altLang="en-US" sz="1600"/>
        </a:p>
      </dgm:t>
    </dgm:pt>
    <dgm:pt modelId="{05926DE3-91BD-44E0-A840-9C0CCC5C8FD4}" cxnId="{7C06ADA9-B382-4062-86AB-2FC91017C2EF}" type="sibTrans">
      <dgm:prSet/>
      <dgm:spPr/>
      <dgm:t>
        <a:bodyPr/>
        <a:lstStyle/>
        <a:p>
          <a:endParaRPr lang="zh-CN" altLang="en-US" sz="1600"/>
        </a:p>
      </dgm:t>
    </dgm:pt>
    <dgm:pt modelId="{83979B02-AB0E-4296-8AFC-C1A6545D5995}">
      <dgm:prSet phldrT="[文本]" custT="1"/>
      <dgm:spPr>
        <a:solidFill>
          <a:srgbClr val="FFC000"/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公司文化</a:t>
          </a:r>
        </a:p>
      </dgm:t>
    </dgm:pt>
    <dgm:pt modelId="{80E7C48F-1A01-49CD-A40F-C89B52292A74}" cxnId="{A37210B3-51B4-4CC0-BFB8-87490D87DE02}" type="parTrans">
      <dgm:prSet custT="1"/>
      <dgm:spPr/>
      <dgm:t>
        <a:bodyPr/>
        <a:lstStyle/>
        <a:p>
          <a:endParaRPr lang="zh-CN" altLang="en-US" sz="1600"/>
        </a:p>
      </dgm:t>
    </dgm:pt>
    <dgm:pt modelId="{A0F0C814-7BFA-4F30-A202-513988265AD1}" cxnId="{A37210B3-51B4-4CC0-BFB8-87490D87DE02}" type="sibTrans">
      <dgm:prSet/>
      <dgm:spPr/>
      <dgm:t>
        <a:bodyPr/>
        <a:lstStyle/>
        <a:p>
          <a:endParaRPr lang="zh-CN" altLang="en-US" sz="1600"/>
        </a:p>
      </dgm:t>
    </dgm:pt>
    <dgm:pt modelId="{238F60C9-4E7C-465D-9984-C2F007DED57D}">
      <dgm:prSet phldrT="[文本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zh-CN" altLang="en-US" sz="1600" dirty="0"/>
            <a:t>薪酬与绩效管理</a:t>
          </a:r>
        </a:p>
      </dgm:t>
    </dgm:pt>
    <dgm:pt modelId="{58700623-9A4E-42CE-A78E-EAD42F116AD0}" cxnId="{158CF76D-D826-46B5-84DA-DFCD3EED5CCF}" type="parTrans">
      <dgm:prSet custT="1"/>
      <dgm:spPr/>
      <dgm:t>
        <a:bodyPr/>
        <a:lstStyle/>
        <a:p>
          <a:endParaRPr lang="zh-CN" altLang="en-US" sz="1600"/>
        </a:p>
      </dgm:t>
    </dgm:pt>
    <dgm:pt modelId="{6A958E21-4D3B-4000-BE05-00D218093662}" cxnId="{158CF76D-D826-46B5-84DA-DFCD3EED5CCF}" type="sibTrans">
      <dgm:prSet/>
      <dgm:spPr/>
      <dgm:t>
        <a:bodyPr/>
        <a:lstStyle/>
        <a:p>
          <a:endParaRPr lang="zh-CN" altLang="en-US" sz="1600"/>
        </a:p>
      </dgm:t>
    </dgm:pt>
    <dgm:pt modelId="{6AC90D68-E2C2-4553-A19F-285F11DD5DFE}">
      <dgm:prSet phldrT="[文本]" custT="1"/>
      <dgm:spPr>
        <a:solidFill>
          <a:srgbClr val="FFC000"/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组织结构与部门职能</a:t>
          </a:r>
        </a:p>
      </dgm:t>
    </dgm:pt>
    <dgm:pt modelId="{F04E930A-150F-4178-B51A-AB0D2B5381FE}" cxnId="{8FFFBA4F-1D99-4BAF-BFE8-8C8B8BB41232}" type="parTrans">
      <dgm:prSet custT="1"/>
      <dgm:spPr/>
      <dgm:t>
        <a:bodyPr/>
        <a:lstStyle/>
        <a:p>
          <a:endParaRPr lang="zh-CN" altLang="en-US" sz="1600"/>
        </a:p>
      </dgm:t>
    </dgm:pt>
    <dgm:pt modelId="{71CBFA9B-CBB4-44A2-8348-00008EDE9033}" cxnId="{8FFFBA4F-1D99-4BAF-BFE8-8C8B8BB41232}" type="sibTrans">
      <dgm:prSet/>
      <dgm:spPr/>
      <dgm:t>
        <a:bodyPr/>
        <a:lstStyle/>
        <a:p>
          <a:endParaRPr lang="zh-CN" altLang="en-US" sz="1600"/>
        </a:p>
      </dgm:t>
    </dgm:pt>
    <dgm:pt modelId="{4ED0DA1C-7027-4F3F-9CC9-999720C719EA}">
      <dgm:prSet phldrT="[文本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zh-CN" altLang="en-US" sz="1600" dirty="0"/>
            <a:t>人力资源规划</a:t>
          </a:r>
        </a:p>
      </dgm:t>
    </dgm:pt>
    <dgm:pt modelId="{7E2FE049-C133-4B95-945C-DEE71C27F292}" cxnId="{D72EA6ED-A49A-45DB-969F-E199623C0B7D}" type="parTrans">
      <dgm:prSet custT="1"/>
      <dgm:spPr/>
      <dgm:t>
        <a:bodyPr/>
        <a:lstStyle/>
        <a:p>
          <a:endParaRPr lang="zh-CN" altLang="en-US" sz="1600"/>
        </a:p>
      </dgm:t>
    </dgm:pt>
    <dgm:pt modelId="{4C9BEEDE-DF83-4543-B881-0CB8971FE5AE}" cxnId="{D72EA6ED-A49A-45DB-969F-E199623C0B7D}" type="sibTrans">
      <dgm:prSet/>
      <dgm:spPr/>
      <dgm:t>
        <a:bodyPr/>
        <a:lstStyle/>
        <a:p>
          <a:endParaRPr lang="zh-CN" altLang="en-US" sz="1600"/>
        </a:p>
      </dgm:t>
    </dgm:pt>
    <dgm:pt modelId="{6C1CC425-494B-4FBF-9D0F-1579A2D0CDF0}">
      <dgm:prSet phldrT="[文本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zh-CN" altLang="en-US" sz="1600" dirty="0"/>
            <a:t>岗位职责与要求</a:t>
          </a:r>
        </a:p>
      </dgm:t>
    </dgm:pt>
    <dgm:pt modelId="{1CD6CF5C-CC9E-40CC-8A75-297C1E153B1B}" cxnId="{40761D9F-C155-4DBE-BD4A-947F585F0C21}" type="parTrans">
      <dgm:prSet custT="1"/>
      <dgm:spPr/>
      <dgm:t>
        <a:bodyPr/>
        <a:lstStyle/>
        <a:p>
          <a:endParaRPr lang="zh-CN" altLang="en-US" sz="1600"/>
        </a:p>
      </dgm:t>
    </dgm:pt>
    <dgm:pt modelId="{936E7E6B-0A37-4273-AB78-DB8706EC6350}" cxnId="{40761D9F-C155-4DBE-BD4A-947F585F0C21}" type="sibTrans">
      <dgm:prSet/>
      <dgm:spPr/>
      <dgm:t>
        <a:bodyPr/>
        <a:lstStyle/>
        <a:p>
          <a:endParaRPr lang="zh-CN" altLang="en-US" sz="1600"/>
        </a:p>
      </dgm:t>
    </dgm:pt>
    <dgm:pt modelId="{0A96A274-654B-42F5-9839-E00C70ED06D4}">
      <dgm:prSet phldrT="[文本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领导风格</a:t>
          </a:r>
        </a:p>
      </dgm:t>
    </dgm:pt>
    <dgm:pt modelId="{B31DD11B-A8ED-46E9-8A80-A81AAB2F0EA2}" cxnId="{268C64F6-8CF9-4CCF-8679-ECD03914289B}" type="parTrans">
      <dgm:prSet custT="1"/>
      <dgm:spPr/>
      <dgm:t>
        <a:bodyPr/>
        <a:lstStyle/>
        <a:p>
          <a:endParaRPr lang="zh-CN" altLang="en-US" sz="1600"/>
        </a:p>
      </dgm:t>
    </dgm:pt>
    <dgm:pt modelId="{66D13528-1A8D-4495-BA00-4C9D4654A858}" cxnId="{268C64F6-8CF9-4CCF-8679-ECD03914289B}" type="sibTrans">
      <dgm:prSet/>
      <dgm:spPr/>
      <dgm:t>
        <a:bodyPr/>
        <a:lstStyle/>
        <a:p>
          <a:endParaRPr lang="zh-CN" altLang="en-US" sz="1600"/>
        </a:p>
      </dgm:t>
    </dgm:pt>
    <dgm:pt modelId="{17BEA907-FE2C-4573-88A4-6A4F2D03290E}">
      <dgm:prSet phldrT="[文本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zh-CN" altLang="en-US" sz="1600" b="1" dirty="0">
              <a:solidFill>
                <a:schemeClr val="tx1"/>
              </a:solidFill>
            </a:rPr>
            <a:t>职业安全保障</a:t>
          </a:r>
        </a:p>
      </dgm:t>
    </dgm:pt>
    <dgm:pt modelId="{2F42BE65-4663-4161-A727-97CDE1D2A123}" cxnId="{3B36B835-63BC-49D8-BBB9-7DC087E494AA}" type="parTrans">
      <dgm:prSet custT="1"/>
      <dgm:spPr/>
      <dgm:t>
        <a:bodyPr/>
        <a:lstStyle/>
        <a:p>
          <a:endParaRPr lang="zh-CN" altLang="en-US" sz="1600"/>
        </a:p>
      </dgm:t>
    </dgm:pt>
    <dgm:pt modelId="{751099AA-CB15-4A6D-9CAA-4A3279D67B17}" cxnId="{3B36B835-63BC-49D8-BBB9-7DC087E494AA}" type="sibTrans">
      <dgm:prSet/>
      <dgm:spPr/>
      <dgm:t>
        <a:bodyPr/>
        <a:lstStyle/>
        <a:p>
          <a:endParaRPr lang="zh-CN" altLang="en-US" sz="1600"/>
        </a:p>
      </dgm:t>
    </dgm:pt>
    <dgm:pt modelId="{ECA22BAB-1743-43D2-ACB6-D8882226536D}">
      <dgm:prSet phldrT="[文本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zh-CN" altLang="en-US" sz="1600" b="1" dirty="0">
            <a:solidFill>
              <a:schemeClr val="tx1"/>
            </a:solidFill>
          </a:endParaRPr>
        </a:p>
      </dgm:t>
    </dgm:pt>
    <dgm:pt modelId="{11557A8E-33B2-4075-870C-A325F661E0C9}" cxnId="{5FB70736-4D11-4F20-886D-4DC10D0A7DDB}" type="parTrans">
      <dgm:prSet custT="1"/>
      <dgm:spPr/>
      <dgm:t>
        <a:bodyPr/>
        <a:lstStyle/>
        <a:p>
          <a:endParaRPr lang="zh-CN" altLang="en-US" sz="1600"/>
        </a:p>
      </dgm:t>
    </dgm:pt>
    <dgm:pt modelId="{FF0BA79E-ACBB-4328-A537-E4000D5BB70B}" cxnId="{5FB70736-4D11-4F20-886D-4DC10D0A7DDB}" type="sibTrans">
      <dgm:prSet/>
      <dgm:spPr/>
      <dgm:t>
        <a:bodyPr/>
        <a:lstStyle/>
        <a:p>
          <a:endParaRPr lang="zh-CN" altLang="en-US" sz="1600"/>
        </a:p>
      </dgm:t>
    </dgm:pt>
    <dgm:pt modelId="{D659184E-5A8E-47A7-A27F-492799CA1454}" type="pres">
      <dgm:prSet presAssocID="{8AF4E4F8-9E4A-4ECB-A2FE-4BF0D3C9499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8C877D8-3104-4734-98EE-C53D900CE04F}" type="pres">
      <dgm:prSet presAssocID="{1B592E38-4448-43E8-AB6A-3A294D77FD27}" presName="centerShape" presStyleLbl="node0" presStyleIdx="0" presStyleCnt="1" custScaleX="143631" custScaleY="148630"/>
      <dgm:spPr/>
    </dgm:pt>
    <dgm:pt modelId="{0AA4A37F-66BF-451F-B83B-D876B24EFF84}" type="pres">
      <dgm:prSet presAssocID="{80E7C48F-1A01-49CD-A40F-C89B52292A74}" presName="Name9" presStyleLbl="parChTrans1D2" presStyleIdx="0" presStyleCnt="10" custScaleX="2000000" custScaleY="148626"/>
      <dgm:spPr/>
    </dgm:pt>
    <dgm:pt modelId="{94ACEAFB-1A38-48BA-824B-5EAF7117E84E}" type="pres">
      <dgm:prSet presAssocID="{80E7C48F-1A01-49CD-A40F-C89B52292A74}" presName="connTx" presStyleLbl="parChTrans1D2" presStyleIdx="0" presStyleCnt="10"/>
      <dgm:spPr/>
    </dgm:pt>
    <dgm:pt modelId="{3DA937A6-1A4F-4E8B-BDBA-EB580FB14AE2}" type="pres">
      <dgm:prSet presAssocID="{83979B02-AB0E-4296-8AFC-C1A6545D5995}" presName="node" presStyleLbl="node1" presStyleIdx="0" presStyleCnt="10" custScaleX="143631" custScaleY="148630">
        <dgm:presLayoutVars>
          <dgm:bulletEnabled val="1"/>
        </dgm:presLayoutVars>
      </dgm:prSet>
      <dgm:spPr/>
    </dgm:pt>
    <dgm:pt modelId="{47201BA5-BE3C-4CD1-84FA-EC1EAB3DA9E4}" type="pres">
      <dgm:prSet presAssocID="{D94FC219-621D-47AB-8FCB-BE0C776C68AF}" presName="Name9" presStyleLbl="parChTrans1D2" presStyleIdx="1" presStyleCnt="10" custScaleX="2000000" custScaleY="148626"/>
      <dgm:spPr/>
    </dgm:pt>
    <dgm:pt modelId="{4BF1CF25-D958-42C4-980D-E3EF4B15EE89}" type="pres">
      <dgm:prSet presAssocID="{D94FC219-621D-47AB-8FCB-BE0C776C68AF}" presName="connTx" presStyleLbl="parChTrans1D2" presStyleIdx="1" presStyleCnt="10"/>
      <dgm:spPr/>
    </dgm:pt>
    <dgm:pt modelId="{8151ABD4-D403-4CBF-A081-E0F5022D83B4}" type="pres">
      <dgm:prSet presAssocID="{2EF13564-5BDC-4F5D-8739-F7F99B9FE91D}" presName="node" presStyleLbl="node1" presStyleIdx="1" presStyleCnt="10" custScaleX="143631" custScaleY="148630">
        <dgm:presLayoutVars>
          <dgm:bulletEnabled val="1"/>
        </dgm:presLayoutVars>
      </dgm:prSet>
      <dgm:spPr/>
    </dgm:pt>
    <dgm:pt modelId="{AEDA0026-222E-4920-906D-D4F0C77F0603}" type="pres">
      <dgm:prSet presAssocID="{F04E930A-150F-4178-B51A-AB0D2B5381FE}" presName="Name9" presStyleLbl="parChTrans1D2" presStyleIdx="2" presStyleCnt="10" custScaleX="2000000" custScaleY="148626"/>
      <dgm:spPr/>
    </dgm:pt>
    <dgm:pt modelId="{5876E022-A8FE-444E-9F72-C478A86425FD}" type="pres">
      <dgm:prSet presAssocID="{F04E930A-150F-4178-B51A-AB0D2B5381FE}" presName="connTx" presStyleLbl="parChTrans1D2" presStyleIdx="2" presStyleCnt="10"/>
      <dgm:spPr/>
    </dgm:pt>
    <dgm:pt modelId="{FBA156EE-1AEA-4533-B30D-B701603FFA78}" type="pres">
      <dgm:prSet presAssocID="{6AC90D68-E2C2-4553-A19F-285F11DD5DFE}" presName="node" presStyleLbl="node1" presStyleIdx="2" presStyleCnt="10" custScaleX="143631" custScaleY="148630">
        <dgm:presLayoutVars>
          <dgm:bulletEnabled val="1"/>
        </dgm:presLayoutVars>
      </dgm:prSet>
      <dgm:spPr/>
    </dgm:pt>
    <dgm:pt modelId="{BB3956D6-FCB5-4573-A9D1-ED5ED5213896}" type="pres">
      <dgm:prSet presAssocID="{7E2FE049-C133-4B95-945C-DEE71C27F292}" presName="Name9" presStyleLbl="parChTrans1D2" presStyleIdx="3" presStyleCnt="10" custScaleX="2000000" custScaleY="148626"/>
      <dgm:spPr/>
    </dgm:pt>
    <dgm:pt modelId="{E4B5C414-CF62-4DB6-B42A-DCB119C957A8}" type="pres">
      <dgm:prSet presAssocID="{7E2FE049-C133-4B95-945C-DEE71C27F292}" presName="connTx" presStyleLbl="parChTrans1D2" presStyleIdx="3" presStyleCnt="10"/>
      <dgm:spPr/>
    </dgm:pt>
    <dgm:pt modelId="{D13A5A18-BF39-49B8-B2B6-45012A062100}" type="pres">
      <dgm:prSet presAssocID="{4ED0DA1C-7027-4F3F-9CC9-999720C719EA}" presName="node" presStyleLbl="node1" presStyleIdx="3" presStyleCnt="10" custScaleX="143631" custScaleY="148630">
        <dgm:presLayoutVars>
          <dgm:bulletEnabled val="1"/>
        </dgm:presLayoutVars>
      </dgm:prSet>
      <dgm:spPr/>
    </dgm:pt>
    <dgm:pt modelId="{0893FAD7-2B22-4619-A09F-7B682F5DCC9C}" type="pres">
      <dgm:prSet presAssocID="{1CD6CF5C-CC9E-40CC-8A75-297C1E153B1B}" presName="Name9" presStyleLbl="parChTrans1D2" presStyleIdx="4" presStyleCnt="10" custScaleX="2000000" custScaleY="148626"/>
      <dgm:spPr/>
    </dgm:pt>
    <dgm:pt modelId="{4CBF9A61-62E4-4724-A58E-B2E5464B9EAA}" type="pres">
      <dgm:prSet presAssocID="{1CD6CF5C-CC9E-40CC-8A75-297C1E153B1B}" presName="connTx" presStyleLbl="parChTrans1D2" presStyleIdx="4" presStyleCnt="10"/>
      <dgm:spPr/>
    </dgm:pt>
    <dgm:pt modelId="{F12DB61E-74B6-4EED-B6C7-06FB18A62EF9}" type="pres">
      <dgm:prSet presAssocID="{6C1CC425-494B-4FBF-9D0F-1579A2D0CDF0}" presName="node" presStyleLbl="node1" presStyleIdx="4" presStyleCnt="10" custScaleX="143631" custScaleY="148630">
        <dgm:presLayoutVars>
          <dgm:bulletEnabled val="1"/>
        </dgm:presLayoutVars>
      </dgm:prSet>
      <dgm:spPr/>
    </dgm:pt>
    <dgm:pt modelId="{7B6E7042-5B00-425C-9B33-3173F578D5AD}" type="pres">
      <dgm:prSet presAssocID="{91893D47-2A75-4CAA-A45F-EA5C63AAC43A}" presName="Name9" presStyleLbl="parChTrans1D2" presStyleIdx="5" presStyleCnt="10" custScaleX="2000000" custScaleY="148626"/>
      <dgm:spPr/>
    </dgm:pt>
    <dgm:pt modelId="{8B29D441-2CC1-48B9-9134-59B5CFA24028}" type="pres">
      <dgm:prSet presAssocID="{91893D47-2A75-4CAA-A45F-EA5C63AAC43A}" presName="connTx" presStyleLbl="parChTrans1D2" presStyleIdx="5" presStyleCnt="10"/>
      <dgm:spPr/>
    </dgm:pt>
    <dgm:pt modelId="{098B9FBF-B904-4430-9BEA-6C6CF8AF7A43}" type="pres">
      <dgm:prSet presAssocID="{94DD9548-92AD-4E0D-82B5-94399D42AD9D}" presName="node" presStyleLbl="node1" presStyleIdx="5" presStyleCnt="10" custScaleX="143631" custScaleY="148630">
        <dgm:presLayoutVars>
          <dgm:bulletEnabled val="1"/>
        </dgm:presLayoutVars>
      </dgm:prSet>
      <dgm:spPr/>
    </dgm:pt>
    <dgm:pt modelId="{5943884F-8124-4028-9C97-C68C934B8650}" type="pres">
      <dgm:prSet presAssocID="{F4464010-2EF0-4066-8144-29FEDB8DA6E1}" presName="Name9" presStyleLbl="parChTrans1D2" presStyleIdx="6" presStyleCnt="10" custScaleX="2000000" custScaleY="148626"/>
      <dgm:spPr/>
    </dgm:pt>
    <dgm:pt modelId="{A8DA28E7-161E-4F83-823C-7BDCE71C16DB}" type="pres">
      <dgm:prSet presAssocID="{F4464010-2EF0-4066-8144-29FEDB8DA6E1}" presName="connTx" presStyleLbl="parChTrans1D2" presStyleIdx="6" presStyleCnt="10"/>
      <dgm:spPr/>
    </dgm:pt>
    <dgm:pt modelId="{E34EAAD6-CB54-4233-B9E5-BFDF0E55247E}" type="pres">
      <dgm:prSet presAssocID="{ECEAD744-2A01-4D60-AA27-1FA2678ECE36}" presName="node" presStyleLbl="node1" presStyleIdx="6" presStyleCnt="10" custScaleX="143631" custScaleY="148630">
        <dgm:presLayoutVars>
          <dgm:bulletEnabled val="1"/>
        </dgm:presLayoutVars>
      </dgm:prSet>
      <dgm:spPr/>
    </dgm:pt>
    <dgm:pt modelId="{B6E4C92A-9ABE-4BC2-A0E0-E0FBA405B4B4}" type="pres">
      <dgm:prSet presAssocID="{58700623-9A4E-42CE-A78E-EAD42F116AD0}" presName="Name9" presStyleLbl="parChTrans1D2" presStyleIdx="7" presStyleCnt="10" custScaleX="2000000" custScaleY="148626"/>
      <dgm:spPr/>
    </dgm:pt>
    <dgm:pt modelId="{7F887159-BC35-4130-B4B6-D40950E5D3F4}" type="pres">
      <dgm:prSet presAssocID="{58700623-9A4E-42CE-A78E-EAD42F116AD0}" presName="connTx" presStyleLbl="parChTrans1D2" presStyleIdx="7" presStyleCnt="10"/>
      <dgm:spPr/>
    </dgm:pt>
    <dgm:pt modelId="{B2E086AF-4B1A-4453-B917-CE326D728AD6}" type="pres">
      <dgm:prSet presAssocID="{238F60C9-4E7C-465D-9984-C2F007DED57D}" presName="node" presStyleLbl="node1" presStyleIdx="7" presStyleCnt="10" custScaleX="143631" custScaleY="148630">
        <dgm:presLayoutVars>
          <dgm:bulletEnabled val="1"/>
        </dgm:presLayoutVars>
      </dgm:prSet>
      <dgm:spPr/>
    </dgm:pt>
    <dgm:pt modelId="{446ADCDE-EAAE-4A25-9996-882C44AA91F2}" type="pres">
      <dgm:prSet presAssocID="{B31DD11B-A8ED-46E9-8A80-A81AAB2F0EA2}" presName="Name9" presStyleLbl="parChTrans1D2" presStyleIdx="8" presStyleCnt="10" custScaleX="2000000" custScaleY="148626"/>
      <dgm:spPr/>
    </dgm:pt>
    <dgm:pt modelId="{B513860F-2687-4F8B-B2BF-750D3CFFBBC9}" type="pres">
      <dgm:prSet presAssocID="{B31DD11B-A8ED-46E9-8A80-A81AAB2F0EA2}" presName="connTx" presStyleLbl="parChTrans1D2" presStyleIdx="8" presStyleCnt="10"/>
      <dgm:spPr/>
    </dgm:pt>
    <dgm:pt modelId="{B38E509E-6D08-4A94-A194-88B21774EC37}" type="pres">
      <dgm:prSet presAssocID="{0A96A274-654B-42F5-9839-E00C70ED06D4}" presName="node" presStyleLbl="node1" presStyleIdx="8" presStyleCnt="10" custScaleX="143631" custScaleY="148630">
        <dgm:presLayoutVars>
          <dgm:bulletEnabled val="1"/>
        </dgm:presLayoutVars>
      </dgm:prSet>
      <dgm:spPr/>
    </dgm:pt>
    <dgm:pt modelId="{BD193201-BCC3-45A8-932E-9680F92B2390}" type="pres">
      <dgm:prSet presAssocID="{2F42BE65-4663-4161-A727-97CDE1D2A123}" presName="Name9" presStyleLbl="parChTrans1D2" presStyleIdx="9" presStyleCnt="10" custScaleX="2000000" custScaleY="148626"/>
      <dgm:spPr/>
    </dgm:pt>
    <dgm:pt modelId="{A6E341D2-FEC8-4E41-B809-0C438F16E280}" type="pres">
      <dgm:prSet presAssocID="{2F42BE65-4663-4161-A727-97CDE1D2A123}" presName="connTx" presStyleLbl="parChTrans1D2" presStyleIdx="9" presStyleCnt="10"/>
      <dgm:spPr/>
    </dgm:pt>
    <dgm:pt modelId="{72F17423-E246-40B6-BFDB-6D4135DE6456}" type="pres">
      <dgm:prSet presAssocID="{17BEA907-FE2C-4573-88A4-6A4F2D03290E}" presName="node" presStyleLbl="node1" presStyleIdx="9" presStyleCnt="10" custScaleX="143631" custScaleY="148630">
        <dgm:presLayoutVars>
          <dgm:bulletEnabled val="1"/>
        </dgm:presLayoutVars>
      </dgm:prSet>
      <dgm:spPr/>
    </dgm:pt>
  </dgm:ptLst>
  <dgm:cxnLst>
    <dgm:cxn modelId="{C3969F14-CEBA-4B10-B865-D527D3C71426}" type="presOf" srcId="{58700623-9A4E-42CE-A78E-EAD42F116AD0}" destId="{7F887159-BC35-4130-B4B6-D40950E5D3F4}" srcOrd="1" destOrd="0" presId="urn:microsoft.com/office/officeart/2005/8/layout/radial1"/>
    <dgm:cxn modelId="{1DE67516-9EB3-4A1A-A10A-573077BCCC36}" type="presOf" srcId="{91893D47-2A75-4CAA-A45F-EA5C63AAC43A}" destId="{7B6E7042-5B00-425C-9B33-3173F578D5AD}" srcOrd="0" destOrd="0" presId="urn:microsoft.com/office/officeart/2005/8/layout/radial1"/>
    <dgm:cxn modelId="{98668118-1225-4FCF-BF47-5EB030E49B75}" type="presOf" srcId="{2EF13564-5BDC-4F5D-8739-F7F99B9FE91D}" destId="{8151ABD4-D403-4CBF-A081-E0F5022D83B4}" srcOrd="0" destOrd="0" presId="urn:microsoft.com/office/officeart/2005/8/layout/radial1"/>
    <dgm:cxn modelId="{D43CD319-0FEA-4819-8A4E-64087E801749}" type="presOf" srcId="{1B592E38-4448-43E8-AB6A-3A294D77FD27}" destId="{A8C877D8-3104-4734-98EE-C53D900CE04F}" srcOrd="0" destOrd="0" presId="urn:microsoft.com/office/officeart/2005/8/layout/radial1"/>
    <dgm:cxn modelId="{A3523A21-E6A9-4BB3-AEAC-B7C9B0ACFEDC}" type="presOf" srcId="{1CD6CF5C-CC9E-40CC-8A75-297C1E153B1B}" destId="{0893FAD7-2B22-4619-A09F-7B682F5DCC9C}" srcOrd="0" destOrd="0" presId="urn:microsoft.com/office/officeart/2005/8/layout/radial1"/>
    <dgm:cxn modelId="{4BFBE02D-1CEF-4AB0-B11D-67F5C580C5CB}" type="presOf" srcId="{2F42BE65-4663-4161-A727-97CDE1D2A123}" destId="{A6E341D2-FEC8-4E41-B809-0C438F16E280}" srcOrd="1" destOrd="0" presId="urn:microsoft.com/office/officeart/2005/8/layout/radial1"/>
    <dgm:cxn modelId="{3B36B835-63BC-49D8-BBB9-7DC087E494AA}" srcId="{1B592E38-4448-43E8-AB6A-3A294D77FD27}" destId="{17BEA907-FE2C-4573-88A4-6A4F2D03290E}" srcOrd="9" destOrd="0" parTransId="{2F42BE65-4663-4161-A727-97CDE1D2A123}" sibTransId="{751099AA-CB15-4A6D-9CAA-4A3279D67B17}"/>
    <dgm:cxn modelId="{68E0EE35-3C13-4ED0-8615-F9CA731DDC43}" srcId="{1B592E38-4448-43E8-AB6A-3A294D77FD27}" destId="{2EF13564-5BDC-4F5D-8739-F7F99B9FE91D}" srcOrd="1" destOrd="0" parTransId="{D94FC219-621D-47AB-8FCB-BE0C776C68AF}" sibTransId="{193B5BFA-3C17-4D6E-9CEF-D99EFEC89C37}"/>
    <dgm:cxn modelId="{5FB70736-4D11-4F20-886D-4DC10D0A7DDB}" srcId="{8AF4E4F8-9E4A-4ECB-A2FE-4BF0D3C9499D}" destId="{ECA22BAB-1743-43D2-ACB6-D8882226536D}" srcOrd="1" destOrd="0" parTransId="{11557A8E-33B2-4075-870C-A325F661E0C9}" sibTransId="{FF0BA79E-ACBB-4328-A537-E4000D5BB70B}"/>
    <dgm:cxn modelId="{F8C3A55F-2B07-4A11-B76F-BBC248B68DDA}" type="presOf" srcId="{91893D47-2A75-4CAA-A45F-EA5C63AAC43A}" destId="{8B29D441-2CC1-48B9-9134-59B5CFA24028}" srcOrd="1" destOrd="0" presId="urn:microsoft.com/office/officeart/2005/8/layout/radial1"/>
    <dgm:cxn modelId="{246E6744-1D34-44C9-823E-0EBD5CF1C7CC}" type="presOf" srcId="{ECEAD744-2A01-4D60-AA27-1FA2678ECE36}" destId="{E34EAAD6-CB54-4233-B9E5-BFDF0E55247E}" srcOrd="0" destOrd="0" presId="urn:microsoft.com/office/officeart/2005/8/layout/radial1"/>
    <dgm:cxn modelId="{A63DAA68-71CF-42F7-B8A3-2627D3DA67A8}" type="presOf" srcId="{238F60C9-4E7C-465D-9984-C2F007DED57D}" destId="{B2E086AF-4B1A-4453-B917-CE326D728AD6}" srcOrd="0" destOrd="0" presId="urn:microsoft.com/office/officeart/2005/8/layout/radial1"/>
    <dgm:cxn modelId="{C8B26B6D-D622-4F0D-BE46-B949A795661E}" type="presOf" srcId="{4ED0DA1C-7027-4F3F-9CC9-999720C719EA}" destId="{D13A5A18-BF39-49B8-B2B6-45012A062100}" srcOrd="0" destOrd="0" presId="urn:microsoft.com/office/officeart/2005/8/layout/radial1"/>
    <dgm:cxn modelId="{158CF76D-D826-46B5-84DA-DFCD3EED5CCF}" srcId="{1B592E38-4448-43E8-AB6A-3A294D77FD27}" destId="{238F60C9-4E7C-465D-9984-C2F007DED57D}" srcOrd="7" destOrd="0" parTransId="{58700623-9A4E-42CE-A78E-EAD42F116AD0}" sibTransId="{6A958E21-4D3B-4000-BE05-00D218093662}"/>
    <dgm:cxn modelId="{8FFFBA4F-1D99-4BAF-BFE8-8C8B8BB41232}" srcId="{1B592E38-4448-43E8-AB6A-3A294D77FD27}" destId="{6AC90D68-E2C2-4553-A19F-285F11DD5DFE}" srcOrd="2" destOrd="0" parTransId="{F04E930A-150F-4178-B51A-AB0D2B5381FE}" sibTransId="{71CBFA9B-CBB4-44A2-8348-00008EDE9033}"/>
    <dgm:cxn modelId="{37FFB957-236E-4B46-AFE9-BD5DD934E926}" type="presOf" srcId="{7E2FE049-C133-4B95-945C-DEE71C27F292}" destId="{BB3956D6-FCB5-4573-A9D1-ED5ED5213896}" srcOrd="0" destOrd="0" presId="urn:microsoft.com/office/officeart/2005/8/layout/radial1"/>
    <dgm:cxn modelId="{1644A259-0B37-4029-A092-E382A2EBF62B}" type="presOf" srcId="{F04E930A-150F-4178-B51A-AB0D2B5381FE}" destId="{5876E022-A8FE-444E-9F72-C478A86425FD}" srcOrd="1" destOrd="0" presId="urn:microsoft.com/office/officeart/2005/8/layout/radial1"/>
    <dgm:cxn modelId="{AC62E27D-A74E-403A-8644-AFC5EE1A4EAB}" type="presOf" srcId="{F4464010-2EF0-4066-8144-29FEDB8DA6E1}" destId="{5943884F-8124-4028-9C97-C68C934B8650}" srcOrd="0" destOrd="0" presId="urn:microsoft.com/office/officeart/2005/8/layout/radial1"/>
    <dgm:cxn modelId="{3F723183-154E-4C4D-A201-6807F20CAAD9}" type="presOf" srcId="{17BEA907-FE2C-4573-88A4-6A4F2D03290E}" destId="{72F17423-E246-40B6-BFDB-6D4135DE6456}" srcOrd="0" destOrd="0" presId="urn:microsoft.com/office/officeart/2005/8/layout/radial1"/>
    <dgm:cxn modelId="{B2B0B787-2139-485C-A3A7-A402F2F1B109}" type="presOf" srcId="{83979B02-AB0E-4296-8AFC-C1A6545D5995}" destId="{3DA937A6-1A4F-4E8B-BDBA-EB580FB14AE2}" srcOrd="0" destOrd="0" presId="urn:microsoft.com/office/officeart/2005/8/layout/radial1"/>
    <dgm:cxn modelId="{B02F958E-6103-4BAA-81AD-291A7B7DA276}" type="presOf" srcId="{6AC90D68-E2C2-4553-A19F-285F11DD5DFE}" destId="{FBA156EE-1AEA-4533-B30D-B701603FFA78}" srcOrd="0" destOrd="0" presId="urn:microsoft.com/office/officeart/2005/8/layout/radial1"/>
    <dgm:cxn modelId="{1D2EB48E-98B1-4843-B45A-0BD35AB08910}" type="presOf" srcId="{B31DD11B-A8ED-46E9-8A80-A81AAB2F0EA2}" destId="{446ADCDE-EAAE-4A25-9996-882C44AA91F2}" srcOrd="0" destOrd="0" presId="urn:microsoft.com/office/officeart/2005/8/layout/radial1"/>
    <dgm:cxn modelId="{40761D9F-C155-4DBE-BD4A-947F585F0C21}" srcId="{1B592E38-4448-43E8-AB6A-3A294D77FD27}" destId="{6C1CC425-494B-4FBF-9D0F-1579A2D0CDF0}" srcOrd="4" destOrd="0" parTransId="{1CD6CF5C-CC9E-40CC-8A75-297C1E153B1B}" sibTransId="{936E7E6B-0A37-4273-AB78-DB8706EC6350}"/>
    <dgm:cxn modelId="{874C05A7-A4C1-44F2-86EB-3812D0C23D1E}" type="presOf" srcId="{94DD9548-92AD-4E0D-82B5-94399D42AD9D}" destId="{098B9FBF-B904-4430-9BEA-6C6CF8AF7A43}" srcOrd="0" destOrd="0" presId="urn:microsoft.com/office/officeart/2005/8/layout/radial1"/>
    <dgm:cxn modelId="{4B63AEA8-4965-4F70-AD8A-7F1FCF606F1F}" type="presOf" srcId="{7E2FE049-C133-4B95-945C-DEE71C27F292}" destId="{E4B5C414-CF62-4DB6-B42A-DCB119C957A8}" srcOrd="1" destOrd="0" presId="urn:microsoft.com/office/officeart/2005/8/layout/radial1"/>
    <dgm:cxn modelId="{7C06ADA9-B382-4062-86AB-2FC91017C2EF}" srcId="{1B592E38-4448-43E8-AB6A-3A294D77FD27}" destId="{ECEAD744-2A01-4D60-AA27-1FA2678ECE36}" srcOrd="6" destOrd="0" parTransId="{F4464010-2EF0-4066-8144-29FEDB8DA6E1}" sibTransId="{05926DE3-91BD-44E0-A840-9C0CCC5C8FD4}"/>
    <dgm:cxn modelId="{508FB7AA-26E6-4BB6-B486-793382021D00}" type="presOf" srcId="{58700623-9A4E-42CE-A78E-EAD42F116AD0}" destId="{B6E4C92A-9ABE-4BC2-A0E0-E0FBA405B4B4}" srcOrd="0" destOrd="0" presId="urn:microsoft.com/office/officeart/2005/8/layout/radial1"/>
    <dgm:cxn modelId="{2F6D05AE-98E2-4547-8A3C-EFB7CB6CE358}" type="presOf" srcId="{80E7C48F-1A01-49CD-A40F-C89B52292A74}" destId="{94ACEAFB-1A38-48BA-824B-5EAF7117E84E}" srcOrd="1" destOrd="0" presId="urn:microsoft.com/office/officeart/2005/8/layout/radial1"/>
    <dgm:cxn modelId="{A37210B3-51B4-4CC0-BFB8-87490D87DE02}" srcId="{1B592E38-4448-43E8-AB6A-3A294D77FD27}" destId="{83979B02-AB0E-4296-8AFC-C1A6545D5995}" srcOrd="0" destOrd="0" parTransId="{80E7C48F-1A01-49CD-A40F-C89B52292A74}" sibTransId="{A0F0C814-7BFA-4F30-A202-513988265AD1}"/>
    <dgm:cxn modelId="{7AABB0B8-3492-4C32-AB7F-44C43EE7E583}" type="presOf" srcId="{1CD6CF5C-CC9E-40CC-8A75-297C1E153B1B}" destId="{4CBF9A61-62E4-4724-A58E-B2E5464B9EAA}" srcOrd="1" destOrd="0" presId="urn:microsoft.com/office/officeart/2005/8/layout/radial1"/>
    <dgm:cxn modelId="{414F25CD-DCB5-4576-827C-13E0759ABDE9}" type="presOf" srcId="{6C1CC425-494B-4FBF-9D0F-1579A2D0CDF0}" destId="{F12DB61E-74B6-4EED-B6C7-06FB18A62EF9}" srcOrd="0" destOrd="0" presId="urn:microsoft.com/office/officeart/2005/8/layout/radial1"/>
    <dgm:cxn modelId="{1E4134D6-8E0C-4B6C-B3B0-DD02753BB8AF}" type="presOf" srcId="{D94FC219-621D-47AB-8FCB-BE0C776C68AF}" destId="{47201BA5-BE3C-4CD1-84FA-EC1EAB3DA9E4}" srcOrd="0" destOrd="0" presId="urn:microsoft.com/office/officeart/2005/8/layout/radial1"/>
    <dgm:cxn modelId="{762BC8D8-3CE2-47F7-B75B-4062094C846C}" srcId="{1B592E38-4448-43E8-AB6A-3A294D77FD27}" destId="{94DD9548-92AD-4E0D-82B5-94399D42AD9D}" srcOrd="5" destOrd="0" parTransId="{91893D47-2A75-4CAA-A45F-EA5C63AAC43A}" sibTransId="{E8485333-3ACB-47C0-8BA6-42EF2700D5AD}"/>
    <dgm:cxn modelId="{A73153DA-BEFC-4EB1-88C2-AB763EADDDE7}" type="presOf" srcId="{2F42BE65-4663-4161-A727-97CDE1D2A123}" destId="{BD193201-BCC3-45A8-932E-9680F92B2390}" srcOrd="0" destOrd="0" presId="urn:microsoft.com/office/officeart/2005/8/layout/radial1"/>
    <dgm:cxn modelId="{D385AFDA-07BD-4369-A3A3-F6EB63986CE2}" type="presOf" srcId="{D94FC219-621D-47AB-8FCB-BE0C776C68AF}" destId="{4BF1CF25-D958-42C4-980D-E3EF4B15EE89}" srcOrd="1" destOrd="0" presId="urn:microsoft.com/office/officeart/2005/8/layout/radial1"/>
    <dgm:cxn modelId="{2776FFDD-9487-4F75-9FCB-67BFBD82F23E}" type="presOf" srcId="{B31DD11B-A8ED-46E9-8A80-A81AAB2F0EA2}" destId="{B513860F-2687-4F8B-B2BF-750D3CFFBBC9}" srcOrd="1" destOrd="0" presId="urn:microsoft.com/office/officeart/2005/8/layout/radial1"/>
    <dgm:cxn modelId="{37D305DE-D913-44AA-9513-F04BE4353F8D}" type="presOf" srcId="{8AF4E4F8-9E4A-4ECB-A2FE-4BF0D3C9499D}" destId="{D659184E-5A8E-47A7-A27F-492799CA1454}" srcOrd="0" destOrd="0" presId="urn:microsoft.com/office/officeart/2005/8/layout/radial1"/>
    <dgm:cxn modelId="{5F591BE4-71D5-4403-AFF9-37DE8F531485}" type="presOf" srcId="{F04E930A-150F-4178-B51A-AB0D2B5381FE}" destId="{AEDA0026-222E-4920-906D-D4F0C77F0603}" srcOrd="0" destOrd="0" presId="urn:microsoft.com/office/officeart/2005/8/layout/radial1"/>
    <dgm:cxn modelId="{7FEB36E4-317C-43F4-B3A4-29D1623C6EF0}" type="presOf" srcId="{80E7C48F-1A01-49CD-A40F-C89B52292A74}" destId="{0AA4A37F-66BF-451F-B83B-D876B24EFF84}" srcOrd="0" destOrd="0" presId="urn:microsoft.com/office/officeart/2005/8/layout/radial1"/>
    <dgm:cxn modelId="{571313EC-D36F-45C8-8432-4C18A160D27E}" type="presOf" srcId="{F4464010-2EF0-4066-8144-29FEDB8DA6E1}" destId="{A8DA28E7-161E-4F83-823C-7BDCE71C16DB}" srcOrd="1" destOrd="0" presId="urn:microsoft.com/office/officeart/2005/8/layout/radial1"/>
    <dgm:cxn modelId="{D72EA6ED-A49A-45DB-969F-E199623C0B7D}" srcId="{1B592E38-4448-43E8-AB6A-3A294D77FD27}" destId="{4ED0DA1C-7027-4F3F-9CC9-999720C719EA}" srcOrd="3" destOrd="0" parTransId="{7E2FE049-C133-4B95-945C-DEE71C27F292}" sibTransId="{4C9BEEDE-DF83-4543-B881-0CB8971FE5AE}"/>
    <dgm:cxn modelId="{D88740EE-AA7C-4FD5-9520-F993FE8661F5}" type="presOf" srcId="{0A96A274-654B-42F5-9839-E00C70ED06D4}" destId="{B38E509E-6D08-4A94-A194-88B21774EC37}" srcOrd="0" destOrd="0" presId="urn:microsoft.com/office/officeart/2005/8/layout/radial1"/>
    <dgm:cxn modelId="{8E7B96EE-79B3-4003-B7A3-369D992482BE}" srcId="{8AF4E4F8-9E4A-4ECB-A2FE-4BF0D3C9499D}" destId="{1B592E38-4448-43E8-AB6A-3A294D77FD27}" srcOrd="0" destOrd="0" parTransId="{6B6C6722-8C53-4A53-9DCD-086767034EED}" sibTransId="{69CB3E59-D4EE-4954-B7B0-45EA43B3A5AB}"/>
    <dgm:cxn modelId="{268C64F6-8CF9-4CCF-8679-ECD03914289B}" srcId="{1B592E38-4448-43E8-AB6A-3A294D77FD27}" destId="{0A96A274-654B-42F5-9839-E00C70ED06D4}" srcOrd="8" destOrd="0" parTransId="{B31DD11B-A8ED-46E9-8A80-A81AAB2F0EA2}" sibTransId="{66D13528-1A8D-4495-BA00-4C9D4654A858}"/>
    <dgm:cxn modelId="{A02E118A-F41C-4C1E-BF91-B75574C30051}" type="presParOf" srcId="{D659184E-5A8E-47A7-A27F-492799CA1454}" destId="{A8C877D8-3104-4734-98EE-C53D900CE04F}" srcOrd="0" destOrd="0" presId="urn:microsoft.com/office/officeart/2005/8/layout/radial1"/>
    <dgm:cxn modelId="{84140479-45C7-4DA0-AD09-EA7180FC0201}" type="presParOf" srcId="{D659184E-5A8E-47A7-A27F-492799CA1454}" destId="{0AA4A37F-66BF-451F-B83B-D876B24EFF84}" srcOrd="1" destOrd="0" presId="urn:microsoft.com/office/officeart/2005/8/layout/radial1"/>
    <dgm:cxn modelId="{D2AB0E83-3880-4AEB-8852-D17477F9A2F7}" type="presParOf" srcId="{0AA4A37F-66BF-451F-B83B-D876B24EFF84}" destId="{94ACEAFB-1A38-48BA-824B-5EAF7117E84E}" srcOrd="0" destOrd="0" presId="urn:microsoft.com/office/officeart/2005/8/layout/radial1"/>
    <dgm:cxn modelId="{653D73D9-6303-45BF-9092-9F4F4963AEAC}" type="presParOf" srcId="{D659184E-5A8E-47A7-A27F-492799CA1454}" destId="{3DA937A6-1A4F-4E8B-BDBA-EB580FB14AE2}" srcOrd="2" destOrd="0" presId="urn:microsoft.com/office/officeart/2005/8/layout/radial1"/>
    <dgm:cxn modelId="{90BAAFFC-C5F1-4E3A-BF2F-076B701E824B}" type="presParOf" srcId="{D659184E-5A8E-47A7-A27F-492799CA1454}" destId="{47201BA5-BE3C-4CD1-84FA-EC1EAB3DA9E4}" srcOrd="3" destOrd="0" presId="urn:microsoft.com/office/officeart/2005/8/layout/radial1"/>
    <dgm:cxn modelId="{E4152EE1-48A3-472E-B8CC-218647225443}" type="presParOf" srcId="{47201BA5-BE3C-4CD1-84FA-EC1EAB3DA9E4}" destId="{4BF1CF25-D958-42C4-980D-E3EF4B15EE89}" srcOrd="0" destOrd="0" presId="urn:microsoft.com/office/officeart/2005/8/layout/radial1"/>
    <dgm:cxn modelId="{BF1149CC-1274-4608-9886-1739867BE461}" type="presParOf" srcId="{D659184E-5A8E-47A7-A27F-492799CA1454}" destId="{8151ABD4-D403-4CBF-A081-E0F5022D83B4}" srcOrd="4" destOrd="0" presId="urn:microsoft.com/office/officeart/2005/8/layout/radial1"/>
    <dgm:cxn modelId="{BD326DDE-7213-449B-8400-07292FBA61BE}" type="presParOf" srcId="{D659184E-5A8E-47A7-A27F-492799CA1454}" destId="{AEDA0026-222E-4920-906D-D4F0C77F0603}" srcOrd="5" destOrd="0" presId="urn:microsoft.com/office/officeart/2005/8/layout/radial1"/>
    <dgm:cxn modelId="{FA0EB54E-9129-41F7-9EDE-8E2BF2DCCFE6}" type="presParOf" srcId="{AEDA0026-222E-4920-906D-D4F0C77F0603}" destId="{5876E022-A8FE-444E-9F72-C478A86425FD}" srcOrd="0" destOrd="0" presId="urn:microsoft.com/office/officeart/2005/8/layout/radial1"/>
    <dgm:cxn modelId="{9FC8BC38-A9E9-40A7-871E-69EB65652220}" type="presParOf" srcId="{D659184E-5A8E-47A7-A27F-492799CA1454}" destId="{FBA156EE-1AEA-4533-B30D-B701603FFA78}" srcOrd="6" destOrd="0" presId="urn:microsoft.com/office/officeart/2005/8/layout/radial1"/>
    <dgm:cxn modelId="{08F93A9B-26F7-4D5F-9F02-5D2FD2EE85F5}" type="presParOf" srcId="{D659184E-5A8E-47A7-A27F-492799CA1454}" destId="{BB3956D6-FCB5-4573-A9D1-ED5ED5213896}" srcOrd="7" destOrd="0" presId="urn:microsoft.com/office/officeart/2005/8/layout/radial1"/>
    <dgm:cxn modelId="{F9592B1C-2B96-490D-A8A5-25A3DB33110C}" type="presParOf" srcId="{BB3956D6-FCB5-4573-A9D1-ED5ED5213896}" destId="{E4B5C414-CF62-4DB6-B42A-DCB119C957A8}" srcOrd="0" destOrd="0" presId="urn:microsoft.com/office/officeart/2005/8/layout/radial1"/>
    <dgm:cxn modelId="{C5DE5E16-0B0F-471A-AD1B-477D0B7F4204}" type="presParOf" srcId="{D659184E-5A8E-47A7-A27F-492799CA1454}" destId="{D13A5A18-BF39-49B8-B2B6-45012A062100}" srcOrd="8" destOrd="0" presId="urn:microsoft.com/office/officeart/2005/8/layout/radial1"/>
    <dgm:cxn modelId="{C22FE6A8-67E9-4C56-A629-848494D5E1AC}" type="presParOf" srcId="{D659184E-5A8E-47A7-A27F-492799CA1454}" destId="{0893FAD7-2B22-4619-A09F-7B682F5DCC9C}" srcOrd="9" destOrd="0" presId="urn:microsoft.com/office/officeart/2005/8/layout/radial1"/>
    <dgm:cxn modelId="{0883280E-45EC-4576-8562-605E64E05982}" type="presParOf" srcId="{0893FAD7-2B22-4619-A09F-7B682F5DCC9C}" destId="{4CBF9A61-62E4-4724-A58E-B2E5464B9EAA}" srcOrd="0" destOrd="0" presId="urn:microsoft.com/office/officeart/2005/8/layout/radial1"/>
    <dgm:cxn modelId="{8B291CFC-F3C6-4F4F-9FDC-7F01A0D8BB28}" type="presParOf" srcId="{D659184E-5A8E-47A7-A27F-492799CA1454}" destId="{F12DB61E-74B6-4EED-B6C7-06FB18A62EF9}" srcOrd="10" destOrd="0" presId="urn:microsoft.com/office/officeart/2005/8/layout/radial1"/>
    <dgm:cxn modelId="{9BD79F01-D89F-4B4C-B39E-D7428CF6F406}" type="presParOf" srcId="{D659184E-5A8E-47A7-A27F-492799CA1454}" destId="{7B6E7042-5B00-425C-9B33-3173F578D5AD}" srcOrd="11" destOrd="0" presId="urn:microsoft.com/office/officeart/2005/8/layout/radial1"/>
    <dgm:cxn modelId="{441B0219-02FE-43F2-9504-8B960EE172EB}" type="presParOf" srcId="{7B6E7042-5B00-425C-9B33-3173F578D5AD}" destId="{8B29D441-2CC1-48B9-9134-59B5CFA24028}" srcOrd="0" destOrd="0" presId="urn:microsoft.com/office/officeart/2005/8/layout/radial1"/>
    <dgm:cxn modelId="{33BC99C8-8CB7-4790-83C6-E91A7B791089}" type="presParOf" srcId="{D659184E-5A8E-47A7-A27F-492799CA1454}" destId="{098B9FBF-B904-4430-9BEA-6C6CF8AF7A43}" srcOrd="12" destOrd="0" presId="urn:microsoft.com/office/officeart/2005/8/layout/radial1"/>
    <dgm:cxn modelId="{91D4E0CA-0048-42FF-9C5E-16EA18A8CFC4}" type="presParOf" srcId="{D659184E-5A8E-47A7-A27F-492799CA1454}" destId="{5943884F-8124-4028-9C97-C68C934B8650}" srcOrd="13" destOrd="0" presId="urn:microsoft.com/office/officeart/2005/8/layout/radial1"/>
    <dgm:cxn modelId="{AE792C97-06C7-43AB-86DE-863360E31874}" type="presParOf" srcId="{5943884F-8124-4028-9C97-C68C934B8650}" destId="{A8DA28E7-161E-4F83-823C-7BDCE71C16DB}" srcOrd="0" destOrd="0" presId="urn:microsoft.com/office/officeart/2005/8/layout/radial1"/>
    <dgm:cxn modelId="{F0C5DFBA-2D18-4609-A8E5-75394B5F262C}" type="presParOf" srcId="{D659184E-5A8E-47A7-A27F-492799CA1454}" destId="{E34EAAD6-CB54-4233-B9E5-BFDF0E55247E}" srcOrd="14" destOrd="0" presId="urn:microsoft.com/office/officeart/2005/8/layout/radial1"/>
    <dgm:cxn modelId="{342139FD-8F08-434D-B663-71A43395A1C0}" type="presParOf" srcId="{D659184E-5A8E-47A7-A27F-492799CA1454}" destId="{B6E4C92A-9ABE-4BC2-A0E0-E0FBA405B4B4}" srcOrd="15" destOrd="0" presId="urn:microsoft.com/office/officeart/2005/8/layout/radial1"/>
    <dgm:cxn modelId="{D4FFC723-DA57-418D-B38B-90ED610D790B}" type="presParOf" srcId="{B6E4C92A-9ABE-4BC2-A0E0-E0FBA405B4B4}" destId="{7F887159-BC35-4130-B4B6-D40950E5D3F4}" srcOrd="0" destOrd="0" presId="urn:microsoft.com/office/officeart/2005/8/layout/radial1"/>
    <dgm:cxn modelId="{836B65D9-FBCE-4733-9689-073EA8E6C5E9}" type="presParOf" srcId="{D659184E-5A8E-47A7-A27F-492799CA1454}" destId="{B2E086AF-4B1A-4453-B917-CE326D728AD6}" srcOrd="16" destOrd="0" presId="urn:microsoft.com/office/officeart/2005/8/layout/radial1"/>
    <dgm:cxn modelId="{D46C64AC-6948-468F-9B68-337E5A972F97}" type="presParOf" srcId="{D659184E-5A8E-47A7-A27F-492799CA1454}" destId="{446ADCDE-EAAE-4A25-9996-882C44AA91F2}" srcOrd="17" destOrd="0" presId="urn:microsoft.com/office/officeart/2005/8/layout/radial1"/>
    <dgm:cxn modelId="{D8396F69-ABF2-4252-93E9-FDCB49640F31}" type="presParOf" srcId="{446ADCDE-EAAE-4A25-9996-882C44AA91F2}" destId="{B513860F-2687-4F8B-B2BF-750D3CFFBBC9}" srcOrd="0" destOrd="0" presId="urn:microsoft.com/office/officeart/2005/8/layout/radial1"/>
    <dgm:cxn modelId="{3D3CC714-DF2A-4DF6-B036-DC4A0C1F473F}" type="presParOf" srcId="{D659184E-5A8E-47A7-A27F-492799CA1454}" destId="{B38E509E-6D08-4A94-A194-88B21774EC37}" srcOrd="18" destOrd="0" presId="urn:microsoft.com/office/officeart/2005/8/layout/radial1"/>
    <dgm:cxn modelId="{A7585DC8-E60C-45FB-BDB4-3C426A655502}" type="presParOf" srcId="{D659184E-5A8E-47A7-A27F-492799CA1454}" destId="{BD193201-BCC3-45A8-932E-9680F92B2390}" srcOrd="19" destOrd="0" presId="urn:microsoft.com/office/officeart/2005/8/layout/radial1"/>
    <dgm:cxn modelId="{E8A4F3B6-911D-490F-BC2B-CB403F7230FD}" type="presParOf" srcId="{BD193201-BCC3-45A8-932E-9680F92B2390}" destId="{A6E341D2-FEC8-4E41-B809-0C438F16E280}" srcOrd="0" destOrd="0" presId="urn:microsoft.com/office/officeart/2005/8/layout/radial1"/>
    <dgm:cxn modelId="{2CDFA23D-90B7-446C-9CAD-E7B7BFE752E4}" type="presParOf" srcId="{D659184E-5A8E-47A7-A27F-492799CA1454}" destId="{72F17423-E246-40B6-BFDB-6D4135DE6456}" srcOrd="20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1893436" cy="1893436"/>
        <a:chOff x="0" y="0"/>
        <a:chExt cx="1893436" cy="1893436"/>
      </a:xfrm>
    </dsp:grpSpPr>
    <dsp:sp modelId="{0042577D-A2B9-45B6-9C0A-0224535E14BA}">
      <dsp:nvSpPr>
        <dsp:cNvPr id="3" name="椭圆 2"/>
        <dsp:cNvSpPr/>
      </dsp:nvSpPr>
      <dsp:spPr bwMode="white">
        <a:xfrm>
          <a:off x="378687" y="112101"/>
          <a:ext cx="1136061" cy="1136061"/>
        </a:xfrm>
        <a:prstGeom prst="ellipse">
          <a:avLst/>
        </a:prstGeom>
        <a:solidFill>
          <a:srgbClr val="00B050">
            <a:alpha val="50000"/>
          </a:srgbClr>
        </a:solidFill>
      </dsp:spPr>
      <dsp:style>
        <a:lnRef idx="2">
          <a:schemeClr val="lt1"/>
        </a:lnRef>
        <a:fillRef idx="1">
          <a:schemeClr val="accent4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0" tIns="0" rIns="0" bIns="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培养方案</a:t>
          </a:r>
          <a:endParaRPr>
            <a:solidFill>
              <a:schemeClr val="tx1"/>
            </a:solidFill>
          </a:endParaRPr>
        </a:p>
      </dsp:txBody>
      <dsp:txXfrm>
        <a:off x="378687" y="112101"/>
        <a:ext cx="1136061" cy="1136061"/>
      </dsp:txXfrm>
    </dsp:sp>
    <dsp:sp modelId="{895B45E6-810E-409F-B9DF-0748507B70B8}">
      <dsp:nvSpPr>
        <dsp:cNvPr id="4" name="椭圆 3"/>
        <dsp:cNvSpPr/>
      </dsp:nvSpPr>
      <dsp:spPr bwMode="white">
        <a:xfrm>
          <a:off x="788616" y="822139"/>
          <a:ext cx="1136061" cy="1136061"/>
        </a:xfrm>
        <a:prstGeom prst="ellipse">
          <a:avLst/>
        </a:prstGeom>
        <a:solidFill>
          <a:srgbClr val="00B050">
            <a:alpha val="50000"/>
          </a:srgbClr>
        </a:solidFill>
      </dsp:spPr>
      <dsp:style>
        <a:lnRef idx="2">
          <a:schemeClr val="lt1"/>
        </a:lnRef>
        <a:fillRef idx="1">
          <a:schemeClr val="accent4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0" tIns="0" rIns="0" bIns="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组织协调</a:t>
          </a:r>
          <a:endParaRPr>
            <a:solidFill>
              <a:schemeClr val="tx1"/>
            </a:solidFill>
          </a:endParaRPr>
        </a:p>
      </dsp:txBody>
      <dsp:txXfrm>
        <a:off x="788616" y="822139"/>
        <a:ext cx="1136061" cy="1136061"/>
      </dsp:txXfrm>
    </dsp:sp>
    <dsp:sp modelId="{43172B11-0515-4DD7-9DE9-6C7D3EDA81A3}">
      <dsp:nvSpPr>
        <dsp:cNvPr id="5" name="椭圆 4"/>
        <dsp:cNvSpPr/>
      </dsp:nvSpPr>
      <dsp:spPr bwMode="white">
        <a:xfrm>
          <a:off x="-31242" y="822139"/>
          <a:ext cx="1136061" cy="1136061"/>
        </a:xfrm>
        <a:prstGeom prst="ellipse">
          <a:avLst/>
        </a:prstGeom>
        <a:solidFill>
          <a:srgbClr val="00B050">
            <a:alpha val="50000"/>
          </a:srgbClr>
        </a:solidFill>
      </dsp:spPr>
      <dsp:style>
        <a:lnRef idx="2">
          <a:schemeClr val="lt1"/>
        </a:lnRef>
        <a:fillRef idx="1">
          <a:schemeClr val="accent4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0" tIns="0" rIns="0" bIns="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讲师团队</a:t>
          </a:r>
          <a:endParaRPr>
            <a:solidFill>
              <a:schemeClr val="tx1"/>
            </a:solidFill>
          </a:endParaRPr>
        </a:p>
      </dsp:txBody>
      <dsp:txXfrm>
        <a:off x="-31242" y="822139"/>
        <a:ext cx="1136061" cy="1136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7162800" cy="5638800"/>
        <a:chOff x="0" y="0"/>
        <a:chExt cx="7162800" cy="5638800"/>
      </a:xfrm>
    </dsp:grpSpPr>
    <dsp:sp modelId="{A8C877D8-3104-4734-98EE-C53D900CE04F}">
      <dsp:nvSpPr>
        <dsp:cNvPr id="3" name="椭圆 2"/>
        <dsp:cNvSpPr/>
      </dsp:nvSpPr>
      <dsp:spPr bwMode="white">
        <a:xfrm>
          <a:off x="2803674" y="2014606"/>
          <a:ext cx="1555452" cy="1609589"/>
        </a:xfrm>
        <a:prstGeom prst="ellipse">
          <a:avLst/>
        </a:prstGeom>
        <a:solidFill>
          <a:srgbClr val="7030A0"/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dirty="0"/>
            <a:t>人才</a:t>
          </a:r>
          <a:endParaRPr lang="en-US" altLang="zh-CN" sz="2000" b="1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dirty="0"/>
            <a:t>育成</a:t>
          </a:r>
        </a:p>
      </dsp:txBody>
      <dsp:txXfrm>
        <a:off x="2803674" y="2014606"/>
        <a:ext cx="1555452" cy="1609589"/>
      </dsp:txXfrm>
    </dsp:sp>
    <dsp:sp modelId="{0AA4A37F-66BF-451F-B83B-D876B24EFF84}">
      <dsp:nvSpPr>
        <dsp:cNvPr id="4" name="任意多边形 3"/>
        <dsp:cNvSpPr/>
      </dsp:nvSpPr>
      <dsp:spPr bwMode="white">
        <a:xfrm>
          <a:off x="3247232" y="1666830"/>
          <a:ext cx="668336" cy="27214"/>
        </a:xfrm>
        <a:custGeom>
          <a:avLst/>
          <a:gdLst/>
          <a:ahLst/>
          <a:cxnLst/>
          <a:pathLst>
            <a:path w="1052" h="43">
              <a:moveTo>
                <a:pt x="526" y="548"/>
              </a:moveTo>
              <a:lnTo>
                <a:pt x="526" y="-505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3247232" y="1666830"/>
        <a:ext cx="668336" cy="27214"/>
      </dsp:txXfrm>
    </dsp:sp>
    <dsp:sp modelId="{3DA937A6-1A4F-4E8B-BDBA-EB580FB14AE2}">
      <dsp:nvSpPr>
        <dsp:cNvPr id="5" name="椭圆 4"/>
        <dsp:cNvSpPr/>
      </dsp:nvSpPr>
      <dsp:spPr bwMode="white">
        <a:xfrm>
          <a:off x="2803674" y="-263319"/>
          <a:ext cx="1555452" cy="1609589"/>
        </a:xfrm>
        <a:prstGeom prst="ellipse">
          <a:avLst/>
        </a:prstGeom>
        <a:solidFill>
          <a:srgbClr val="FFC000"/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公司文化</a:t>
          </a:r>
        </a:p>
      </dsp:txBody>
      <dsp:txXfrm>
        <a:off x="2803674" y="-263319"/>
        <a:ext cx="1555452" cy="1609589"/>
      </dsp:txXfrm>
    </dsp:sp>
    <dsp:sp modelId="{47201BA5-BE3C-4CD1-84FA-EC1EAB3DA9E4}">
      <dsp:nvSpPr>
        <dsp:cNvPr id="6" name="任意多边形 5"/>
        <dsp:cNvSpPr/>
      </dsp:nvSpPr>
      <dsp:spPr bwMode="white">
        <a:xfrm>
          <a:off x="3907028" y="1884353"/>
          <a:ext cx="687674" cy="27214"/>
        </a:xfrm>
        <a:custGeom>
          <a:avLst/>
          <a:gdLst/>
          <a:ahLst/>
          <a:cxnLst/>
          <a:pathLst>
            <a:path w="1083" h="43">
              <a:moveTo>
                <a:pt x="223" y="459"/>
              </a:moveTo>
              <a:lnTo>
                <a:pt x="860" y="-417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3907028" y="1884353"/>
        <a:ext cx="687674" cy="27214"/>
      </dsp:txXfrm>
    </dsp:sp>
    <dsp:sp modelId="{8151ABD4-D403-4CBF-A081-E0F5022D83B4}">
      <dsp:nvSpPr>
        <dsp:cNvPr id="7" name="椭圆 6"/>
        <dsp:cNvSpPr/>
      </dsp:nvSpPr>
      <dsp:spPr bwMode="white">
        <a:xfrm>
          <a:off x="4142605" y="171726"/>
          <a:ext cx="1555452" cy="1609589"/>
        </a:xfrm>
        <a:prstGeom prst="ellipse">
          <a:avLst/>
        </a:prstGeom>
        <a:solidFill>
          <a:srgbClr val="FFC000"/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公司经营战略</a:t>
          </a:r>
        </a:p>
      </dsp:txBody>
      <dsp:txXfrm>
        <a:off x="4142605" y="171726"/>
        <a:ext cx="1555452" cy="1609589"/>
      </dsp:txXfrm>
    </dsp:sp>
    <dsp:sp modelId="{AEDA0026-222E-4920-906D-D4F0C77F0603}">
      <dsp:nvSpPr>
        <dsp:cNvPr id="8" name="任意多边形 7"/>
        <dsp:cNvSpPr/>
      </dsp:nvSpPr>
      <dsp:spPr bwMode="white">
        <a:xfrm>
          <a:off x="4305849" y="2453834"/>
          <a:ext cx="717538" cy="27214"/>
        </a:xfrm>
        <a:custGeom>
          <a:avLst/>
          <a:gdLst/>
          <a:ahLst/>
          <a:cxnLst/>
          <a:pathLst>
            <a:path w="1130" h="43">
              <a:moveTo>
                <a:pt x="28" y="196"/>
              </a:moveTo>
              <a:lnTo>
                <a:pt x="1102" y="-153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4305849" y="2453834"/>
        <a:ext cx="717538" cy="27214"/>
      </dsp:txXfrm>
    </dsp:sp>
    <dsp:sp modelId="{FBA156EE-1AEA-4533-B30D-B701603FFA78}">
      <dsp:nvSpPr>
        <dsp:cNvPr id="9" name="椭圆 8"/>
        <dsp:cNvSpPr/>
      </dsp:nvSpPr>
      <dsp:spPr bwMode="white">
        <a:xfrm>
          <a:off x="4970109" y="1310688"/>
          <a:ext cx="1555452" cy="1609589"/>
        </a:xfrm>
        <a:prstGeom prst="ellipse">
          <a:avLst/>
        </a:prstGeom>
        <a:solidFill>
          <a:srgbClr val="FFC000"/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组织结构与部门职能</a:t>
          </a:r>
        </a:p>
      </dsp:txBody>
      <dsp:txXfrm>
        <a:off x="4970109" y="1310688"/>
        <a:ext cx="1555452" cy="1609589"/>
      </dsp:txXfrm>
    </dsp:sp>
    <dsp:sp modelId="{BB3956D6-FCB5-4573-A9D1-ED5ED5213896}">
      <dsp:nvSpPr>
        <dsp:cNvPr id="10" name="任意多边形 9"/>
        <dsp:cNvSpPr/>
      </dsp:nvSpPr>
      <dsp:spPr bwMode="white">
        <a:xfrm>
          <a:off x="4305849" y="3157752"/>
          <a:ext cx="717538" cy="27214"/>
        </a:xfrm>
        <a:custGeom>
          <a:avLst/>
          <a:gdLst/>
          <a:ahLst/>
          <a:cxnLst/>
          <a:pathLst>
            <a:path w="1130" h="43">
              <a:moveTo>
                <a:pt x="28" y="-153"/>
              </a:moveTo>
              <a:lnTo>
                <a:pt x="1102" y="196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4305849" y="3157752"/>
        <a:ext cx="717538" cy="27214"/>
      </dsp:txXfrm>
    </dsp:sp>
    <dsp:sp modelId="{D13A5A18-BF39-49B8-B2B6-45012A062100}">
      <dsp:nvSpPr>
        <dsp:cNvPr id="11" name="椭圆 10"/>
        <dsp:cNvSpPr/>
      </dsp:nvSpPr>
      <dsp:spPr bwMode="white">
        <a:xfrm>
          <a:off x="4970109" y="2718523"/>
          <a:ext cx="1555452" cy="1609589"/>
        </a:xfrm>
        <a:prstGeom prst="ellipse">
          <a:avLst/>
        </a:prstGeom>
        <a:solidFill>
          <a:schemeClr val="accent5">
            <a:lumMod val="5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/>
            <a:t>人力资源规划</a:t>
          </a:r>
        </a:p>
      </dsp:txBody>
      <dsp:txXfrm>
        <a:off x="4970109" y="2718523"/>
        <a:ext cx="1555452" cy="1609589"/>
      </dsp:txXfrm>
    </dsp:sp>
    <dsp:sp modelId="{0893FAD7-2B22-4619-A09F-7B682F5DCC9C}">
      <dsp:nvSpPr>
        <dsp:cNvPr id="12" name="任意多边形 11"/>
        <dsp:cNvSpPr/>
      </dsp:nvSpPr>
      <dsp:spPr bwMode="white">
        <a:xfrm>
          <a:off x="3907028" y="3727233"/>
          <a:ext cx="687674" cy="27214"/>
        </a:xfrm>
        <a:custGeom>
          <a:avLst/>
          <a:gdLst/>
          <a:ahLst/>
          <a:cxnLst/>
          <a:pathLst>
            <a:path w="1083" h="43">
              <a:moveTo>
                <a:pt x="223" y="-417"/>
              </a:moveTo>
              <a:lnTo>
                <a:pt x="860" y="459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3907028" y="3727233"/>
        <a:ext cx="687674" cy="27214"/>
      </dsp:txXfrm>
    </dsp:sp>
    <dsp:sp modelId="{F12DB61E-74B6-4EED-B6C7-06FB18A62EF9}">
      <dsp:nvSpPr>
        <dsp:cNvPr id="13" name="椭圆 12"/>
        <dsp:cNvSpPr/>
      </dsp:nvSpPr>
      <dsp:spPr bwMode="white">
        <a:xfrm>
          <a:off x="4142605" y="3857486"/>
          <a:ext cx="1555452" cy="1609589"/>
        </a:xfrm>
        <a:prstGeom prst="ellipse">
          <a:avLst/>
        </a:prstGeom>
        <a:solidFill>
          <a:schemeClr val="accent5">
            <a:lumMod val="5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/>
            <a:t>岗位职责与要求</a:t>
          </a:r>
        </a:p>
      </dsp:txBody>
      <dsp:txXfrm>
        <a:off x="4142605" y="3857486"/>
        <a:ext cx="1555452" cy="1609589"/>
      </dsp:txXfrm>
    </dsp:sp>
    <dsp:sp modelId="{7B6E7042-5B00-425C-9B33-3173F578D5AD}">
      <dsp:nvSpPr>
        <dsp:cNvPr id="14" name="任意多边形 13"/>
        <dsp:cNvSpPr/>
      </dsp:nvSpPr>
      <dsp:spPr bwMode="white">
        <a:xfrm>
          <a:off x="3247232" y="3944755"/>
          <a:ext cx="668336" cy="27214"/>
        </a:xfrm>
        <a:custGeom>
          <a:avLst/>
          <a:gdLst/>
          <a:ahLst/>
          <a:cxnLst/>
          <a:pathLst>
            <a:path w="1052" h="43">
              <a:moveTo>
                <a:pt x="526" y="-505"/>
              </a:moveTo>
              <a:lnTo>
                <a:pt x="526" y="548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3247232" y="3944755"/>
        <a:ext cx="668336" cy="27214"/>
      </dsp:txXfrm>
    </dsp:sp>
    <dsp:sp modelId="{098B9FBF-B904-4430-9BEA-6C6CF8AF7A43}">
      <dsp:nvSpPr>
        <dsp:cNvPr id="15" name="椭圆 14"/>
        <dsp:cNvSpPr/>
      </dsp:nvSpPr>
      <dsp:spPr bwMode="white">
        <a:xfrm>
          <a:off x="2803674" y="4292531"/>
          <a:ext cx="1555452" cy="1609589"/>
        </a:xfrm>
        <a:prstGeom prst="ellipse">
          <a:avLst/>
        </a:prstGeom>
        <a:solidFill>
          <a:schemeClr val="accent5">
            <a:lumMod val="5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/>
            <a:t>员工职业发展规划</a:t>
          </a:r>
        </a:p>
      </dsp:txBody>
      <dsp:txXfrm>
        <a:off x="2803674" y="4292531"/>
        <a:ext cx="1555452" cy="1609589"/>
      </dsp:txXfrm>
    </dsp:sp>
    <dsp:sp modelId="{5943884F-8124-4028-9C97-C68C934B8650}">
      <dsp:nvSpPr>
        <dsp:cNvPr id="16" name="任意多边形 15"/>
        <dsp:cNvSpPr/>
      </dsp:nvSpPr>
      <dsp:spPr bwMode="white">
        <a:xfrm>
          <a:off x="2568098" y="3727233"/>
          <a:ext cx="687674" cy="27214"/>
        </a:xfrm>
        <a:custGeom>
          <a:avLst/>
          <a:gdLst/>
          <a:ahLst/>
          <a:cxnLst/>
          <a:pathLst>
            <a:path w="1083" h="43">
              <a:moveTo>
                <a:pt x="860" y="-417"/>
              </a:moveTo>
              <a:lnTo>
                <a:pt x="223" y="459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2568098" y="3727233"/>
        <a:ext cx="687674" cy="27214"/>
      </dsp:txXfrm>
    </dsp:sp>
    <dsp:sp modelId="{E34EAAD6-CB54-4233-B9E5-BFDF0E55247E}">
      <dsp:nvSpPr>
        <dsp:cNvPr id="17" name="椭圆 16"/>
        <dsp:cNvSpPr/>
      </dsp:nvSpPr>
      <dsp:spPr bwMode="white">
        <a:xfrm>
          <a:off x="1464743" y="3857486"/>
          <a:ext cx="1555452" cy="1609589"/>
        </a:xfrm>
        <a:prstGeom prst="ellipse">
          <a:avLst/>
        </a:prstGeom>
        <a:solidFill>
          <a:schemeClr val="accent5">
            <a:lumMod val="5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/>
            <a:t>晋升管理</a:t>
          </a:r>
        </a:p>
      </dsp:txBody>
      <dsp:txXfrm>
        <a:off x="1464743" y="3857486"/>
        <a:ext cx="1555452" cy="1609589"/>
      </dsp:txXfrm>
    </dsp:sp>
    <dsp:sp modelId="{B6E4C92A-9ABE-4BC2-A0E0-E0FBA405B4B4}">
      <dsp:nvSpPr>
        <dsp:cNvPr id="18" name="任意多边形 17"/>
        <dsp:cNvSpPr/>
      </dsp:nvSpPr>
      <dsp:spPr bwMode="white">
        <a:xfrm>
          <a:off x="2139413" y="3157752"/>
          <a:ext cx="717538" cy="27214"/>
        </a:xfrm>
        <a:custGeom>
          <a:avLst/>
          <a:gdLst/>
          <a:ahLst/>
          <a:cxnLst/>
          <a:pathLst>
            <a:path w="1130" h="43">
              <a:moveTo>
                <a:pt x="1102" y="-153"/>
              </a:moveTo>
              <a:lnTo>
                <a:pt x="28" y="196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2139413" y="3157752"/>
        <a:ext cx="717538" cy="27214"/>
      </dsp:txXfrm>
    </dsp:sp>
    <dsp:sp modelId="{B2E086AF-4B1A-4453-B917-CE326D728AD6}">
      <dsp:nvSpPr>
        <dsp:cNvPr id="19" name="椭圆 18"/>
        <dsp:cNvSpPr/>
      </dsp:nvSpPr>
      <dsp:spPr bwMode="white">
        <a:xfrm>
          <a:off x="637239" y="2718523"/>
          <a:ext cx="1555452" cy="1609589"/>
        </a:xfrm>
        <a:prstGeom prst="ellipse">
          <a:avLst/>
        </a:prstGeom>
        <a:solidFill>
          <a:schemeClr val="accent5">
            <a:lumMod val="5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/>
            <a:t>薪酬与绩效管理</a:t>
          </a:r>
        </a:p>
      </dsp:txBody>
      <dsp:txXfrm>
        <a:off x="637239" y="2718523"/>
        <a:ext cx="1555452" cy="1609589"/>
      </dsp:txXfrm>
    </dsp:sp>
    <dsp:sp modelId="{446ADCDE-EAAE-4A25-9996-882C44AA91F2}">
      <dsp:nvSpPr>
        <dsp:cNvPr id="20" name="任意多边形 19"/>
        <dsp:cNvSpPr/>
      </dsp:nvSpPr>
      <dsp:spPr bwMode="white">
        <a:xfrm>
          <a:off x="2139413" y="2453834"/>
          <a:ext cx="717538" cy="27214"/>
        </a:xfrm>
        <a:custGeom>
          <a:avLst/>
          <a:gdLst/>
          <a:ahLst/>
          <a:cxnLst/>
          <a:pathLst>
            <a:path w="1130" h="43">
              <a:moveTo>
                <a:pt x="1102" y="196"/>
              </a:moveTo>
              <a:lnTo>
                <a:pt x="28" y="-153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2139413" y="2453834"/>
        <a:ext cx="717538" cy="27214"/>
      </dsp:txXfrm>
    </dsp:sp>
    <dsp:sp modelId="{B38E509E-6D08-4A94-A194-88B21774EC37}">
      <dsp:nvSpPr>
        <dsp:cNvPr id="21" name="椭圆 20"/>
        <dsp:cNvSpPr/>
      </dsp:nvSpPr>
      <dsp:spPr bwMode="white">
        <a:xfrm>
          <a:off x="637239" y="1310688"/>
          <a:ext cx="1555452" cy="160958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领导风格</a:t>
          </a:r>
        </a:p>
      </dsp:txBody>
      <dsp:txXfrm>
        <a:off x="637239" y="1310688"/>
        <a:ext cx="1555452" cy="1609589"/>
      </dsp:txXfrm>
    </dsp:sp>
    <dsp:sp modelId="{BD193201-BCC3-45A8-932E-9680F92B2390}">
      <dsp:nvSpPr>
        <dsp:cNvPr id="22" name="任意多边形 21"/>
        <dsp:cNvSpPr/>
      </dsp:nvSpPr>
      <dsp:spPr bwMode="white">
        <a:xfrm>
          <a:off x="2568098" y="1884353"/>
          <a:ext cx="687674" cy="27214"/>
        </a:xfrm>
        <a:custGeom>
          <a:avLst/>
          <a:gdLst/>
          <a:ahLst/>
          <a:cxnLst/>
          <a:pathLst>
            <a:path w="1083" h="43">
              <a:moveTo>
                <a:pt x="860" y="459"/>
              </a:moveTo>
              <a:lnTo>
                <a:pt x="223" y="-417"/>
              </a:lnTo>
            </a:path>
          </a:pathLst>
        </a:cu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>
            <a:solidFill>
              <a:schemeClr val="tx1"/>
            </a:solidFill>
          </a:endParaRPr>
        </a:p>
      </dsp:txBody>
      <dsp:txXfrm>
        <a:off x="2568098" y="1884353"/>
        <a:ext cx="687674" cy="27214"/>
      </dsp:txXfrm>
    </dsp:sp>
    <dsp:sp modelId="{72F17423-E246-40B6-BFDB-6D4135DE6456}">
      <dsp:nvSpPr>
        <dsp:cNvPr id="23" name="椭圆 22"/>
        <dsp:cNvSpPr/>
      </dsp:nvSpPr>
      <dsp:spPr bwMode="white">
        <a:xfrm>
          <a:off x="1464743" y="171726"/>
          <a:ext cx="1555452" cy="160958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dirty="0">
              <a:solidFill>
                <a:schemeClr val="tx1"/>
              </a:solidFill>
            </a:rPr>
            <a:t>职业安全保障</a:t>
          </a:r>
        </a:p>
      </dsp:txBody>
      <dsp:txXfrm>
        <a:off x="1464743" y="171726"/>
        <a:ext cx="1555452" cy="1609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FE1DF4C-46A3-4249-AF8D-6871D0F0AA0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1F115A6-419B-4A27-A495-5D914709DB2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B7F0B02-1BE1-4FEB-83D8-5B8D1A2523E2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" name="直接连接符 8"/>
          <p:cNvCxnSpPr/>
          <p:nvPr/>
        </p:nvCxnSpPr>
        <p:spPr>
          <a:xfrm>
            <a:off x="0" y="804863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9"/>
          <p:cNvSpPr/>
          <p:nvPr/>
        </p:nvSpPr>
        <p:spPr>
          <a:xfrm>
            <a:off x="179388" y="188913"/>
            <a:ext cx="144462" cy="431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5" name="直接连接符 10"/>
          <p:cNvCxnSpPr/>
          <p:nvPr/>
        </p:nvCxnSpPr>
        <p:spPr>
          <a:xfrm flipV="1">
            <a:off x="7740650" y="0"/>
            <a:ext cx="0" cy="7651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12"/>
          <p:cNvSpPr/>
          <p:nvPr/>
        </p:nvSpPr>
        <p:spPr>
          <a:xfrm>
            <a:off x="0" y="6583363"/>
            <a:ext cx="9144000" cy="2873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black">
          <a:xfrm>
            <a:off x="8151813" y="6569075"/>
            <a:ext cx="86360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90000"/>
              </a:lnSpc>
            </a:pPr>
            <a:fld id="{17828CDF-215F-46B8-8F4B-603C257AF294}" type="slidenum">
              <a:rPr lang="en-US" altLang="zh-CN" sz="1400">
                <a:solidFill>
                  <a:srgbClr val="595959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</a:fld>
            <a:endParaRPr lang="en-US" altLang="zh-CN" sz="1400">
              <a:solidFill>
                <a:srgbClr val="595959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圆角矩形 14"/>
          <p:cNvSpPr/>
          <p:nvPr/>
        </p:nvSpPr>
        <p:spPr>
          <a:xfrm>
            <a:off x="8243888" y="6607175"/>
            <a:ext cx="879475" cy="250825"/>
          </a:xfrm>
          <a:prstGeom prst="round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black">
          <a:xfrm>
            <a:off x="8331200" y="6597650"/>
            <a:ext cx="777875" cy="260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90000"/>
              </a:lnSpc>
            </a:pPr>
            <a:fld id="{3BD24BF4-8C89-418D-A1F7-503D84758EC2}" type="slidenum">
              <a:rPr lang="en-US" altLang="zh-CN" sz="14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</a:fld>
            <a:endParaRPr lang="en-US" altLang="zh-CN" sz="140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6577607"/>
            <a:ext cx="5022304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益管科技：成为企业精益化数字化转型的首选合作伙伴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" name="直接连接符 3"/>
          <p:cNvCxnSpPr/>
          <p:nvPr/>
        </p:nvCxnSpPr>
        <p:spPr>
          <a:xfrm>
            <a:off x="0" y="804863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12"/>
          <p:cNvSpPr/>
          <p:nvPr/>
        </p:nvSpPr>
        <p:spPr>
          <a:xfrm>
            <a:off x="0" y="6583363"/>
            <a:ext cx="9144000" cy="2873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black">
          <a:xfrm>
            <a:off x="8151813" y="6569075"/>
            <a:ext cx="86360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90000"/>
              </a:lnSpc>
            </a:pPr>
            <a:fld id="{A1C56418-A620-4A8C-A8A9-6520AEF5C465}" type="slidenum">
              <a:rPr lang="en-US" altLang="zh-CN" sz="1400">
                <a:solidFill>
                  <a:srgbClr val="595959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</a:fld>
            <a:endParaRPr lang="en-US" altLang="zh-CN" sz="1400">
              <a:solidFill>
                <a:srgbClr val="595959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圆角矩形 14"/>
          <p:cNvSpPr/>
          <p:nvPr/>
        </p:nvSpPr>
        <p:spPr>
          <a:xfrm>
            <a:off x="8243888" y="6607175"/>
            <a:ext cx="879475" cy="250825"/>
          </a:xfrm>
          <a:prstGeom prst="round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black">
          <a:xfrm>
            <a:off x="8331200" y="6597650"/>
            <a:ext cx="777875" cy="260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90000"/>
              </a:lnSpc>
            </a:pPr>
            <a:fld id="{4CEDCDD4-F984-4ECF-913C-C6A402433379}" type="slidenum">
              <a:rPr lang="en-US" altLang="zh-CN" sz="14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</a:fld>
            <a:r>
              <a:rPr lang="en-US" altLang="zh-CN" sz="14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-30</a:t>
            </a:r>
            <a:endParaRPr lang="en-US" altLang="zh-CN" sz="140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6577607"/>
            <a:ext cx="5022304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益管科技：成为企业精益化数字化转型的首选合作伙伴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9" name="图片 8" descr="商标（横）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740650" y="44450"/>
            <a:ext cx="1362075" cy="504190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2113" y="565150"/>
            <a:ext cx="8359775" cy="5530850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2307-AA64-4212-A726-BA23A3EF1199}" type="slidenum">
              <a:rPr lang="en-US" altLang="zh-CN"/>
            </a:fld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824C266-B5BD-4659-8B92-B64555879DC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824C266-B5BD-4659-8B92-B64555879DC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" name="图片 1" descr="商标（横）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0650" y="44450"/>
            <a:ext cx="1362075" cy="5041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前言</a:t>
            </a:r>
            <a:endParaRPr lang="zh-CN" altLang="en-US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50000"/>
              </a:lnSpc>
              <a:buNone/>
            </a:pPr>
            <a:r>
              <a:rPr lang="zh-CN" altLang="en-US" dirty="0">
                <a:latin typeface="宋体" panose="02010600030101010101" pitchFamily="2" charset="-122"/>
              </a:rPr>
              <a:t>      </a:t>
            </a:r>
            <a:r>
              <a:rPr lang="zh-CN" altLang="en-US" sz="2800" dirty="0">
                <a:latin typeface="宋体" panose="02010600030101010101" pitchFamily="2" charset="-122"/>
              </a:rPr>
              <a:t>在中国通常讲人才培养，但在日本讲人才育成。人才培养和人才育成的内涵还是有一些区别，人才育成注重培育的成果，人才培养偏重于过程，所以国内的企业常常感觉培训的效果不理想、没有达到想要的结果。这些问题都与我们培养人才的理念和方法有关，因此，我用的题目是人才培养，但内容是讲人才育成。</a:t>
            </a:r>
            <a:endParaRPr lang="en-US" altLang="zh-CN" sz="2800" dirty="0">
              <a:latin typeface="宋体" panose="02010600030101010101" pitchFamily="2" charset="-122"/>
            </a:endParaRPr>
          </a:p>
        </p:txBody>
      </p:sp>
      <p:sp>
        <p:nvSpPr>
          <p:cNvPr id="5123" name="矩形 1"/>
          <p:cNvSpPr/>
          <p:nvPr/>
        </p:nvSpPr>
        <p:spPr>
          <a:xfrm>
            <a:off x="609600" y="6172200"/>
            <a:ext cx="6553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益管科技：成为企业精益化数字化转型的首选合作伙伴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3028950" y="18097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准备阶段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086350" y="40386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负责培训的组织、培训纪律的监督等管理工作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81588" y="2495550"/>
            <a:ext cx="3600450" cy="1296988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企业顾问的任务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技能训练、实践指导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方式：授课、实践训练、考核、工作检查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081588" y="9144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目  标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通过参与精益改善项目，从实践活动中，理解、领悟精益改善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028950" y="44958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028950" y="3600450"/>
            <a:ext cx="1404938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028950" y="27051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第一阶段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838200" y="914400"/>
            <a:ext cx="1733550" cy="4419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精益改善推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进总体计划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016000" y="449580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项目后期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016000" y="3600450"/>
            <a:ext cx="1403350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项目中期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990600" y="182880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项目初期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2876550" y="914400"/>
            <a:ext cx="1676400" cy="44196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育成计划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右箭头 25"/>
          <p:cNvSpPr/>
          <p:nvPr/>
        </p:nvSpPr>
        <p:spPr>
          <a:xfrm>
            <a:off x="2647950" y="3048000"/>
            <a:ext cx="152400" cy="609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8" name="肘形连接符 27"/>
          <p:cNvCxnSpPr>
            <a:stCxn id="10" idx="1"/>
            <a:endCxn id="19" idx="3"/>
          </p:cNvCxnSpPr>
          <p:nvPr/>
        </p:nvCxnSpPr>
        <p:spPr>
          <a:xfrm rot="10800000" flipV="1">
            <a:off x="4433888" y="1562100"/>
            <a:ext cx="647700" cy="23622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9" idx="1"/>
            <a:endCxn id="19" idx="3"/>
          </p:cNvCxnSpPr>
          <p:nvPr/>
        </p:nvCxnSpPr>
        <p:spPr>
          <a:xfrm rot="10800000" flipV="1">
            <a:off x="4433888" y="3143250"/>
            <a:ext cx="647700" cy="7810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stCxn id="8" idx="1"/>
            <a:endCxn id="19" idx="3"/>
          </p:cNvCxnSpPr>
          <p:nvPr/>
        </p:nvCxnSpPr>
        <p:spPr>
          <a:xfrm rot="10800000">
            <a:off x="4433888" y="3924300"/>
            <a:ext cx="652463" cy="7620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19" idx="1"/>
            <a:endCxn id="23" idx="3"/>
          </p:cNvCxnSpPr>
          <p:nvPr/>
        </p:nvCxnSpPr>
        <p:spPr>
          <a:xfrm rot="10800000">
            <a:off x="2419350" y="3924300"/>
            <a:ext cx="609600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3028950" y="16573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准备阶段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086350" y="38862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负责培训的组织、培训纪律的监督、精益人才培训结果的评估与奖惩工作，完善相应的管理制度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81588" y="2343150"/>
            <a:ext cx="3600450" cy="1296988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企业顾问的任务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实践指导、工作方法训练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方式：创意功夫提案、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TBP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训练、考核、工作检查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081588" y="7620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目  标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在精益改善项目实践与指导工作中，掌握精益的工具与方法，并能够指导他人工作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028950" y="4343400"/>
            <a:ext cx="1404938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028950" y="34480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028950" y="25527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第一阶段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838200" y="762000"/>
            <a:ext cx="1733550" cy="4419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精益改善推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进总体计划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016000" y="4343400"/>
            <a:ext cx="1403350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项目后期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016000" y="344805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项目中期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990600" y="167640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项目初期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2876550" y="762000"/>
            <a:ext cx="1676400" cy="44196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育成计划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右箭头 25"/>
          <p:cNvSpPr/>
          <p:nvPr/>
        </p:nvSpPr>
        <p:spPr>
          <a:xfrm>
            <a:off x="2647950" y="2895600"/>
            <a:ext cx="152400" cy="609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8" name="肘形连接符 27"/>
          <p:cNvCxnSpPr>
            <a:stCxn id="10" idx="1"/>
            <a:endCxn id="18" idx="3"/>
          </p:cNvCxnSpPr>
          <p:nvPr/>
        </p:nvCxnSpPr>
        <p:spPr>
          <a:xfrm rot="10800000" flipV="1">
            <a:off x="4433888" y="1409700"/>
            <a:ext cx="647700" cy="32575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9" idx="1"/>
            <a:endCxn id="18" idx="3"/>
          </p:cNvCxnSpPr>
          <p:nvPr/>
        </p:nvCxnSpPr>
        <p:spPr>
          <a:xfrm rot="10800000" flipV="1">
            <a:off x="4433888" y="2990850"/>
            <a:ext cx="647700" cy="1676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stCxn id="8" idx="1"/>
            <a:endCxn id="18" idx="3"/>
          </p:cNvCxnSpPr>
          <p:nvPr/>
        </p:nvCxnSpPr>
        <p:spPr>
          <a:xfrm rot="10800000" flipV="1">
            <a:off x="4433888" y="4533900"/>
            <a:ext cx="652463" cy="133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18" idx="1"/>
            <a:endCxn id="22" idx="3"/>
          </p:cNvCxnSpPr>
          <p:nvPr/>
        </p:nvCxnSpPr>
        <p:spPr>
          <a:xfrm rot="10800000">
            <a:off x="2419350" y="4667250"/>
            <a:ext cx="609600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圆角矩形 36"/>
          <p:cNvSpPr/>
          <p:nvPr/>
        </p:nvSpPr>
        <p:spPr>
          <a:xfrm>
            <a:off x="3048000" y="5715000"/>
            <a:ext cx="1403350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下箭头 37"/>
          <p:cNvSpPr/>
          <p:nvPr/>
        </p:nvSpPr>
        <p:spPr>
          <a:xfrm>
            <a:off x="3276600" y="5105400"/>
            <a:ext cx="914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输出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457200" y="19621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准备阶段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895600" y="1066800"/>
            <a:ext cx="1692275" cy="33528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精益思想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5S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目视化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标准化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PDCA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七大浪费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问题解决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班组长管理技能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分析能力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团队合作精神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457200" y="4648200"/>
            <a:ext cx="1404938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57200" y="37528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457200" y="28575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第一阶段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304800" y="1066800"/>
            <a:ext cx="1676400" cy="44196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育成计划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8" name="肘形连接符 27"/>
          <p:cNvCxnSpPr>
            <a:stCxn id="10" idx="1"/>
            <a:endCxn id="20" idx="3"/>
          </p:cNvCxnSpPr>
          <p:nvPr/>
        </p:nvCxnSpPr>
        <p:spPr>
          <a:xfrm rot="10800000" flipV="1">
            <a:off x="1862138" y="2743200"/>
            <a:ext cx="1033463" cy="438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stCxn id="48" idx="2"/>
            <a:endCxn id="18" idx="3"/>
          </p:cNvCxnSpPr>
          <p:nvPr/>
        </p:nvCxnSpPr>
        <p:spPr>
          <a:xfrm rot="5400000">
            <a:off x="4545013" y="1736725"/>
            <a:ext cx="552450" cy="5918200"/>
          </a:xfrm>
          <a:prstGeom prst="bentConnector2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圆角矩形 46"/>
          <p:cNvSpPr/>
          <p:nvPr/>
        </p:nvSpPr>
        <p:spPr>
          <a:xfrm>
            <a:off x="4953000" y="1066800"/>
            <a:ext cx="1692275" cy="33528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水位管理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看板管理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A3</a:t>
            </a: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报告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QCC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线平衡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SMED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QC</a:t>
            </a: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七大手法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</a:t>
            </a: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手法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防错法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创新能力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创新精神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6934200" y="1066800"/>
            <a:ext cx="1692275" cy="33528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自主保全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流程分析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提案改善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数据管理</a:t>
            </a: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进度管理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持续改善能力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追求完美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1828800" y="5410200"/>
            <a:ext cx="1066800" cy="1066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培养方法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2971800" y="5181600"/>
            <a:ext cx="1511300" cy="1187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入门阶段</a:t>
            </a:r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OJT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道场训练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4991100" y="5181600"/>
            <a:ext cx="1511300" cy="1187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实践阶段</a:t>
            </a:r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OJD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轮岗培训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多技能培养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工作教导</a:t>
            </a: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圆角矩形 54"/>
          <p:cNvSpPr/>
          <p:nvPr/>
        </p:nvSpPr>
        <p:spPr>
          <a:xfrm>
            <a:off x="7010400" y="5181600"/>
            <a:ext cx="1511300" cy="1187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改善阶段</a:t>
            </a:r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创意功夫提案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QC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团队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TBP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问题解决法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7772400" y="3276600"/>
            <a:ext cx="1066800" cy="1066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培养内容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0" name="肘形连接符 27"/>
          <p:cNvCxnSpPr>
            <a:stCxn id="47" idx="2"/>
            <a:endCxn id="19" idx="3"/>
          </p:cNvCxnSpPr>
          <p:nvPr/>
        </p:nvCxnSpPr>
        <p:spPr>
          <a:xfrm rot="5400000" flipH="1">
            <a:off x="3659188" y="2279650"/>
            <a:ext cx="342900" cy="3937000"/>
          </a:xfrm>
          <a:prstGeom prst="bentConnector4">
            <a:avLst>
              <a:gd name="adj1" fmla="val -66667"/>
              <a:gd name="adj2" fmla="val 86686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3200" y="381000"/>
            <a:ext cx="3657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精益人才育成总体计划</a:t>
            </a:r>
            <a:endParaRPr kumimoji="0" lang="zh-CN" altLang="en-US" sz="2400" b="1" kern="1200" cap="none" spc="0" normalizeH="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Box 10"/>
          <p:cNvSpPr txBox="1"/>
          <p:nvPr/>
        </p:nvSpPr>
        <p:spPr>
          <a:xfrm>
            <a:off x="762000" y="914400"/>
            <a:ext cx="8077200" cy="5924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（一）入门阶段管理工作内容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确定培训负责人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制定培训计划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培训课程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培训对象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培训时间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培训地点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培训老师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培训讲义审核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培训工作开展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制定培训人员名单，培训出勤记录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培训考核组织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编制考题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培训记录与跟踪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建立个人跟踪记录卡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培训结果反馈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参训人员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企业</a:t>
            </a:r>
            <a:r>
              <a:rPr lang="en-US" altLang="zh-CN" sz="2000" dirty="0">
                <a:latin typeface="Arial" panose="020B0604020202020204" pitchFamily="34" charset="0"/>
              </a:rPr>
              <a:t>HR</a:t>
            </a:r>
            <a:r>
              <a:rPr lang="zh-CN" altLang="en-US" sz="2000" dirty="0">
                <a:latin typeface="Arial" panose="020B0604020202020204" pitchFamily="34" charset="0"/>
              </a:rPr>
              <a:t>部门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00200" y="228600"/>
            <a:ext cx="5943600" cy="685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八、企业人才育成管理工作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Box 10"/>
          <p:cNvSpPr txBox="1"/>
          <p:nvPr/>
        </p:nvSpPr>
        <p:spPr>
          <a:xfrm>
            <a:off x="838200" y="914400"/>
            <a:ext cx="7239000" cy="513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（二）实践阶段管理工作内容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 eaLnBrk="1" hangingPunct="1">
              <a:lnSpc>
                <a:spcPts val="27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确定负责人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ts val="27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制定项目实践计划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指导老师制定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ts val="2700"/>
              </a:lnSpc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项目（模块）名称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ts val="2700"/>
              </a:lnSpc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培养对象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ts val="2700"/>
              </a:lnSpc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培养周期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ts val="2700"/>
              </a:lnSpc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培养达成目标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掌握的主要方法 、工具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ts val="27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培养考核组织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编制考评表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ts val="27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培养记录与跟踪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建立个人跟踪记录卡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ts val="27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培养结果反馈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ts val="2700"/>
              </a:lnSpc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参训人员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ts val="2700"/>
              </a:lnSpc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企业</a:t>
            </a:r>
            <a:r>
              <a:rPr lang="en-US" altLang="zh-CN" sz="2000" dirty="0">
                <a:latin typeface="Arial" panose="020B0604020202020204" pitchFamily="34" charset="0"/>
              </a:rPr>
              <a:t>HR</a:t>
            </a:r>
            <a:r>
              <a:rPr lang="zh-CN" altLang="en-US" sz="2000" dirty="0">
                <a:latin typeface="Arial" panose="020B0604020202020204" pitchFamily="34" charset="0"/>
              </a:rPr>
              <a:t>部门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Box 10"/>
          <p:cNvSpPr txBox="1"/>
          <p:nvPr/>
        </p:nvSpPr>
        <p:spPr>
          <a:xfrm>
            <a:off x="914400" y="609600"/>
            <a:ext cx="7924800" cy="5924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（三）改善阶段管理工作内容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明确负责人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制定项目改善推广指导计划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指导老师制定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项目（模块）名称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培养对象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培养周期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项目辅导（推广）达成目标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三个月维护期达成的目标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培养考核组织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编制考评表，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组织公司相关单位参与考评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培养记录与跟踪</a:t>
            </a:r>
            <a:r>
              <a:rPr lang="en-US" altLang="zh-CN" sz="2000" dirty="0">
                <a:latin typeface="Arial" panose="020B0604020202020204" pitchFamily="34" charset="0"/>
              </a:rPr>
              <a:t>——</a:t>
            </a:r>
            <a:r>
              <a:rPr lang="zh-CN" altLang="en-US" sz="2000" dirty="0">
                <a:latin typeface="Arial" panose="020B0604020202020204" pitchFamily="34" charset="0"/>
              </a:rPr>
              <a:t>建立个人跟踪记录卡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2000" dirty="0">
                <a:latin typeface="Arial" panose="020B0604020202020204" pitchFamily="34" charset="0"/>
              </a:rPr>
              <a:t>培养结果反馈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参训人员</a:t>
            </a:r>
            <a:endParaRPr lang="en-US" altLang="zh-CN" sz="20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spcBef>
                <a:spcPts val="600"/>
              </a:spcBef>
              <a:buFont typeface="宋体" panose="02010600030101010101" pitchFamily="2" charset="-122"/>
              <a:buAutoNum type="circleNumDbPlain"/>
            </a:pPr>
            <a:r>
              <a:rPr lang="zh-CN" altLang="en-US" sz="2000" dirty="0">
                <a:latin typeface="Arial" panose="020B0604020202020204" pitchFamily="34" charset="0"/>
              </a:rPr>
              <a:t>企业</a:t>
            </a:r>
            <a:r>
              <a:rPr lang="en-US" altLang="zh-CN" sz="2000" dirty="0">
                <a:latin typeface="Arial" panose="020B0604020202020204" pitchFamily="34" charset="0"/>
              </a:rPr>
              <a:t>HR</a:t>
            </a:r>
            <a:r>
              <a:rPr lang="zh-CN" altLang="en-US" sz="2000" dirty="0">
                <a:latin typeface="Arial" panose="020B0604020202020204" pitchFamily="34" charset="0"/>
              </a:rPr>
              <a:t>部门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" name="圆角矩形 40"/>
          <p:cNvSpPr/>
          <p:nvPr/>
        </p:nvSpPr>
        <p:spPr>
          <a:xfrm>
            <a:off x="76200" y="3287713"/>
            <a:ext cx="2362200" cy="6858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514600" y="5181600"/>
            <a:ext cx="6477000" cy="1371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514600" y="304800"/>
            <a:ext cx="6477000" cy="3352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239000" y="381000"/>
            <a:ext cx="16764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5486400" y="381000"/>
            <a:ext cx="16764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733800" y="381000"/>
            <a:ext cx="16764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3440113"/>
            <a:ext cx="1143000" cy="369887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latin typeface="Arial" panose="020B0604020202020204" pitchFamily="34" charset="0"/>
              </a:rPr>
              <a:t>人才育成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440113"/>
            <a:ext cx="762000" cy="369887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latin typeface="Arial" panose="020B0604020202020204" pitchFamily="34" charset="0"/>
              </a:rPr>
              <a:t>精益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100513"/>
            <a:ext cx="762000" cy="369887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latin typeface="Arial" panose="020B0604020202020204" pitchFamily="34" charset="0"/>
              </a:rPr>
              <a:t>管理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608513"/>
            <a:ext cx="762000" cy="369887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dirty="0">
                <a:latin typeface="Arial" panose="020B0604020202020204" pitchFamily="34" charset="0"/>
              </a:rPr>
              <a:t>领导</a:t>
            </a:r>
            <a:endParaRPr lang="zh-CN" altLang="en-US" sz="1800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116513"/>
            <a:ext cx="762000" cy="369887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>
                <a:latin typeface="Arial" panose="020B0604020202020204" pitchFamily="34" charset="0"/>
              </a:rPr>
              <a:t>… …</a:t>
            </a:r>
            <a:endParaRPr lang="zh-CN" altLang="en-US" sz="1800" b="1" dirty="0">
              <a:latin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062413" y="533400"/>
            <a:ext cx="971550" cy="3238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知识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810250" y="533400"/>
            <a:ext cx="971550" cy="3238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能力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631113" y="533400"/>
            <a:ext cx="971550" cy="3238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心态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104"/>
          <p:cNvSpPr/>
          <p:nvPr/>
        </p:nvSpPr>
        <p:spPr>
          <a:xfrm>
            <a:off x="3910013" y="990600"/>
            <a:ext cx="1276350" cy="3095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rtl="1" eaLnBrk="1" hangingPunct="1">
              <a:spcBef>
                <a:spcPct val="0"/>
              </a:spcBef>
              <a:buFontTx/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楷体_GB2312" pitchFamily="49" charset="-122"/>
              </a:rPr>
              <a:t>精益技术系列</a:t>
            </a:r>
            <a:endParaRPr lang="zh-CN" altLang="en-US" sz="1400" b="1" dirty="0">
              <a:solidFill>
                <a:schemeClr val="bg1"/>
              </a:solidFill>
              <a:latin typeface="楷体_GB2312" pitchFamily="49" charset="-122"/>
            </a:endParaRPr>
          </a:p>
        </p:txBody>
      </p:sp>
      <p:sp>
        <p:nvSpPr>
          <p:cNvPr id="11" name="Rectangle 102"/>
          <p:cNvSpPr/>
          <p:nvPr/>
        </p:nvSpPr>
        <p:spPr>
          <a:xfrm>
            <a:off x="7548563" y="990600"/>
            <a:ext cx="1138237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rtl="1" eaLnBrk="1" hangingPunct="1">
              <a:spcBef>
                <a:spcPct val="0"/>
              </a:spcBef>
              <a:buFontTx/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楷体_GB2312" pitchFamily="49" charset="-122"/>
              </a:rPr>
              <a:t>尊重信任</a:t>
            </a:r>
            <a:endParaRPr lang="zh-CN" altLang="en-US" sz="1400" b="1" dirty="0">
              <a:solidFill>
                <a:schemeClr val="bg1"/>
              </a:solidFill>
              <a:latin typeface="楷体_GB2312" pitchFamily="49" charset="-122"/>
            </a:endParaRPr>
          </a:p>
          <a:p>
            <a:pPr marL="0" lvl="0" indent="0" algn="ctr" rtl="1" eaLnBrk="1" hangingPunct="1">
              <a:spcBef>
                <a:spcPct val="0"/>
              </a:spcBef>
              <a:buFontTx/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楷体_GB2312" pitchFamily="49" charset="-122"/>
              </a:rPr>
              <a:t>反求诸己</a:t>
            </a:r>
            <a:endParaRPr lang="zh-CN" altLang="en-US" sz="1400" b="1" dirty="0">
              <a:solidFill>
                <a:schemeClr val="bg1"/>
              </a:solidFill>
              <a:latin typeface="楷体_GB2312" pitchFamily="49" charset="-122"/>
            </a:endParaRPr>
          </a:p>
        </p:txBody>
      </p:sp>
      <p:sp>
        <p:nvSpPr>
          <p:cNvPr id="12" name="Rectangle 235"/>
          <p:cNvSpPr/>
          <p:nvPr/>
        </p:nvSpPr>
        <p:spPr>
          <a:xfrm>
            <a:off x="5562600" y="990600"/>
            <a:ext cx="1560513" cy="3095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楷体_GB2312" pitchFamily="49" charset="-122"/>
              </a:rPr>
              <a:t>解决问题的能力</a:t>
            </a:r>
            <a:endParaRPr lang="zh-CN" altLang="en-US" sz="1400" b="1" dirty="0">
              <a:solidFill>
                <a:schemeClr val="bg1"/>
              </a:solidFill>
              <a:latin typeface="楷体_GB2312" pitchFamily="49" charset="-122"/>
            </a:endParaRPr>
          </a:p>
        </p:txBody>
      </p:sp>
      <p:sp>
        <p:nvSpPr>
          <p:cNvPr id="13" name="Rectangle 234"/>
          <p:cNvSpPr/>
          <p:nvPr/>
        </p:nvSpPr>
        <p:spPr>
          <a:xfrm>
            <a:off x="3976688" y="1371600"/>
            <a:ext cx="1143000" cy="2209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精益理论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发掘浪费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</a:rPr>
              <a:t>现场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5S</a:t>
            </a:r>
            <a:endParaRPr lang="en-US" altLang="zh-CN" sz="1400" dirty="0">
              <a:latin typeface="Arial" panose="020B0604020202020204" pitchFamily="34" charset="0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</a:rPr>
              <a:t>目视化管理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TPM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七大任务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异常管理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生产线布局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QC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工具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……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" name="Rectangle 232"/>
          <p:cNvSpPr/>
          <p:nvPr/>
        </p:nvSpPr>
        <p:spPr>
          <a:xfrm>
            <a:off x="5656263" y="1371600"/>
            <a:ext cx="1277937" cy="2133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发现问题能力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解决问题能力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持续改善能力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执行力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教导力 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培训力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计划力     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沟通力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</a:rPr>
              <a:t>……   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7" name="Rectangle 233"/>
          <p:cNvSpPr/>
          <p:nvPr/>
        </p:nvSpPr>
        <p:spPr>
          <a:xfrm>
            <a:off x="7640638" y="1524000"/>
            <a:ext cx="952500" cy="190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尊重信任   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持续改善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勇于挑战   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三现主义 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以身作则   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身教言传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团队和谐   </a:t>
            </a: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</a:rPr>
              <a:t>反求诸己</a:t>
            </a:r>
            <a:endParaRPr lang="zh-CN" altLang="en-US" sz="14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90800" y="1828800"/>
            <a:ext cx="1066800" cy="1066800"/>
          </a:xfrm>
          <a:prstGeom prst="ellipse">
            <a:avLst/>
          </a:prstGeom>
          <a:noFill/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培养内容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514600" y="3733800"/>
            <a:ext cx="6477000" cy="1371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2590800" y="3886200"/>
            <a:ext cx="1066800" cy="1066800"/>
          </a:xfrm>
          <a:prstGeom prst="ellipse">
            <a:avLst/>
          </a:prstGeom>
          <a:noFill/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培养方法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3810000" y="3810000"/>
            <a:ext cx="1511300" cy="1187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入门阶段</a:t>
            </a:r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OJT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道场训练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5562600" y="3810000"/>
            <a:ext cx="1511300" cy="1187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实践阶段</a:t>
            </a:r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OJD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轮岗培训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多技能培养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工作教导</a:t>
            </a: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7327900" y="3810000"/>
            <a:ext cx="1511300" cy="11874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改善阶段</a:t>
            </a:r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创意功夫提案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QC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团队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TBP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问题解决法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3898900" y="5715000"/>
            <a:ext cx="1511300" cy="323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知识技能培训</a:t>
            </a: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5638800" y="5715000"/>
            <a:ext cx="1511300" cy="323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项目实践与学习</a:t>
            </a: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7315200" y="5715000"/>
            <a:ext cx="1511300" cy="323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项目指导与提升</a:t>
            </a: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3898900" y="5257800"/>
            <a:ext cx="1511300" cy="32385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项目初期</a:t>
            </a: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5638800" y="5257800"/>
            <a:ext cx="1511300" cy="32385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项目中期</a:t>
            </a: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7315200" y="5257800"/>
            <a:ext cx="1511300" cy="32385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项目后期</a:t>
            </a: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2590800" y="5257800"/>
            <a:ext cx="10668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筛选精益先锋培养对象</a:t>
            </a: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2667000" y="6172200"/>
            <a:ext cx="2209800" cy="304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精益人才培养方案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7315200" y="6172200"/>
            <a:ext cx="1066800" cy="3048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右箭头 43"/>
          <p:cNvSpPr/>
          <p:nvPr/>
        </p:nvSpPr>
        <p:spPr>
          <a:xfrm>
            <a:off x="3733800" y="5791200"/>
            <a:ext cx="152400" cy="228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右箭头 44"/>
          <p:cNvSpPr/>
          <p:nvPr/>
        </p:nvSpPr>
        <p:spPr>
          <a:xfrm>
            <a:off x="7162800" y="5791200"/>
            <a:ext cx="152400" cy="228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右箭头 45"/>
          <p:cNvSpPr/>
          <p:nvPr/>
        </p:nvSpPr>
        <p:spPr>
          <a:xfrm>
            <a:off x="5486400" y="5791200"/>
            <a:ext cx="152400" cy="228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圆角右箭头 46"/>
          <p:cNvSpPr/>
          <p:nvPr/>
        </p:nvSpPr>
        <p:spPr>
          <a:xfrm>
            <a:off x="8458200" y="6172200"/>
            <a:ext cx="228600" cy="228600"/>
          </a:xfrm>
          <a:prstGeom prst="ben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152400" y="609600"/>
            <a:ext cx="2133600" cy="12192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宋体" panose="02010600030101010101" pitchFamily="2" charset="-122"/>
              <a:buAutoNum type="ea1JpnChsDbPeriod"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精益人才育成脉络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23" grpId="0" animBg="1"/>
      <p:bldP spid="21" grpId="0" animBg="1"/>
      <p:bldP spid="20" grpId="0" animBg="1"/>
      <p:bldP spid="19" grpId="0" animBg="1"/>
      <p:bldP spid="2" grpId="0" animBg="1"/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6" grpId="0"/>
      <p:bldP spid="17" grpId="0"/>
      <p:bldP spid="24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2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2057400"/>
            <a:ext cx="8729663" cy="4572000"/>
          </a:xfrm>
          <a:prstGeom prst="rect">
            <a:avLst/>
          </a:prstGeom>
          <a:noFill/>
          <a:ln w="1">
            <a:noFill/>
          </a:ln>
        </p:spPr>
      </p:pic>
      <p:sp>
        <p:nvSpPr>
          <p:cNvPr id="8195" name="TextBox 2"/>
          <p:cNvSpPr txBox="1"/>
          <p:nvPr/>
        </p:nvSpPr>
        <p:spPr>
          <a:xfrm>
            <a:off x="2743200" y="792163"/>
            <a:ext cx="6400800" cy="1570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人才价值流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人才培养的过程、增值的过程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在一定的环境、制度下，结合培训内容，运用适当的培训方式，实现从普通人到目标人才的转变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52400" y="914400"/>
            <a:ext cx="2362200" cy="1066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marR="0" lvl="0" indent="-514350" algn="di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宋体" panose="02010600030101010101" pitchFamily="2" charset="-122"/>
              <a:buAutoNum type="ea1JpnChsDbPeriod" startAt="2"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人才育成是系统工程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圆角矩形 8"/>
          <p:cNvSpPr/>
          <p:nvPr/>
        </p:nvSpPr>
        <p:spPr>
          <a:xfrm>
            <a:off x="152400" y="914400"/>
            <a:ext cx="2133600" cy="1066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宋体" panose="02010600030101010101" pitchFamily="2" charset="-122"/>
              <a:buAutoNum type="ea1JpnChsDbPeriod" startAt="3"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精益人才育成体系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19" name="组合 2"/>
          <p:cNvGrpSpPr/>
          <p:nvPr/>
        </p:nvGrpSpPr>
        <p:grpSpPr>
          <a:xfrm>
            <a:off x="2514600" y="685800"/>
            <a:ext cx="6324600" cy="6019800"/>
            <a:chOff x="3036888" y="1219200"/>
            <a:chExt cx="5345112" cy="4800600"/>
          </a:xfrm>
        </p:grpSpPr>
        <p:sp>
          <p:nvSpPr>
            <p:cNvPr id="1038" name="AutoShape 36"/>
            <p:cNvSpPr>
              <a:spLocks noChangeArrowheads="1"/>
            </p:cNvSpPr>
            <p:nvPr/>
          </p:nvSpPr>
          <p:spPr bwMode="auto">
            <a:xfrm>
              <a:off x="3036888" y="1219200"/>
              <a:ext cx="5345112" cy="61020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38100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人才育成战略目标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0" name="Rectangle 40"/>
            <p:cNvSpPr>
              <a:spLocks noChangeArrowheads="1"/>
            </p:cNvSpPr>
            <p:nvPr/>
          </p:nvSpPr>
          <p:spPr bwMode="auto">
            <a:xfrm>
              <a:off x="3334733" y="4876620"/>
              <a:ext cx="4663557" cy="53804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38100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制度</a:t>
              </a: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——</a:t>
              </a: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规章、制度、管理办法、指导文件</a:t>
              </a:r>
              <a:endPara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3334733" y="1911692"/>
              <a:ext cx="4663557" cy="50006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38100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人才育成阶段目标</a:t>
              </a: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——</a:t>
              </a: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企业精益人才育成</a:t>
              </a:r>
              <a:endPara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566" name="Rectangle 38"/>
            <p:cNvSpPr>
              <a:spLocks noChangeArrowheads="1"/>
            </p:cNvSpPr>
            <p:nvPr/>
          </p:nvSpPr>
          <p:spPr bwMode="auto">
            <a:xfrm>
              <a:off x="3417915" y="2501639"/>
              <a:ext cx="1403360" cy="2304085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38100" algn="ctr">
              <a:noFill/>
              <a:miter lim="800000"/>
            </a:ln>
            <a:effectLst/>
          </p:spPr>
          <p:txBody>
            <a:bodyPr>
              <a:norm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培养内容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知 识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技 能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心 态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" name="Rectangle 38"/>
            <p:cNvSpPr>
              <a:spLocks noChangeArrowheads="1"/>
            </p:cNvSpPr>
            <p:nvPr/>
          </p:nvSpPr>
          <p:spPr bwMode="auto">
            <a:xfrm>
              <a:off x="6466132" y="2501639"/>
              <a:ext cx="1403360" cy="2304085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38100" algn="ctr">
              <a:noFill/>
              <a:miter lim="800000"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5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培养手法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岗前训练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在岗培训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方案训练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5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轮岗训练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1" name="Rectangle 40"/>
            <p:cNvSpPr>
              <a:spLocks noChangeArrowheads="1"/>
            </p:cNvSpPr>
            <p:nvPr/>
          </p:nvSpPr>
          <p:spPr bwMode="auto">
            <a:xfrm>
              <a:off x="3175078" y="5480492"/>
              <a:ext cx="5043242" cy="53930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38100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环境</a:t>
              </a: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——</a:t>
              </a: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价值观、理念、原则、习惯</a:t>
              </a:r>
              <a:endPara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graphicFrame>
          <p:nvGraphicFramePr>
            <p:cNvPr id="10" name="图示 9"/>
            <p:cNvGraphicFramePr/>
            <p:nvPr/>
          </p:nvGraphicFramePr>
          <p:xfrm>
            <a:off x="4876800" y="2819400"/>
            <a:ext cx="1600200" cy="1651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" r:lo="rId2" r:qs="rId3" r:cs="rId4"/>
            </a:graphicData>
          </a:graphic>
        </p:graphicFrame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图示 2"/>
          <p:cNvGraphicFramePr/>
          <p:nvPr/>
        </p:nvGraphicFramePr>
        <p:xfrm>
          <a:off x="1828800" y="914400"/>
          <a:ext cx="7162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圆角矩形 3"/>
          <p:cNvSpPr/>
          <p:nvPr/>
        </p:nvSpPr>
        <p:spPr>
          <a:xfrm>
            <a:off x="152400" y="914400"/>
            <a:ext cx="2133600" cy="1066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宋体" panose="02010600030101010101" pitchFamily="2" charset="-122"/>
              <a:buAutoNum type="ea1JpnChsDbPeriod" startAt="4"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人才育成前提条件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Box 5"/>
          <p:cNvSpPr txBox="1"/>
          <p:nvPr/>
        </p:nvSpPr>
        <p:spPr>
          <a:xfrm>
            <a:off x="2590800" y="304800"/>
            <a:ext cx="5486400" cy="634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人才育成体系中，</a:t>
            </a:r>
            <a:r>
              <a:rPr lang="en-US" altLang="zh-CN" sz="2400" b="1" dirty="0">
                <a:latin typeface="Arial" panose="020B0604020202020204" pitchFamily="34" charset="0"/>
              </a:rPr>
              <a:t>HR</a:t>
            </a:r>
            <a:r>
              <a:rPr lang="zh-CN" altLang="en-US" sz="2400" b="1" dirty="0">
                <a:latin typeface="Arial" panose="020B0604020202020204" pitchFamily="34" charset="0"/>
              </a:rPr>
              <a:t>部门担当的角色：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组织者</a:t>
            </a:r>
            <a:r>
              <a:rPr lang="en-US" altLang="zh-CN" sz="2400" dirty="0">
                <a:latin typeface="Arial" panose="020B0604020202020204" pitchFamily="34" charset="0"/>
              </a:rPr>
              <a:t>——</a:t>
            </a:r>
            <a:r>
              <a:rPr lang="zh-CN" altLang="en-US" sz="2400" dirty="0">
                <a:latin typeface="Arial" panose="020B0604020202020204" pitchFamily="34" charset="0"/>
              </a:rPr>
              <a:t>组织和协调相关部门，建立人才育成体系、机制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管理者</a:t>
            </a:r>
            <a:r>
              <a:rPr lang="en-US" altLang="zh-CN" sz="2400" dirty="0">
                <a:latin typeface="Arial" panose="020B0604020202020204" pitchFamily="34" charset="0"/>
              </a:rPr>
              <a:t>——</a:t>
            </a:r>
            <a:r>
              <a:rPr lang="zh-CN" altLang="en-US" sz="2400" dirty="0">
                <a:latin typeface="Arial" panose="020B0604020202020204" pitchFamily="34" charset="0"/>
              </a:rPr>
              <a:t>按照相关的培养制度、规定、方案等，对人才的培养、发展进行管理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监督者</a:t>
            </a:r>
            <a:r>
              <a:rPr lang="en-US" altLang="zh-CN" sz="2400" dirty="0">
                <a:latin typeface="Arial" panose="020B0604020202020204" pitchFamily="34" charset="0"/>
              </a:rPr>
              <a:t>——</a:t>
            </a:r>
            <a:r>
              <a:rPr lang="zh-CN" altLang="en-US" sz="2400" dirty="0">
                <a:latin typeface="Arial" panose="020B0604020202020204" pitchFamily="34" charset="0"/>
              </a:rPr>
              <a:t>在人才培养过程中，对培养单位、个人的履职情况进行检查和监督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52400" y="914400"/>
            <a:ext cx="2133600" cy="1066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宋体" panose="02010600030101010101" pitchFamily="2" charset="-122"/>
              <a:buAutoNum type="ea1JpnChsDbPeriod" startAt="5"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HR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部门担任的角色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Box 1"/>
          <p:cNvSpPr txBox="1"/>
          <p:nvPr/>
        </p:nvSpPr>
        <p:spPr>
          <a:xfrm>
            <a:off x="2743200" y="76200"/>
            <a:ext cx="5715000" cy="6340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人才育成体系中，</a:t>
            </a:r>
            <a:r>
              <a:rPr lang="en-US" altLang="zh-CN" sz="2400" b="1" dirty="0">
                <a:latin typeface="Arial" panose="020B0604020202020204" pitchFamily="34" charset="0"/>
              </a:rPr>
              <a:t>HR</a:t>
            </a:r>
            <a:r>
              <a:rPr lang="zh-CN" altLang="en-US" sz="2400" b="1" dirty="0">
                <a:latin typeface="Arial" panose="020B0604020202020204" pitchFamily="34" charset="0"/>
              </a:rPr>
              <a:t>部门负责的工作：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精益人才的需求进行规划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精益人才（对应岗位）的工作职责、任职要求进行制定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精益人才的薪酬、考核要求进行设计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精益人才的晋升与发展进行规划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修订人才培养方案与计划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营造人才培养与发展的文化氛围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2400" dirty="0">
                <a:latin typeface="Arial" panose="020B0604020202020204" pitchFamily="34" charset="0"/>
              </a:rPr>
              <a:t>制订人才培养制度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28600" y="685800"/>
            <a:ext cx="2133600" cy="1066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宋体" panose="02010600030101010101" pitchFamily="2" charset="-122"/>
              <a:buAutoNum type="ea1JpnChsDbPeriod" startAt="6"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HR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部门负责的工作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3028950" y="2495550"/>
            <a:ext cx="1404938" cy="649288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准备阶段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086350" y="4800600"/>
            <a:ext cx="3600450" cy="1296988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确定激励措施：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薪酬与福利、晋升通道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培养期间管理办法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81588" y="3181350"/>
            <a:ext cx="3600450" cy="1296988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企业顾问的任务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选定培养对象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制定培养方案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081588" y="16002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目  标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选定精益人才培养对象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制定精益人才育成方案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制定人才培养的激励机制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1600200" y="533400"/>
            <a:ext cx="5943600" cy="6858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七、企业人才育成各阶段目标和任务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028950" y="51816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028950" y="42862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028950" y="33909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第一阶段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895350" y="1600200"/>
            <a:ext cx="1676400" cy="4419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精益改善推进总体计划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016000" y="518160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项目后期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016000" y="428625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项目中期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990600" y="2514600"/>
            <a:ext cx="1403350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项目初期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2876550" y="1600200"/>
            <a:ext cx="1676400" cy="44196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育成计划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右箭头 25"/>
          <p:cNvSpPr/>
          <p:nvPr/>
        </p:nvSpPr>
        <p:spPr>
          <a:xfrm>
            <a:off x="2647950" y="3733800"/>
            <a:ext cx="152400" cy="609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8" name="肘形连接符 27"/>
          <p:cNvCxnSpPr>
            <a:stCxn id="10" idx="1"/>
            <a:endCxn id="3" idx="3"/>
          </p:cNvCxnSpPr>
          <p:nvPr/>
        </p:nvCxnSpPr>
        <p:spPr>
          <a:xfrm rot="10800000" flipV="1">
            <a:off x="4433888" y="2247900"/>
            <a:ext cx="647700" cy="5715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9" idx="1"/>
            <a:endCxn id="3" idx="3"/>
          </p:cNvCxnSpPr>
          <p:nvPr/>
        </p:nvCxnSpPr>
        <p:spPr>
          <a:xfrm rot="10800000">
            <a:off x="4433888" y="2819400"/>
            <a:ext cx="647700" cy="10096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stCxn id="8" idx="1"/>
            <a:endCxn id="3" idx="3"/>
          </p:cNvCxnSpPr>
          <p:nvPr/>
        </p:nvCxnSpPr>
        <p:spPr>
          <a:xfrm rot="10800000">
            <a:off x="4433888" y="2819400"/>
            <a:ext cx="652463" cy="26304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/>
          <p:cNvCxnSpPr>
            <a:stCxn id="24" idx="3"/>
            <a:endCxn id="3" idx="1"/>
          </p:cNvCxnSpPr>
          <p:nvPr/>
        </p:nvCxnSpPr>
        <p:spPr>
          <a:xfrm flipV="1">
            <a:off x="2393950" y="2819400"/>
            <a:ext cx="635000" cy="190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3028950" y="18859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准备阶段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086350" y="41148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负责培训的组织、培训纪律的监督等管理工作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81588" y="2571750"/>
            <a:ext cx="3600450" cy="1296988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企业顾问的任务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精益理念、积极心态培训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精益工具、手法培训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培训方式：授课、考核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081588" y="990600"/>
            <a:ext cx="3600450" cy="12954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目  标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塑造精益理念、了解精益知识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028950" y="457200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028950" y="3676650"/>
            <a:ext cx="1404938" cy="647700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028950" y="2781300"/>
            <a:ext cx="1404938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第一阶段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838200" y="990600"/>
            <a:ext cx="1733550" cy="4419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精益改善推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进总体计划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016000" y="457200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项目后期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016000" y="3676650"/>
            <a:ext cx="1403350" cy="6477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项目中期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990600" y="1905000"/>
            <a:ext cx="1403350" cy="647700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项目初期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2876550" y="990600"/>
            <a:ext cx="1676400" cy="44196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精益人才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育成计划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右箭头 25"/>
          <p:cNvSpPr/>
          <p:nvPr/>
        </p:nvSpPr>
        <p:spPr>
          <a:xfrm>
            <a:off x="2647950" y="3124200"/>
            <a:ext cx="152400" cy="6096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8" name="肘形连接符 27"/>
          <p:cNvCxnSpPr>
            <a:stCxn id="10" idx="1"/>
            <a:endCxn id="20" idx="3"/>
          </p:cNvCxnSpPr>
          <p:nvPr/>
        </p:nvCxnSpPr>
        <p:spPr>
          <a:xfrm rot="10800000" flipV="1">
            <a:off x="4433888" y="1638300"/>
            <a:ext cx="647700" cy="14668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9" idx="1"/>
            <a:endCxn id="20" idx="3"/>
          </p:cNvCxnSpPr>
          <p:nvPr/>
        </p:nvCxnSpPr>
        <p:spPr>
          <a:xfrm rot="10800000">
            <a:off x="4433888" y="3105150"/>
            <a:ext cx="647700" cy="1143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stCxn id="8" idx="1"/>
            <a:endCxn id="20" idx="3"/>
          </p:cNvCxnSpPr>
          <p:nvPr/>
        </p:nvCxnSpPr>
        <p:spPr>
          <a:xfrm rot="10800000">
            <a:off x="4433888" y="3105150"/>
            <a:ext cx="652463" cy="1657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0" idx="1"/>
            <a:endCxn id="24" idx="3"/>
          </p:cNvCxnSpPr>
          <p:nvPr/>
        </p:nvCxnSpPr>
        <p:spPr>
          <a:xfrm rot="10800000">
            <a:off x="2393950" y="2228850"/>
            <a:ext cx="635000" cy="8763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PP_MARK_KEY" val="5370a09f-d788-4fd3-ac41-61a0bb4a5e3f"/>
  <p:tag name="COMMONDATA" val="eyJoZGlkIjoiODc5OTdkZDQxOTMwNGQxNTBmNzRiMmEzNWM0ZjQ1MmMifQ==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2074</Words>
  <Application>WPS 演示</Application>
  <PresentationFormat>全屏显示(4:3)</PresentationFormat>
  <Paragraphs>394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楷体_GB2312</vt:lpstr>
      <vt:lpstr>新宋体</vt:lpstr>
      <vt:lpstr>黑体</vt:lpstr>
      <vt:lpstr>楷体</vt:lpstr>
      <vt:lpstr>微软雅黑</vt:lpstr>
      <vt:lpstr>Arial Unicode MS</vt:lpstr>
      <vt:lpstr>华文细黑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</dc:creator>
  <cp:lastModifiedBy>WPS_1670316127</cp:lastModifiedBy>
  <cp:revision>199</cp:revision>
  <dcterms:created xsi:type="dcterms:W3CDTF">2023-02-27T09:42:26Z</dcterms:created>
  <dcterms:modified xsi:type="dcterms:W3CDTF">2023-02-27T09:53:20Z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1F0599B5A95143BCA2BB0411717E70A3</vt:lpwstr>
  </property>
  <property fmtid="{D5CDD505-2E9C-101B-9397-08002B2CF9AE}" pid="4" name="KSOProductBuildVer">
    <vt:lpwstr>2052-11.1.0.13703</vt:lpwstr>
  </property>
</Properties>
</file>