
<file path=[Content_Types].xml><?xml version="1.0" encoding="utf-8"?>
<Types xmlns="http://schemas.openxmlformats.org/package/2006/content-types">
  <Default Extension="jpeg" ContentType="image/jpeg"/>
  <Default Extension="JPG" ContentType="image/.jpg"/>
  <Default Extension="wav" ContentType="audio/x-wav"/>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 id="2147483660" r:id="rId3"/>
    <p:sldMasterId id="2147483673" r:id="rId4"/>
  </p:sldMasterIdLst>
  <p:notesMasterIdLst>
    <p:notesMasterId r:id="rId22"/>
  </p:notesMasterIdLst>
  <p:handoutMasterIdLst>
    <p:handoutMasterId r:id="rId23"/>
  </p:handoutMasterIdLst>
  <p:sldIdLst>
    <p:sldId id="261" r:id="rId5"/>
    <p:sldId id="307" r:id="rId6"/>
    <p:sldId id="319" r:id="rId7"/>
    <p:sldId id="308" r:id="rId8"/>
    <p:sldId id="321" r:id="rId9"/>
    <p:sldId id="309" r:id="rId10"/>
    <p:sldId id="310" r:id="rId11"/>
    <p:sldId id="311" r:id="rId12"/>
    <p:sldId id="320" r:id="rId13"/>
    <p:sldId id="312" r:id="rId14"/>
    <p:sldId id="313" r:id="rId15"/>
    <p:sldId id="314" r:id="rId16"/>
    <p:sldId id="322" r:id="rId17"/>
    <p:sldId id="315" r:id="rId18"/>
    <p:sldId id="316" r:id="rId19"/>
    <p:sldId id="318" r:id="rId20"/>
    <p:sldId id="317" r:id="rId21"/>
  </p:sldIdLst>
  <p:sldSz cx="10693400" cy="7561580"/>
  <p:notesSz cx="6858000" cy="9144000"/>
  <p:custDataLst>
    <p:tags r:id="rId27"/>
  </p:custDataLst>
  <p:defaultTextStyle>
    <a:defPPr>
      <a:defRPr lang="zh-TW"/>
    </a:defPPr>
    <a:lvl1pPr marL="0" lvl="0"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1pPr>
    <a:lvl2pPr marL="457200" lvl="1"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2pPr>
    <a:lvl3pPr marL="914400" lvl="2"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3pPr>
    <a:lvl4pPr marL="1371600" lvl="3"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4pPr>
    <a:lvl5pPr marL="1828800" lvl="4"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5pPr>
    <a:lvl6pPr marL="2286000" lvl="5"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6pPr>
    <a:lvl7pPr marL="2743200" lvl="6"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7pPr>
    <a:lvl8pPr marL="3200400" lvl="7"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8pPr>
    <a:lvl9pPr marL="3657600" lvl="8"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9pPr>
  </p:defaultTextStyle>
  <p:extLst>
    <p:ext uri="{EFAFB233-063F-42B5-8137-9DF3F51BA10A}">
      <p15:sldGuideLst xmlns:p15="http://schemas.microsoft.com/office/powerpoint/2012/main">
        <p15:guide id="1" orient="horz" pos="2382"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CC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720"/>
  </p:normalViewPr>
  <p:slideViewPr>
    <p:cSldViewPr showGuides="1">
      <p:cViewPr varScale="1">
        <p:scale>
          <a:sx n="64" d="100"/>
          <a:sy n="64" d="100"/>
        </p:scale>
        <p:origin x="-1242" y="-96"/>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7" Type="http://schemas.openxmlformats.org/officeDocument/2006/relationships/tags" Target="tags/tag2.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notesMaster" Target="notesMasters/notesMaster1.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53602" name="页眉占位符 153601"/>
          <p:cNvSpPr>
            <a:spLocks noGrp="1"/>
          </p:cNvSpPr>
          <p:nvPr>
            <p:ph type="hdr" sz="quarter"/>
          </p:nvPr>
        </p:nvSpPr>
        <p:spPr>
          <a:xfrm>
            <a:off x="0" y="0"/>
            <a:ext cx="2971800" cy="457200"/>
          </a:xfrm>
          <a:prstGeom prst="rect">
            <a:avLst/>
          </a:prstGeom>
          <a:noFill/>
          <a:ln w="9525">
            <a:noFill/>
          </a:ln>
        </p:spPr>
        <p:txBody>
          <a:bodyPr/>
          <a:p>
            <a:pPr lvl="0"/>
            <a:endParaRPr lang="zh-TW" altLang="en-US" sz="1200" dirty="0"/>
          </a:p>
        </p:txBody>
      </p:sp>
      <p:sp>
        <p:nvSpPr>
          <p:cNvPr id="153603" name="日期占位符 153602"/>
          <p:cNvSpPr>
            <a:spLocks noGrp="1"/>
          </p:cNvSpPr>
          <p:nvPr>
            <p:ph type="dt" sz="quarter" idx="1"/>
          </p:nvPr>
        </p:nvSpPr>
        <p:spPr>
          <a:xfrm>
            <a:off x="3884613" y="0"/>
            <a:ext cx="2971800" cy="457200"/>
          </a:xfrm>
          <a:prstGeom prst="rect">
            <a:avLst/>
          </a:prstGeom>
          <a:noFill/>
          <a:ln w="9525">
            <a:noFill/>
          </a:ln>
        </p:spPr>
        <p:txBody>
          <a:bodyPr/>
          <a:p>
            <a:pPr lvl="0" algn="r"/>
            <a:endParaRPr lang="zh-TW" altLang="en-US" sz="1200" dirty="0"/>
          </a:p>
        </p:txBody>
      </p:sp>
      <p:sp>
        <p:nvSpPr>
          <p:cNvPr id="153604" name="页脚占位符 153603"/>
          <p:cNvSpPr>
            <a:spLocks noGrp="1"/>
          </p:cNvSpPr>
          <p:nvPr>
            <p:ph type="ftr" sz="quarter" idx="2"/>
          </p:nvPr>
        </p:nvSpPr>
        <p:spPr>
          <a:xfrm>
            <a:off x="0" y="8685213"/>
            <a:ext cx="2971800" cy="457200"/>
          </a:xfrm>
          <a:prstGeom prst="rect">
            <a:avLst/>
          </a:prstGeom>
          <a:noFill/>
          <a:ln w="9525">
            <a:noFill/>
          </a:ln>
        </p:spPr>
        <p:txBody>
          <a:bodyPr anchor="b" anchorCtr="0"/>
          <a:p>
            <a:pPr lvl="0"/>
            <a:endParaRPr lang="zh-TW" altLang="en-US" sz="1200" dirty="0"/>
          </a:p>
        </p:txBody>
      </p:sp>
      <p:sp>
        <p:nvSpPr>
          <p:cNvPr id="153605" name="灯片编号占位符 153604"/>
          <p:cNvSpPr>
            <a:spLocks noGrp="1"/>
          </p:cNvSpPr>
          <p:nvPr>
            <p:ph type="sldNum" sz="quarter" idx="3"/>
          </p:nvPr>
        </p:nvSpPr>
        <p:spPr>
          <a:xfrm>
            <a:off x="3884613" y="8685213"/>
            <a:ext cx="2971800" cy="457200"/>
          </a:xfrm>
          <a:prstGeom prst="rect">
            <a:avLst/>
          </a:prstGeom>
          <a:noFill/>
          <a:ln w="9525">
            <a:noFill/>
          </a:ln>
        </p:spPr>
        <p:txBody>
          <a:bodyPr anchor="b" anchorCtr="0"/>
          <a:p>
            <a:pPr lvl="0" algn="r"/>
            <a:fld id="{9A0DB2DC-4C9A-4742-B13C-FB6460FD3503}" type="slidenum">
              <a:rPr lang="zh-TW" altLang="en-US" sz="1200" dirty="0"/>
            </a:fld>
            <a:endParaRPr lang="zh-TW" alt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6" name="页眉占位符 6145"/>
          <p:cNvSpPr>
            <a:spLocks noGrp="1"/>
          </p:cNvSpPr>
          <p:nvPr>
            <p:ph type="hdr" sz="quarter"/>
          </p:nvPr>
        </p:nvSpPr>
        <p:spPr>
          <a:xfrm>
            <a:off x="0" y="0"/>
            <a:ext cx="2971800" cy="457200"/>
          </a:xfrm>
          <a:prstGeom prst="rect">
            <a:avLst/>
          </a:prstGeom>
          <a:noFill/>
          <a:ln w="9525">
            <a:noFill/>
          </a:ln>
        </p:spPr>
        <p:txBody>
          <a:bodyPr/>
          <a:p>
            <a:pPr lvl="0"/>
            <a:endParaRPr lang="zh-TW" altLang="en-US" sz="1200" dirty="0"/>
          </a:p>
        </p:txBody>
      </p:sp>
      <p:sp>
        <p:nvSpPr>
          <p:cNvPr id="6147" name="日期占位符 6146"/>
          <p:cNvSpPr>
            <a:spLocks noGrp="1"/>
          </p:cNvSpPr>
          <p:nvPr>
            <p:ph type="dt" idx="1"/>
          </p:nvPr>
        </p:nvSpPr>
        <p:spPr>
          <a:xfrm>
            <a:off x="3884613" y="0"/>
            <a:ext cx="2971800" cy="457200"/>
          </a:xfrm>
          <a:prstGeom prst="rect">
            <a:avLst/>
          </a:prstGeom>
          <a:noFill/>
          <a:ln w="9525">
            <a:noFill/>
          </a:ln>
        </p:spPr>
        <p:txBody>
          <a:bodyPr/>
          <a:p>
            <a:pPr lvl="0" algn="r"/>
            <a:endParaRPr lang="zh-TW" altLang="en-US" sz="1200" dirty="0"/>
          </a:p>
        </p:txBody>
      </p:sp>
      <p:sp>
        <p:nvSpPr>
          <p:cNvPr id="6148" name="幻灯片图像占位符 6147"/>
          <p:cNvSpPr>
            <a:spLocks noRot="1" noTextEdit="1"/>
          </p:cNvSpPr>
          <p:nvPr>
            <p:ph type="sldImg" idx="2"/>
          </p:nvPr>
        </p:nvSpPr>
        <p:spPr>
          <a:xfrm>
            <a:off x="1004888" y="685800"/>
            <a:ext cx="4848225" cy="3429000"/>
          </a:xfrm>
          <a:prstGeom prst="rect">
            <a:avLst/>
          </a:prstGeom>
          <a:ln w="9525" cap="flat" cmpd="sng">
            <a:solidFill>
              <a:srgbClr val="000000"/>
            </a:solidFill>
            <a:prstDash val="solid"/>
            <a:miter/>
            <a:headEnd type="none" w="med" len="med"/>
            <a:tailEnd type="none" w="med" len="med"/>
          </a:ln>
        </p:spPr>
      </p:sp>
      <p:sp>
        <p:nvSpPr>
          <p:cNvPr id="6149" name="文本占位符 6148"/>
          <p:cNvSpPr>
            <a:spLocks noGrp="1"/>
          </p:cNvSpPr>
          <p:nvPr>
            <p:ph type="body" sz="quarter" idx="3"/>
          </p:nvPr>
        </p:nvSpPr>
        <p:spPr>
          <a:xfrm>
            <a:off x="685800" y="4343400"/>
            <a:ext cx="5486400" cy="4114800"/>
          </a:xfrm>
          <a:prstGeom prst="rect">
            <a:avLst/>
          </a:prstGeom>
          <a:noFill/>
          <a:ln w="9525">
            <a:noFill/>
          </a:ln>
        </p:spPr>
        <p:txBody>
          <a:bodyPr/>
          <a:p>
            <a:pPr lvl="0"/>
            <a:r>
              <a:rPr lang="zh-TW" altLang="en-US" dirty="0"/>
              <a:t>按一下以編輯母片</a:t>
            </a:r>
            <a:endParaRPr lang="zh-TW" altLang="en-US" dirty="0"/>
          </a:p>
          <a:p>
            <a:pPr lvl="1"/>
            <a:r>
              <a:rPr lang="zh-TW" altLang="en-US" dirty="0"/>
              <a:t>第二層</a:t>
            </a:r>
            <a:endParaRPr lang="zh-TW" altLang="en-US" dirty="0"/>
          </a:p>
          <a:p>
            <a:pPr lvl="2"/>
            <a:r>
              <a:rPr lang="zh-TW" altLang="en-US" dirty="0"/>
              <a:t>第三層</a:t>
            </a:r>
            <a:endParaRPr lang="zh-TW" altLang="en-US" dirty="0"/>
          </a:p>
          <a:p>
            <a:pPr lvl="3"/>
            <a:r>
              <a:rPr lang="zh-TW" altLang="en-US" dirty="0"/>
              <a:t>第四層</a:t>
            </a:r>
            <a:endParaRPr lang="zh-TW" altLang="en-US" dirty="0"/>
          </a:p>
          <a:p>
            <a:pPr lvl="4"/>
            <a:r>
              <a:rPr lang="zh-TW" altLang="en-US" dirty="0"/>
              <a:t>第五層</a:t>
            </a:r>
            <a:endParaRPr lang="zh-TW" altLang="en-US" dirty="0"/>
          </a:p>
        </p:txBody>
      </p:sp>
      <p:sp>
        <p:nvSpPr>
          <p:cNvPr id="6150" name="页脚占位符 6149"/>
          <p:cNvSpPr>
            <a:spLocks noGrp="1"/>
          </p:cNvSpPr>
          <p:nvPr>
            <p:ph type="ftr" sz="quarter" idx="4"/>
          </p:nvPr>
        </p:nvSpPr>
        <p:spPr>
          <a:xfrm>
            <a:off x="0" y="8685213"/>
            <a:ext cx="2971800" cy="457200"/>
          </a:xfrm>
          <a:prstGeom prst="rect">
            <a:avLst/>
          </a:prstGeom>
          <a:noFill/>
          <a:ln w="9525">
            <a:noFill/>
          </a:ln>
        </p:spPr>
        <p:txBody>
          <a:bodyPr anchor="b" anchorCtr="0"/>
          <a:p>
            <a:pPr lvl="0"/>
            <a:endParaRPr lang="zh-TW" altLang="en-US" sz="1200" dirty="0"/>
          </a:p>
        </p:txBody>
      </p:sp>
      <p:sp>
        <p:nvSpPr>
          <p:cNvPr id="6151" name="灯片编号占位符 6150"/>
          <p:cNvSpPr>
            <a:spLocks noGrp="1"/>
          </p:cNvSpPr>
          <p:nvPr>
            <p:ph type="sldNum" sz="quarter" idx="5"/>
          </p:nvPr>
        </p:nvSpPr>
        <p:spPr>
          <a:xfrm>
            <a:off x="3884613" y="8685213"/>
            <a:ext cx="2971800" cy="457200"/>
          </a:xfrm>
          <a:prstGeom prst="rect">
            <a:avLst/>
          </a:prstGeom>
          <a:noFill/>
          <a:ln w="9525">
            <a:noFill/>
          </a:ln>
        </p:spPr>
        <p:txBody>
          <a:bodyPr anchor="b" anchorCtr="0"/>
          <a:p>
            <a:pPr lvl="0" algn="r"/>
            <a:fld id="{9A0DB2DC-4C9A-4742-B13C-FB6460FD3503}" type="slidenum">
              <a:rPr lang="zh-TW" altLang="en-US" sz="1200" dirty="0"/>
            </a:fld>
            <a:endParaRPr lang="zh-TW"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PMingLiU" panose="02020500000000000000" pitchFamily="18" charset="-120"/>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PMingLiU" panose="02020500000000000000" pitchFamily="18" charset="-120"/>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PMingLiU" panose="02020500000000000000" pitchFamily="18" charset="-120"/>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PMingLiU" panose="02020500000000000000" pitchFamily="18" charset="-120"/>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PMingLiU" panose="02020500000000000000" pitchFamily="18" charset="-120"/>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PMingLiU" panose="02020500000000000000" pitchFamily="18" charset="-120"/>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PMingLiU" panose="02020500000000000000" pitchFamily="18" charset="-120"/>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PMingLiU" panose="02020500000000000000" pitchFamily="18" charset="-120"/>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PMingLiU" panose="02020500000000000000" pitchFamily="18" charset="-120"/>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336675" y="1237509"/>
            <a:ext cx="8020050" cy="2632550"/>
          </a:xfrm>
        </p:spPr>
        <p:txBody>
          <a:bodyPr anchor="b"/>
          <a:lstStyle>
            <a:lvl1pPr algn="ctr">
              <a:defRPr sz="5265"/>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36675" y="3971580"/>
            <a:ext cx="8020050" cy="1825631"/>
          </a:xfrm>
        </p:spPr>
        <p:txBody>
          <a:bodyPr/>
          <a:lstStyle>
            <a:lvl1pPr marL="0" indent="0" algn="ctr">
              <a:buNone/>
              <a:defRPr sz="2105"/>
            </a:lvl1pPr>
            <a:lvl2pPr marL="401320" indent="0" algn="ctr">
              <a:buNone/>
              <a:defRPr sz="1755"/>
            </a:lvl2pPr>
            <a:lvl3pPr marL="802005" indent="0" algn="ctr">
              <a:buNone/>
              <a:defRPr sz="1580"/>
            </a:lvl3pPr>
            <a:lvl4pPr marL="1203325" indent="0" algn="ctr">
              <a:buNone/>
              <a:defRPr sz="1405"/>
            </a:lvl4pPr>
            <a:lvl5pPr marL="1604010" indent="0" algn="ctr">
              <a:buNone/>
              <a:defRPr sz="1405"/>
            </a:lvl5pPr>
            <a:lvl6pPr marL="2005330" indent="0" algn="ctr">
              <a:buNone/>
              <a:defRPr sz="1405"/>
            </a:lvl6pPr>
            <a:lvl7pPr marL="2406015" indent="0" algn="ctr">
              <a:buNone/>
              <a:defRPr sz="1405"/>
            </a:lvl7pPr>
            <a:lvl8pPr marL="2807335" indent="0" algn="ctr">
              <a:buNone/>
              <a:defRPr sz="1405"/>
            </a:lvl8pPr>
            <a:lvl9pPr marL="3208020" indent="0" algn="ctr">
              <a:buNone/>
              <a:defRPr sz="1405"/>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037513" y="1908175"/>
            <a:ext cx="2120900" cy="45386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674813" y="1908175"/>
            <a:ext cx="6239749" cy="4538663"/>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336675" y="1237509"/>
            <a:ext cx="8020050" cy="2632550"/>
          </a:xfrm>
        </p:spPr>
        <p:txBody>
          <a:bodyPr anchor="b"/>
          <a:lstStyle>
            <a:lvl1pPr algn="ctr">
              <a:defRPr sz="5265"/>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36675" y="3971580"/>
            <a:ext cx="8020050" cy="1825631"/>
          </a:xfrm>
        </p:spPr>
        <p:txBody>
          <a:bodyPr/>
          <a:lstStyle>
            <a:lvl1pPr marL="0" indent="0" algn="ctr">
              <a:buNone/>
              <a:defRPr sz="2105"/>
            </a:lvl1pPr>
            <a:lvl2pPr marL="401320" indent="0" algn="ctr">
              <a:buNone/>
              <a:defRPr sz="1755"/>
            </a:lvl2pPr>
            <a:lvl3pPr marL="802005" indent="0" algn="ctr">
              <a:buNone/>
              <a:defRPr sz="1580"/>
            </a:lvl3pPr>
            <a:lvl4pPr marL="1203325" indent="0" algn="ctr">
              <a:buNone/>
              <a:defRPr sz="1405"/>
            </a:lvl4pPr>
            <a:lvl5pPr marL="1604010" indent="0" algn="ctr">
              <a:buNone/>
              <a:defRPr sz="1405"/>
            </a:lvl5pPr>
            <a:lvl6pPr marL="2005330" indent="0" algn="ctr">
              <a:buNone/>
              <a:defRPr sz="1405"/>
            </a:lvl6pPr>
            <a:lvl7pPr marL="2406015" indent="0" algn="ctr">
              <a:buNone/>
              <a:defRPr sz="1405"/>
            </a:lvl7pPr>
            <a:lvl8pPr marL="2807335" indent="0" algn="ctr">
              <a:buNone/>
              <a:defRPr sz="1405"/>
            </a:lvl8pPr>
            <a:lvl9pPr marL="3208020" indent="0" algn="ctr">
              <a:buNone/>
              <a:defRPr sz="1405"/>
            </a:lvl9pPr>
          </a:lstStyle>
          <a:p>
            <a:r>
              <a:rPr lang="zh-CN" altLang="en-US" smtClean="0"/>
              <a:t>单击此处编辑母版副标题样式</a:t>
            </a:r>
            <a:endParaRPr lang="zh-CN" altLang="en-US"/>
          </a:p>
        </p:txBody>
      </p:sp>
      <p:sp>
        <p:nvSpPr>
          <p:cNvPr id="6" name="灯片编号占位符 5"/>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9602" y="1885144"/>
            <a:ext cx="9223058" cy="3145407"/>
          </a:xfrm>
        </p:spPr>
        <p:txBody>
          <a:bodyPr anchor="b"/>
          <a:lstStyle>
            <a:lvl1pPr>
              <a:defRPr sz="5265"/>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9602" y="5060308"/>
            <a:ext cx="9223058" cy="1654095"/>
          </a:xfrm>
        </p:spPr>
        <p:txBody>
          <a:bodyPr/>
          <a:lstStyle>
            <a:lvl1pPr marL="0" indent="0">
              <a:buNone/>
              <a:defRPr sz="2105">
                <a:solidFill>
                  <a:schemeClr val="tx1">
                    <a:tint val="75000"/>
                  </a:schemeClr>
                </a:solidFill>
              </a:defRPr>
            </a:lvl1pPr>
            <a:lvl2pPr marL="401320" indent="0">
              <a:buNone/>
              <a:defRPr sz="1755">
                <a:solidFill>
                  <a:schemeClr val="tx1">
                    <a:tint val="75000"/>
                  </a:schemeClr>
                </a:solidFill>
              </a:defRPr>
            </a:lvl2pPr>
            <a:lvl3pPr marL="802005" indent="0">
              <a:buNone/>
              <a:defRPr sz="1580">
                <a:solidFill>
                  <a:schemeClr val="tx1">
                    <a:tint val="75000"/>
                  </a:schemeClr>
                </a:solidFill>
              </a:defRPr>
            </a:lvl3pPr>
            <a:lvl4pPr marL="1203325" indent="0">
              <a:buNone/>
              <a:defRPr sz="1405">
                <a:solidFill>
                  <a:schemeClr val="tx1">
                    <a:tint val="75000"/>
                  </a:schemeClr>
                </a:solidFill>
              </a:defRPr>
            </a:lvl4pPr>
            <a:lvl5pPr marL="1604010" indent="0">
              <a:buNone/>
              <a:defRPr sz="1405">
                <a:solidFill>
                  <a:schemeClr val="tx1">
                    <a:tint val="75000"/>
                  </a:schemeClr>
                </a:solidFill>
              </a:defRPr>
            </a:lvl5pPr>
            <a:lvl6pPr marL="2005330" indent="0">
              <a:buNone/>
              <a:defRPr sz="1405">
                <a:solidFill>
                  <a:schemeClr val="tx1">
                    <a:tint val="75000"/>
                  </a:schemeClr>
                </a:solidFill>
              </a:defRPr>
            </a:lvl6pPr>
            <a:lvl7pPr marL="2406015" indent="0">
              <a:buNone/>
              <a:defRPr sz="1405">
                <a:solidFill>
                  <a:schemeClr val="tx1">
                    <a:tint val="75000"/>
                  </a:schemeClr>
                </a:solidFill>
              </a:defRPr>
            </a:lvl7pPr>
            <a:lvl8pPr marL="2807335" indent="0">
              <a:buNone/>
              <a:defRPr sz="1405">
                <a:solidFill>
                  <a:schemeClr val="tx1">
                    <a:tint val="75000"/>
                  </a:schemeClr>
                </a:solidFill>
              </a:defRPr>
            </a:lvl8pPr>
            <a:lvl9pPr marL="3208020" indent="0">
              <a:buNone/>
              <a:defRPr sz="1405">
                <a:solidFill>
                  <a:schemeClr val="tx1">
                    <a:tint val="75000"/>
                  </a:schemeClr>
                </a:solidFill>
              </a:defRPr>
            </a:lvl9pPr>
          </a:lstStyle>
          <a:p>
            <a:pPr lvl="0"/>
            <a:r>
              <a:rPr lang="zh-CN" altLang="en-US" smtClean="0"/>
              <a:t>单击此处编辑母版文本样式</a:t>
            </a:r>
            <a:endParaRPr lang="zh-CN" altLang="en-US" smtClean="0"/>
          </a:p>
        </p:txBody>
      </p:sp>
      <p:sp>
        <p:nvSpPr>
          <p:cNvPr id="6" name="灯片编号占位符 5"/>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34988" y="1763713"/>
            <a:ext cx="4715478" cy="49911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442935" y="1763713"/>
            <a:ext cx="4715478" cy="49911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灯片编号占位符 6"/>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36564" y="402584"/>
            <a:ext cx="9223058" cy="146155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040900" y="1960893"/>
            <a:ext cx="4274531" cy="908439"/>
          </a:xfrm>
        </p:spPr>
        <p:txBody>
          <a:bodyPr anchor="ctr" anchorCtr="0"/>
          <a:lstStyle>
            <a:lvl1pPr marL="0" indent="0">
              <a:buNone/>
              <a:defRPr sz="2455"/>
            </a:lvl1pPr>
            <a:lvl2pPr marL="401320" indent="0">
              <a:buNone/>
              <a:defRPr sz="2105"/>
            </a:lvl2pPr>
            <a:lvl3pPr marL="802005" indent="0">
              <a:buNone/>
              <a:defRPr sz="1755"/>
            </a:lvl3pPr>
            <a:lvl4pPr marL="1203325" indent="0">
              <a:buNone/>
              <a:defRPr sz="1580"/>
            </a:lvl4pPr>
            <a:lvl5pPr marL="1604010" indent="0">
              <a:buNone/>
              <a:defRPr sz="1580"/>
            </a:lvl5pPr>
            <a:lvl6pPr marL="2005330" indent="0">
              <a:buNone/>
              <a:defRPr sz="1580"/>
            </a:lvl6pPr>
            <a:lvl7pPr marL="2406015" indent="0">
              <a:buNone/>
              <a:defRPr sz="1580"/>
            </a:lvl7pPr>
            <a:lvl8pPr marL="2807335" indent="0">
              <a:buNone/>
              <a:defRPr sz="1580"/>
            </a:lvl8pPr>
            <a:lvl9pPr marL="3208020" indent="0">
              <a:buNone/>
              <a:defRPr sz="158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040900" y="2938827"/>
            <a:ext cx="4274531" cy="3885849"/>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5487856" y="1960893"/>
            <a:ext cx="4295582" cy="908439"/>
          </a:xfrm>
        </p:spPr>
        <p:txBody>
          <a:bodyPr anchor="ctr" anchorCtr="0"/>
          <a:lstStyle>
            <a:lvl1pPr marL="0" indent="0">
              <a:buNone/>
              <a:defRPr sz="2455"/>
            </a:lvl1pPr>
            <a:lvl2pPr marL="401320" indent="0">
              <a:buNone/>
              <a:defRPr sz="2105"/>
            </a:lvl2pPr>
            <a:lvl3pPr marL="802005" indent="0">
              <a:buNone/>
              <a:defRPr sz="1755"/>
            </a:lvl3pPr>
            <a:lvl4pPr marL="1203325" indent="0">
              <a:buNone/>
              <a:defRPr sz="1580"/>
            </a:lvl4pPr>
            <a:lvl5pPr marL="1604010" indent="0">
              <a:buNone/>
              <a:defRPr sz="1580"/>
            </a:lvl5pPr>
            <a:lvl6pPr marL="2005330" indent="0">
              <a:buNone/>
              <a:defRPr sz="1580"/>
            </a:lvl6pPr>
            <a:lvl7pPr marL="2406015" indent="0">
              <a:buNone/>
              <a:defRPr sz="1580"/>
            </a:lvl7pPr>
            <a:lvl8pPr marL="2807335" indent="0">
              <a:buNone/>
              <a:defRPr sz="1580"/>
            </a:lvl8pPr>
            <a:lvl9pPr marL="3208020" indent="0">
              <a:buNone/>
              <a:defRPr sz="158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5487856" y="2938827"/>
            <a:ext cx="4295582" cy="3885849"/>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9" name="灯片编号占位符 8"/>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5" name="灯片编号占位符 4"/>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736564" y="504105"/>
            <a:ext cx="3448900" cy="1764369"/>
          </a:xfrm>
        </p:spPr>
        <p:txBody>
          <a:bodyPr anchor="b"/>
          <a:lstStyle>
            <a:lvl1pPr>
              <a:defRPr sz="2805"/>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546088" y="1088727"/>
            <a:ext cx="5413534" cy="5373623"/>
          </a:xfrm>
        </p:spPr>
        <p:txBody>
          <a:bodyPr/>
          <a:lstStyle>
            <a:lvl1pPr>
              <a:defRPr sz="2805"/>
            </a:lvl1pPr>
            <a:lvl2pPr>
              <a:defRPr sz="2455"/>
            </a:lvl2pPr>
            <a:lvl3pPr>
              <a:defRPr sz="2105"/>
            </a:lvl3pPr>
            <a:lvl4pPr>
              <a:defRPr sz="1755"/>
            </a:lvl4pPr>
            <a:lvl5pPr>
              <a:defRPr sz="1755"/>
            </a:lvl5pPr>
            <a:lvl6pPr>
              <a:defRPr sz="1755"/>
            </a:lvl6pPr>
            <a:lvl7pPr>
              <a:defRPr sz="1755"/>
            </a:lvl7pPr>
            <a:lvl8pPr>
              <a:defRPr sz="1755"/>
            </a:lvl8pPr>
            <a:lvl9pPr>
              <a:defRPr sz="175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736564" y="2268474"/>
            <a:ext cx="3448900" cy="4202629"/>
          </a:xfrm>
        </p:spPr>
        <p:txBody>
          <a:bodyPr/>
          <a:lstStyle>
            <a:lvl1pPr marL="0" indent="0">
              <a:buNone/>
              <a:defRPr sz="1405"/>
            </a:lvl1pPr>
            <a:lvl2pPr marL="401320" indent="0">
              <a:buNone/>
              <a:defRPr sz="1230"/>
            </a:lvl2pPr>
            <a:lvl3pPr marL="802005" indent="0">
              <a:buNone/>
              <a:defRPr sz="1055"/>
            </a:lvl3pPr>
            <a:lvl4pPr marL="1203325" indent="0">
              <a:buNone/>
              <a:defRPr sz="875"/>
            </a:lvl4pPr>
            <a:lvl5pPr marL="1604010" indent="0">
              <a:buNone/>
              <a:defRPr sz="875"/>
            </a:lvl5pPr>
            <a:lvl6pPr marL="2005330" indent="0">
              <a:buNone/>
              <a:defRPr sz="875"/>
            </a:lvl6pPr>
            <a:lvl7pPr marL="2406015" indent="0">
              <a:buNone/>
              <a:defRPr sz="875"/>
            </a:lvl7pPr>
            <a:lvl8pPr marL="2807335" indent="0">
              <a:buNone/>
              <a:defRPr sz="875"/>
            </a:lvl8pPr>
            <a:lvl9pPr marL="3208020" indent="0">
              <a:buNone/>
              <a:defRPr sz="875"/>
            </a:lvl9pPr>
          </a:lstStyle>
          <a:p>
            <a:pPr lvl="0"/>
            <a:r>
              <a:rPr lang="zh-CN" altLang="en-US" smtClean="0"/>
              <a:t>单击此处编辑母版文本样式</a:t>
            </a:r>
            <a:endParaRPr lang="zh-CN" altLang="en-US" smtClean="0"/>
          </a:p>
        </p:txBody>
      </p:sp>
      <p:sp>
        <p:nvSpPr>
          <p:cNvPr id="7" name="灯片编号占位符 6"/>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736564" y="504105"/>
            <a:ext cx="3653358" cy="1764369"/>
          </a:xfrm>
        </p:spPr>
        <p:txBody>
          <a:bodyPr anchor="b"/>
          <a:lstStyle>
            <a:lvl1pPr>
              <a:defRPr sz="2805"/>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4546088" y="504106"/>
            <a:ext cx="5413534" cy="5958245"/>
          </a:xfrm>
        </p:spPr>
        <p:txBody>
          <a:bodyPr/>
          <a:lstStyle>
            <a:lvl1pPr marL="0" indent="0">
              <a:buNone/>
              <a:defRPr sz="2805"/>
            </a:lvl1pPr>
            <a:lvl2pPr marL="401320" indent="0">
              <a:buNone/>
              <a:defRPr sz="2455"/>
            </a:lvl2pPr>
            <a:lvl3pPr marL="802005" indent="0">
              <a:buNone/>
              <a:defRPr sz="2105"/>
            </a:lvl3pPr>
            <a:lvl4pPr marL="1203325" indent="0">
              <a:buNone/>
              <a:defRPr sz="1755"/>
            </a:lvl4pPr>
            <a:lvl5pPr marL="1604010" indent="0">
              <a:buNone/>
              <a:defRPr sz="1755"/>
            </a:lvl5pPr>
            <a:lvl6pPr marL="2005330" indent="0">
              <a:buNone/>
              <a:defRPr sz="1755"/>
            </a:lvl6pPr>
            <a:lvl7pPr marL="2406015" indent="0">
              <a:buNone/>
              <a:defRPr sz="1755"/>
            </a:lvl7pPr>
            <a:lvl8pPr marL="2807335" indent="0">
              <a:buNone/>
              <a:defRPr sz="1755"/>
            </a:lvl8pPr>
            <a:lvl9pPr marL="3208020" indent="0">
              <a:buNone/>
              <a:defRPr sz="1755"/>
            </a:lvl9pPr>
          </a:lstStyle>
          <a:p>
            <a:endParaRPr lang="zh-CN" altLang="en-US"/>
          </a:p>
        </p:txBody>
      </p:sp>
      <p:sp>
        <p:nvSpPr>
          <p:cNvPr id="4" name="文本占位符 3"/>
          <p:cNvSpPr>
            <a:spLocks noGrp="1"/>
          </p:cNvSpPr>
          <p:nvPr>
            <p:ph type="body" sz="half" idx="2"/>
          </p:nvPr>
        </p:nvSpPr>
        <p:spPr>
          <a:xfrm>
            <a:off x="736564" y="2268474"/>
            <a:ext cx="3653358" cy="4202629"/>
          </a:xfrm>
        </p:spPr>
        <p:txBody>
          <a:bodyPr/>
          <a:lstStyle>
            <a:lvl1pPr marL="0" indent="0">
              <a:buNone/>
              <a:defRPr sz="1755"/>
            </a:lvl1pPr>
            <a:lvl2pPr marL="401320" indent="0">
              <a:buNone/>
              <a:defRPr sz="1580"/>
            </a:lvl2pPr>
            <a:lvl3pPr marL="802005" indent="0">
              <a:buNone/>
              <a:defRPr sz="1405"/>
            </a:lvl3pPr>
            <a:lvl4pPr marL="1203325" indent="0">
              <a:buNone/>
              <a:defRPr sz="1230"/>
            </a:lvl4pPr>
            <a:lvl5pPr marL="1604010" indent="0">
              <a:buNone/>
              <a:defRPr sz="1230"/>
            </a:lvl5pPr>
            <a:lvl6pPr marL="2005330" indent="0">
              <a:buNone/>
              <a:defRPr sz="1230"/>
            </a:lvl6pPr>
            <a:lvl7pPr marL="2406015" indent="0">
              <a:buNone/>
              <a:defRPr sz="1230"/>
            </a:lvl7pPr>
            <a:lvl8pPr marL="2807335" indent="0">
              <a:buNone/>
              <a:defRPr sz="1230"/>
            </a:lvl8pPr>
            <a:lvl9pPr marL="3208020" indent="0">
              <a:buNone/>
              <a:defRPr sz="1230"/>
            </a:lvl9pPr>
          </a:lstStyle>
          <a:p>
            <a:pPr lvl="0"/>
            <a:r>
              <a:rPr lang="zh-CN" altLang="en-US" smtClean="0"/>
              <a:t>单击此处编辑母版文本样式</a:t>
            </a:r>
            <a:endParaRPr lang="zh-CN" altLang="en-US" smtClean="0"/>
          </a:p>
        </p:txBody>
      </p:sp>
      <p:sp>
        <p:nvSpPr>
          <p:cNvPr id="7" name="灯片编号占位符 6"/>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752557" y="303213"/>
            <a:ext cx="2405856" cy="64516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34988" y="303213"/>
            <a:ext cx="7078099" cy="64516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p:txBody>
          <a:bodyPr/>
          <a:lstStyle/>
          <a:p>
            <a:endParaRPr lang="zh-CN" altLang="en-US"/>
          </a:p>
        </p:txBody>
      </p:sp>
      <p:sp>
        <p:nvSpPr>
          <p:cNvPr id="6" name="灯片编号占位符 5"/>
          <p:cNvSpPr>
            <a:spLocks noGrp="1"/>
          </p:cNvSpPr>
          <p:nvPr>
            <p:ph type="sldNum" sz="quarter" idx="12"/>
          </p:nvPr>
        </p:nvSpPr>
        <p:spPr/>
        <p:txBody>
          <a:body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Ovr>
    <a:masterClrMapping/>
  </p:clrMapOvr>
  <p:transition spd="slow">
    <p:wedge/>
    <p:sndAc>
      <p:stSnd>
        <p:snd r:embed="rId2" name="camera.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336675" y="1237509"/>
            <a:ext cx="8020050" cy="2632550"/>
          </a:xfrm>
        </p:spPr>
        <p:txBody>
          <a:bodyPr anchor="b"/>
          <a:lstStyle>
            <a:lvl1pPr algn="ctr">
              <a:defRPr sz="5265"/>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36675" y="3971580"/>
            <a:ext cx="8020050" cy="1825631"/>
          </a:xfrm>
          <a:prstGeom prst="rect">
            <a:avLst/>
          </a:prstGeom>
        </p:spPr>
        <p:txBody>
          <a:bodyPr/>
          <a:lstStyle>
            <a:lvl1pPr marL="0" indent="0" algn="ctr">
              <a:buNone/>
              <a:defRPr sz="2105"/>
            </a:lvl1pPr>
            <a:lvl2pPr marL="401320" indent="0" algn="ctr">
              <a:buNone/>
              <a:defRPr sz="1755"/>
            </a:lvl2pPr>
            <a:lvl3pPr marL="802005" indent="0" algn="ctr">
              <a:buNone/>
              <a:defRPr sz="1580"/>
            </a:lvl3pPr>
            <a:lvl4pPr marL="1203325" indent="0" algn="ctr">
              <a:buNone/>
              <a:defRPr sz="1405"/>
            </a:lvl4pPr>
            <a:lvl5pPr marL="1604010" indent="0" algn="ctr">
              <a:buNone/>
              <a:defRPr sz="1405"/>
            </a:lvl5pPr>
            <a:lvl6pPr marL="2005330" indent="0" algn="ctr">
              <a:buNone/>
              <a:defRPr sz="1405"/>
            </a:lvl6pPr>
            <a:lvl7pPr marL="2406015" indent="0" algn="ctr">
              <a:buNone/>
              <a:defRPr sz="1405"/>
            </a:lvl7pPr>
            <a:lvl8pPr marL="2807335" indent="0" algn="ctr">
              <a:buNone/>
              <a:defRPr sz="1405"/>
            </a:lvl8pPr>
            <a:lvl9pPr marL="3208020" indent="0" algn="ctr">
              <a:buNone/>
              <a:defRPr sz="1405"/>
            </a:lvl9pPr>
          </a:lstStyle>
          <a:p>
            <a:r>
              <a:rPr lang="zh-CN" altLang="en-US" smtClean="0"/>
              <a:t>单击此处编辑母版副标题样式</a:t>
            </a:r>
            <a:endParaRPr lang="zh-CN" altLang="en-US"/>
          </a:p>
        </p:txBody>
      </p:sp>
      <p:sp>
        <p:nvSpPr>
          <p:cNvPr id="5" name="页脚占位符 4"/>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9602" y="1885144"/>
            <a:ext cx="9223058" cy="3145407"/>
          </a:xfrm>
        </p:spPr>
        <p:txBody>
          <a:bodyPr anchor="b"/>
          <a:lstStyle>
            <a:lvl1pPr>
              <a:defRPr sz="5265"/>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9602" y="5060308"/>
            <a:ext cx="9223058" cy="1654095"/>
          </a:xfrm>
          <a:prstGeom prst="rect">
            <a:avLst/>
          </a:prstGeom>
        </p:spPr>
        <p:txBody>
          <a:bodyPr/>
          <a:lstStyle>
            <a:lvl1pPr marL="0" indent="0">
              <a:buNone/>
              <a:defRPr sz="2105">
                <a:solidFill>
                  <a:schemeClr val="tx1">
                    <a:tint val="75000"/>
                  </a:schemeClr>
                </a:solidFill>
              </a:defRPr>
            </a:lvl1pPr>
            <a:lvl2pPr marL="401320" indent="0">
              <a:buNone/>
              <a:defRPr sz="1755">
                <a:solidFill>
                  <a:schemeClr val="tx1">
                    <a:tint val="75000"/>
                  </a:schemeClr>
                </a:solidFill>
              </a:defRPr>
            </a:lvl2pPr>
            <a:lvl3pPr marL="802005" indent="0">
              <a:buNone/>
              <a:defRPr sz="1580">
                <a:solidFill>
                  <a:schemeClr val="tx1">
                    <a:tint val="75000"/>
                  </a:schemeClr>
                </a:solidFill>
              </a:defRPr>
            </a:lvl3pPr>
            <a:lvl4pPr marL="1203325" indent="0">
              <a:buNone/>
              <a:defRPr sz="1405">
                <a:solidFill>
                  <a:schemeClr val="tx1">
                    <a:tint val="75000"/>
                  </a:schemeClr>
                </a:solidFill>
              </a:defRPr>
            </a:lvl4pPr>
            <a:lvl5pPr marL="1604010" indent="0">
              <a:buNone/>
              <a:defRPr sz="1405">
                <a:solidFill>
                  <a:schemeClr val="tx1">
                    <a:tint val="75000"/>
                  </a:schemeClr>
                </a:solidFill>
              </a:defRPr>
            </a:lvl5pPr>
            <a:lvl6pPr marL="2005330" indent="0">
              <a:buNone/>
              <a:defRPr sz="1405">
                <a:solidFill>
                  <a:schemeClr val="tx1">
                    <a:tint val="75000"/>
                  </a:schemeClr>
                </a:solidFill>
              </a:defRPr>
            </a:lvl6pPr>
            <a:lvl7pPr marL="2406015" indent="0">
              <a:buNone/>
              <a:defRPr sz="1405">
                <a:solidFill>
                  <a:schemeClr val="tx1">
                    <a:tint val="75000"/>
                  </a:schemeClr>
                </a:solidFill>
              </a:defRPr>
            </a:lvl7pPr>
            <a:lvl8pPr marL="2807335" indent="0">
              <a:buNone/>
              <a:defRPr sz="1405">
                <a:solidFill>
                  <a:schemeClr val="tx1">
                    <a:tint val="75000"/>
                  </a:schemeClr>
                </a:solidFill>
              </a:defRPr>
            </a:lvl8pPr>
            <a:lvl9pPr marL="3208020" indent="0">
              <a:buNone/>
              <a:defRPr sz="1405">
                <a:solidFill>
                  <a:schemeClr val="tx1">
                    <a:tint val="75000"/>
                  </a:schemeClr>
                </a:solidFill>
              </a:defRPr>
            </a:lvl9pPr>
          </a:lstStyle>
          <a:p>
            <a:pPr lvl="0"/>
            <a:r>
              <a:rPr lang="zh-CN" altLang="en-US" smtClean="0"/>
              <a:t>单击此处编辑母版文本样式</a:t>
            </a:r>
            <a:endParaRPr lang="zh-CN" altLang="en-US" smtClean="0"/>
          </a:p>
        </p:txBody>
      </p:sp>
      <p:sp>
        <p:nvSpPr>
          <p:cNvPr id="5" name="页脚占位符 4"/>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35171" y="2012921"/>
            <a:ext cx="4544695" cy="479775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413534" y="2012921"/>
            <a:ext cx="4544695" cy="479775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36564" y="402584"/>
            <a:ext cx="9223058" cy="146155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040900" y="1960893"/>
            <a:ext cx="4274531" cy="908439"/>
          </a:xfrm>
          <a:prstGeom prst="rect">
            <a:avLst/>
          </a:prstGeom>
        </p:spPr>
        <p:txBody>
          <a:bodyPr anchor="ctr" anchorCtr="0"/>
          <a:lstStyle>
            <a:lvl1pPr marL="0" indent="0">
              <a:buNone/>
              <a:defRPr sz="2455"/>
            </a:lvl1pPr>
            <a:lvl2pPr marL="401320" indent="0">
              <a:buNone/>
              <a:defRPr sz="2105"/>
            </a:lvl2pPr>
            <a:lvl3pPr marL="802005" indent="0">
              <a:buNone/>
              <a:defRPr sz="1755"/>
            </a:lvl3pPr>
            <a:lvl4pPr marL="1203325" indent="0">
              <a:buNone/>
              <a:defRPr sz="1580"/>
            </a:lvl4pPr>
            <a:lvl5pPr marL="1604010" indent="0">
              <a:buNone/>
              <a:defRPr sz="1580"/>
            </a:lvl5pPr>
            <a:lvl6pPr marL="2005330" indent="0">
              <a:buNone/>
              <a:defRPr sz="1580"/>
            </a:lvl6pPr>
            <a:lvl7pPr marL="2406015" indent="0">
              <a:buNone/>
              <a:defRPr sz="1580"/>
            </a:lvl7pPr>
            <a:lvl8pPr marL="2807335" indent="0">
              <a:buNone/>
              <a:defRPr sz="1580"/>
            </a:lvl8pPr>
            <a:lvl9pPr marL="3208020" indent="0">
              <a:buNone/>
              <a:defRPr sz="158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040900" y="2938827"/>
            <a:ext cx="4274531" cy="3885849"/>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5487856" y="1960893"/>
            <a:ext cx="4295582" cy="908439"/>
          </a:xfrm>
          <a:prstGeom prst="rect">
            <a:avLst/>
          </a:prstGeom>
        </p:spPr>
        <p:txBody>
          <a:bodyPr anchor="ctr" anchorCtr="0"/>
          <a:lstStyle>
            <a:lvl1pPr marL="0" indent="0">
              <a:buNone/>
              <a:defRPr sz="2455"/>
            </a:lvl1pPr>
            <a:lvl2pPr marL="401320" indent="0">
              <a:buNone/>
              <a:defRPr sz="2105"/>
            </a:lvl2pPr>
            <a:lvl3pPr marL="802005" indent="0">
              <a:buNone/>
              <a:defRPr sz="1755"/>
            </a:lvl3pPr>
            <a:lvl4pPr marL="1203325" indent="0">
              <a:buNone/>
              <a:defRPr sz="1580"/>
            </a:lvl4pPr>
            <a:lvl5pPr marL="1604010" indent="0">
              <a:buNone/>
              <a:defRPr sz="1580"/>
            </a:lvl5pPr>
            <a:lvl6pPr marL="2005330" indent="0">
              <a:buNone/>
              <a:defRPr sz="1580"/>
            </a:lvl6pPr>
            <a:lvl7pPr marL="2406015" indent="0">
              <a:buNone/>
              <a:defRPr sz="1580"/>
            </a:lvl7pPr>
            <a:lvl8pPr marL="2807335" indent="0">
              <a:buNone/>
              <a:defRPr sz="1580"/>
            </a:lvl8pPr>
            <a:lvl9pPr marL="3208020" indent="0">
              <a:buNone/>
              <a:defRPr sz="158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5487856" y="2938827"/>
            <a:ext cx="4295582" cy="3885849"/>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8" name="页脚占位符 7"/>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4" name="页脚占位符 3"/>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9602" y="1885144"/>
            <a:ext cx="9223058" cy="3145407"/>
          </a:xfrm>
        </p:spPr>
        <p:txBody>
          <a:bodyPr anchor="b"/>
          <a:lstStyle>
            <a:lvl1pPr>
              <a:defRPr sz="5265"/>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9602" y="5060308"/>
            <a:ext cx="9223058" cy="1654095"/>
          </a:xfrm>
        </p:spPr>
        <p:txBody>
          <a:bodyPr/>
          <a:lstStyle>
            <a:lvl1pPr marL="0" indent="0">
              <a:buNone/>
              <a:defRPr sz="2105">
                <a:solidFill>
                  <a:schemeClr val="tx1">
                    <a:tint val="75000"/>
                  </a:schemeClr>
                </a:solidFill>
              </a:defRPr>
            </a:lvl1pPr>
            <a:lvl2pPr marL="401320" indent="0">
              <a:buNone/>
              <a:defRPr sz="1755">
                <a:solidFill>
                  <a:schemeClr val="tx1">
                    <a:tint val="75000"/>
                  </a:schemeClr>
                </a:solidFill>
              </a:defRPr>
            </a:lvl2pPr>
            <a:lvl3pPr marL="802005" indent="0">
              <a:buNone/>
              <a:defRPr sz="1580">
                <a:solidFill>
                  <a:schemeClr val="tx1">
                    <a:tint val="75000"/>
                  </a:schemeClr>
                </a:solidFill>
              </a:defRPr>
            </a:lvl3pPr>
            <a:lvl4pPr marL="1203325" indent="0">
              <a:buNone/>
              <a:defRPr sz="1405">
                <a:solidFill>
                  <a:schemeClr val="tx1">
                    <a:tint val="75000"/>
                  </a:schemeClr>
                </a:solidFill>
              </a:defRPr>
            </a:lvl4pPr>
            <a:lvl5pPr marL="1604010" indent="0">
              <a:buNone/>
              <a:defRPr sz="1405">
                <a:solidFill>
                  <a:schemeClr val="tx1">
                    <a:tint val="75000"/>
                  </a:schemeClr>
                </a:solidFill>
              </a:defRPr>
            </a:lvl5pPr>
            <a:lvl6pPr marL="2005330" indent="0">
              <a:buNone/>
              <a:defRPr sz="1405">
                <a:solidFill>
                  <a:schemeClr val="tx1">
                    <a:tint val="75000"/>
                  </a:schemeClr>
                </a:solidFill>
              </a:defRPr>
            </a:lvl6pPr>
            <a:lvl7pPr marL="2406015" indent="0">
              <a:buNone/>
              <a:defRPr sz="1405">
                <a:solidFill>
                  <a:schemeClr val="tx1">
                    <a:tint val="75000"/>
                  </a:schemeClr>
                </a:solidFill>
              </a:defRPr>
            </a:lvl7pPr>
            <a:lvl8pPr marL="2807335" indent="0">
              <a:buNone/>
              <a:defRPr sz="1405">
                <a:solidFill>
                  <a:schemeClr val="tx1">
                    <a:tint val="75000"/>
                  </a:schemeClr>
                </a:solidFill>
              </a:defRPr>
            </a:lvl8pPr>
            <a:lvl9pPr marL="3208020" indent="0">
              <a:buNone/>
              <a:defRPr sz="1405">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736564" y="504105"/>
            <a:ext cx="3448900" cy="1764369"/>
          </a:xfrm>
        </p:spPr>
        <p:txBody>
          <a:bodyPr anchor="b"/>
          <a:lstStyle>
            <a:lvl1pPr>
              <a:defRPr sz="2805"/>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546088" y="1088727"/>
            <a:ext cx="5413534" cy="5373623"/>
          </a:xfrm>
          <a:prstGeom prst="rect">
            <a:avLst/>
          </a:prstGeom>
        </p:spPr>
        <p:txBody>
          <a:bodyPr/>
          <a:lstStyle>
            <a:lvl1pPr>
              <a:defRPr sz="2805"/>
            </a:lvl1pPr>
            <a:lvl2pPr>
              <a:defRPr sz="2455"/>
            </a:lvl2pPr>
            <a:lvl3pPr>
              <a:defRPr sz="2105"/>
            </a:lvl3pPr>
            <a:lvl4pPr>
              <a:defRPr sz="1755"/>
            </a:lvl4pPr>
            <a:lvl5pPr>
              <a:defRPr sz="1755"/>
            </a:lvl5pPr>
            <a:lvl6pPr>
              <a:defRPr sz="1755"/>
            </a:lvl6pPr>
            <a:lvl7pPr>
              <a:defRPr sz="1755"/>
            </a:lvl7pPr>
            <a:lvl8pPr>
              <a:defRPr sz="1755"/>
            </a:lvl8pPr>
            <a:lvl9pPr>
              <a:defRPr sz="175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736564" y="2268474"/>
            <a:ext cx="3448900" cy="4202629"/>
          </a:xfrm>
          <a:prstGeom prst="rect">
            <a:avLst/>
          </a:prstGeom>
        </p:spPr>
        <p:txBody>
          <a:bodyPr/>
          <a:lstStyle>
            <a:lvl1pPr marL="0" indent="0">
              <a:buNone/>
              <a:defRPr sz="1405"/>
            </a:lvl1pPr>
            <a:lvl2pPr marL="401320" indent="0">
              <a:buNone/>
              <a:defRPr sz="1230"/>
            </a:lvl2pPr>
            <a:lvl3pPr marL="802005" indent="0">
              <a:buNone/>
              <a:defRPr sz="1055"/>
            </a:lvl3pPr>
            <a:lvl4pPr marL="1203325" indent="0">
              <a:buNone/>
              <a:defRPr sz="875"/>
            </a:lvl4pPr>
            <a:lvl5pPr marL="1604010" indent="0">
              <a:buNone/>
              <a:defRPr sz="875"/>
            </a:lvl5pPr>
            <a:lvl6pPr marL="2005330" indent="0">
              <a:buNone/>
              <a:defRPr sz="875"/>
            </a:lvl6pPr>
            <a:lvl7pPr marL="2406015" indent="0">
              <a:buNone/>
              <a:defRPr sz="875"/>
            </a:lvl7pPr>
            <a:lvl8pPr marL="2807335" indent="0">
              <a:buNone/>
              <a:defRPr sz="875"/>
            </a:lvl8pPr>
            <a:lvl9pPr marL="3208020" indent="0">
              <a:buNone/>
              <a:defRPr sz="875"/>
            </a:lvl9pPr>
          </a:lstStyle>
          <a:p>
            <a:pPr lvl="0"/>
            <a:r>
              <a:rPr lang="zh-CN" altLang="en-US" smtClean="0"/>
              <a:t>单击此处编辑母版文本样式</a:t>
            </a:r>
            <a:endParaRPr lang="zh-CN" altLang="en-US" smtClean="0"/>
          </a:p>
        </p:txBody>
      </p:sp>
      <p:sp>
        <p:nvSpPr>
          <p:cNvPr id="6" name="页脚占位符 5"/>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736564" y="504105"/>
            <a:ext cx="3653358" cy="1764369"/>
          </a:xfrm>
        </p:spPr>
        <p:txBody>
          <a:bodyPr anchor="b"/>
          <a:lstStyle>
            <a:lvl1pPr>
              <a:defRPr sz="2805"/>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4546088" y="504106"/>
            <a:ext cx="5413534" cy="5958245"/>
          </a:xfrm>
          <a:prstGeom prst="rect">
            <a:avLst/>
          </a:prstGeom>
        </p:spPr>
        <p:txBody>
          <a:bodyPr/>
          <a:lstStyle>
            <a:lvl1pPr marL="0" indent="0">
              <a:buNone/>
              <a:defRPr sz="2805"/>
            </a:lvl1pPr>
            <a:lvl2pPr marL="401320" indent="0">
              <a:buNone/>
              <a:defRPr sz="2455"/>
            </a:lvl2pPr>
            <a:lvl3pPr marL="802005" indent="0">
              <a:buNone/>
              <a:defRPr sz="2105"/>
            </a:lvl3pPr>
            <a:lvl4pPr marL="1203325" indent="0">
              <a:buNone/>
              <a:defRPr sz="1755"/>
            </a:lvl4pPr>
            <a:lvl5pPr marL="1604010" indent="0">
              <a:buNone/>
              <a:defRPr sz="1755"/>
            </a:lvl5pPr>
            <a:lvl6pPr marL="2005330" indent="0">
              <a:buNone/>
              <a:defRPr sz="1755"/>
            </a:lvl6pPr>
            <a:lvl7pPr marL="2406015" indent="0">
              <a:buNone/>
              <a:defRPr sz="1755"/>
            </a:lvl7pPr>
            <a:lvl8pPr marL="2807335" indent="0">
              <a:buNone/>
              <a:defRPr sz="1755"/>
            </a:lvl8pPr>
            <a:lvl9pPr marL="3208020" indent="0">
              <a:buNone/>
              <a:defRPr sz="1755"/>
            </a:lvl9pPr>
          </a:lstStyle>
          <a:p>
            <a:endParaRPr lang="zh-CN" altLang="en-US"/>
          </a:p>
        </p:txBody>
      </p:sp>
      <p:sp>
        <p:nvSpPr>
          <p:cNvPr id="4" name="文本占位符 3"/>
          <p:cNvSpPr>
            <a:spLocks noGrp="1"/>
          </p:cNvSpPr>
          <p:nvPr>
            <p:ph type="body" sz="half" idx="2"/>
          </p:nvPr>
        </p:nvSpPr>
        <p:spPr>
          <a:xfrm>
            <a:off x="736564" y="2268474"/>
            <a:ext cx="3653358" cy="4202629"/>
          </a:xfrm>
          <a:prstGeom prst="rect">
            <a:avLst/>
          </a:prstGeom>
        </p:spPr>
        <p:txBody>
          <a:bodyPr/>
          <a:lstStyle>
            <a:lvl1pPr marL="0" indent="0">
              <a:buNone/>
              <a:defRPr sz="1755"/>
            </a:lvl1pPr>
            <a:lvl2pPr marL="401320" indent="0">
              <a:buNone/>
              <a:defRPr sz="1580"/>
            </a:lvl2pPr>
            <a:lvl3pPr marL="802005" indent="0">
              <a:buNone/>
              <a:defRPr sz="1405"/>
            </a:lvl3pPr>
            <a:lvl4pPr marL="1203325" indent="0">
              <a:buNone/>
              <a:defRPr sz="1230"/>
            </a:lvl4pPr>
            <a:lvl5pPr marL="1604010" indent="0">
              <a:buNone/>
              <a:defRPr sz="1230"/>
            </a:lvl5pPr>
            <a:lvl6pPr marL="2005330" indent="0">
              <a:buNone/>
              <a:defRPr sz="1230"/>
            </a:lvl6pPr>
            <a:lvl7pPr marL="2406015" indent="0">
              <a:buNone/>
              <a:defRPr sz="1230"/>
            </a:lvl7pPr>
            <a:lvl8pPr marL="2807335" indent="0">
              <a:buNone/>
              <a:defRPr sz="1230"/>
            </a:lvl8pPr>
            <a:lvl9pPr marL="3208020" indent="0">
              <a:buNone/>
              <a:defRPr sz="1230"/>
            </a:lvl9pPr>
          </a:lstStyle>
          <a:p>
            <a:pPr lvl="0"/>
            <a:r>
              <a:rPr lang="zh-CN" altLang="en-US" smtClean="0"/>
              <a:t>单击此处编辑母版文本样式</a:t>
            </a:r>
            <a:endParaRPr lang="zh-CN" altLang="en-US" smtClean="0"/>
          </a:p>
        </p:txBody>
      </p:sp>
      <p:sp>
        <p:nvSpPr>
          <p:cNvPr id="6" name="页脚占位符 5"/>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752557" y="402584"/>
            <a:ext cx="2405856" cy="640809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34988" y="402584"/>
            <a:ext cx="7078099" cy="640809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页脚占位符 4"/>
          <p:cNvSpPr>
            <a:spLocks noGrp="1"/>
          </p:cNvSpPr>
          <p:nvPr>
            <p:ph type="ftr" sz="quarter" idx="11"/>
          </p:nvPr>
        </p:nvSpPr>
        <p:spPr/>
        <p:txBody>
          <a:body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674813" y="5797550"/>
            <a:ext cx="4128182" cy="649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5971493" y="5797550"/>
            <a:ext cx="4128182" cy="6492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36564" y="402584"/>
            <a:ext cx="9223058" cy="146155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040900" y="1960893"/>
            <a:ext cx="4274531" cy="908439"/>
          </a:xfrm>
        </p:spPr>
        <p:txBody>
          <a:bodyPr anchor="ctr" anchorCtr="0"/>
          <a:lstStyle>
            <a:lvl1pPr marL="0" indent="0">
              <a:buNone/>
              <a:defRPr sz="2455"/>
            </a:lvl1pPr>
            <a:lvl2pPr marL="401320" indent="0">
              <a:buNone/>
              <a:defRPr sz="2105"/>
            </a:lvl2pPr>
            <a:lvl3pPr marL="802005" indent="0">
              <a:buNone/>
              <a:defRPr sz="1755"/>
            </a:lvl3pPr>
            <a:lvl4pPr marL="1203325" indent="0">
              <a:buNone/>
              <a:defRPr sz="1580"/>
            </a:lvl4pPr>
            <a:lvl5pPr marL="1604010" indent="0">
              <a:buNone/>
              <a:defRPr sz="1580"/>
            </a:lvl5pPr>
            <a:lvl6pPr marL="2005330" indent="0">
              <a:buNone/>
              <a:defRPr sz="1580"/>
            </a:lvl6pPr>
            <a:lvl7pPr marL="2406015" indent="0">
              <a:buNone/>
              <a:defRPr sz="1580"/>
            </a:lvl7pPr>
            <a:lvl8pPr marL="2807335" indent="0">
              <a:buNone/>
              <a:defRPr sz="1580"/>
            </a:lvl8pPr>
            <a:lvl9pPr marL="3208020" indent="0">
              <a:buNone/>
              <a:defRPr sz="158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040900" y="2938827"/>
            <a:ext cx="4274531" cy="3885849"/>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5487856" y="1960893"/>
            <a:ext cx="4295582" cy="908439"/>
          </a:xfrm>
        </p:spPr>
        <p:txBody>
          <a:bodyPr anchor="ctr" anchorCtr="0"/>
          <a:lstStyle>
            <a:lvl1pPr marL="0" indent="0">
              <a:buNone/>
              <a:defRPr sz="2455"/>
            </a:lvl1pPr>
            <a:lvl2pPr marL="401320" indent="0">
              <a:buNone/>
              <a:defRPr sz="2105"/>
            </a:lvl2pPr>
            <a:lvl3pPr marL="802005" indent="0">
              <a:buNone/>
              <a:defRPr sz="1755"/>
            </a:lvl3pPr>
            <a:lvl4pPr marL="1203325" indent="0">
              <a:buNone/>
              <a:defRPr sz="1580"/>
            </a:lvl4pPr>
            <a:lvl5pPr marL="1604010" indent="0">
              <a:buNone/>
              <a:defRPr sz="1580"/>
            </a:lvl5pPr>
            <a:lvl6pPr marL="2005330" indent="0">
              <a:buNone/>
              <a:defRPr sz="1580"/>
            </a:lvl6pPr>
            <a:lvl7pPr marL="2406015" indent="0">
              <a:buNone/>
              <a:defRPr sz="1580"/>
            </a:lvl7pPr>
            <a:lvl8pPr marL="2807335" indent="0">
              <a:buNone/>
              <a:defRPr sz="1580"/>
            </a:lvl8pPr>
            <a:lvl9pPr marL="3208020" indent="0">
              <a:buNone/>
              <a:defRPr sz="158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5487856" y="2938827"/>
            <a:ext cx="4295582" cy="3885849"/>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736564" y="504105"/>
            <a:ext cx="3448900" cy="1764369"/>
          </a:xfrm>
        </p:spPr>
        <p:txBody>
          <a:bodyPr anchor="b"/>
          <a:lstStyle>
            <a:lvl1pPr>
              <a:defRPr sz="2805"/>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546088" y="1088727"/>
            <a:ext cx="5413534" cy="5373623"/>
          </a:xfrm>
        </p:spPr>
        <p:txBody>
          <a:bodyPr/>
          <a:lstStyle>
            <a:lvl1pPr>
              <a:defRPr sz="2805"/>
            </a:lvl1pPr>
            <a:lvl2pPr>
              <a:defRPr sz="2455"/>
            </a:lvl2pPr>
            <a:lvl3pPr>
              <a:defRPr sz="2105"/>
            </a:lvl3pPr>
            <a:lvl4pPr>
              <a:defRPr sz="1755"/>
            </a:lvl4pPr>
            <a:lvl5pPr>
              <a:defRPr sz="1755"/>
            </a:lvl5pPr>
            <a:lvl6pPr>
              <a:defRPr sz="1755"/>
            </a:lvl6pPr>
            <a:lvl7pPr>
              <a:defRPr sz="1755"/>
            </a:lvl7pPr>
            <a:lvl8pPr>
              <a:defRPr sz="1755"/>
            </a:lvl8pPr>
            <a:lvl9pPr>
              <a:defRPr sz="175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736564" y="2268474"/>
            <a:ext cx="3448900" cy="4202629"/>
          </a:xfrm>
        </p:spPr>
        <p:txBody>
          <a:bodyPr/>
          <a:lstStyle>
            <a:lvl1pPr marL="0" indent="0">
              <a:buNone/>
              <a:defRPr sz="1405"/>
            </a:lvl1pPr>
            <a:lvl2pPr marL="401320" indent="0">
              <a:buNone/>
              <a:defRPr sz="1230"/>
            </a:lvl2pPr>
            <a:lvl3pPr marL="802005" indent="0">
              <a:buNone/>
              <a:defRPr sz="1055"/>
            </a:lvl3pPr>
            <a:lvl4pPr marL="1203325" indent="0">
              <a:buNone/>
              <a:defRPr sz="875"/>
            </a:lvl4pPr>
            <a:lvl5pPr marL="1604010" indent="0">
              <a:buNone/>
              <a:defRPr sz="875"/>
            </a:lvl5pPr>
            <a:lvl6pPr marL="2005330" indent="0">
              <a:buNone/>
              <a:defRPr sz="875"/>
            </a:lvl6pPr>
            <a:lvl7pPr marL="2406015" indent="0">
              <a:buNone/>
              <a:defRPr sz="875"/>
            </a:lvl7pPr>
            <a:lvl8pPr marL="2807335" indent="0">
              <a:buNone/>
              <a:defRPr sz="875"/>
            </a:lvl8pPr>
            <a:lvl9pPr marL="3208020" indent="0">
              <a:buNone/>
              <a:defRPr sz="87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736564" y="504105"/>
            <a:ext cx="3653358" cy="1764369"/>
          </a:xfrm>
        </p:spPr>
        <p:txBody>
          <a:bodyPr anchor="b"/>
          <a:lstStyle>
            <a:lvl1pPr>
              <a:defRPr sz="2805"/>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4546088" y="504106"/>
            <a:ext cx="5413534" cy="5958245"/>
          </a:xfrm>
        </p:spPr>
        <p:txBody>
          <a:bodyPr/>
          <a:lstStyle>
            <a:lvl1pPr marL="0" indent="0">
              <a:buNone/>
              <a:defRPr sz="2805"/>
            </a:lvl1pPr>
            <a:lvl2pPr marL="401320" indent="0">
              <a:buNone/>
              <a:defRPr sz="2455"/>
            </a:lvl2pPr>
            <a:lvl3pPr marL="802005" indent="0">
              <a:buNone/>
              <a:defRPr sz="2105"/>
            </a:lvl3pPr>
            <a:lvl4pPr marL="1203325" indent="0">
              <a:buNone/>
              <a:defRPr sz="1755"/>
            </a:lvl4pPr>
            <a:lvl5pPr marL="1604010" indent="0">
              <a:buNone/>
              <a:defRPr sz="1755"/>
            </a:lvl5pPr>
            <a:lvl6pPr marL="2005330" indent="0">
              <a:buNone/>
              <a:defRPr sz="1755"/>
            </a:lvl6pPr>
            <a:lvl7pPr marL="2406015" indent="0">
              <a:buNone/>
              <a:defRPr sz="1755"/>
            </a:lvl7pPr>
            <a:lvl8pPr marL="2807335" indent="0">
              <a:buNone/>
              <a:defRPr sz="1755"/>
            </a:lvl8pPr>
            <a:lvl9pPr marL="3208020" indent="0">
              <a:buNone/>
              <a:defRPr sz="1755"/>
            </a:lvl9pPr>
          </a:lstStyle>
          <a:p>
            <a:endParaRPr lang="zh-CN" altLang="en-US"/>
          </a:p>
        </p:txBody>
      </p:sp>
      <p:sp>
        <p:nvSpPr>
          <p:cNvPr id="4" name="文本占位符 3"/>
          <p:cNvSpPr>
            <a:spLocks noGrp="1"/>
          </p:cNvSpPr>
          <p:nvPr>
            <p:ph type="body" sz="half" idx="2"/>
          </p:nvPr>
        </p:nvSpPr>
        <p:spPr>
          <a:xfrm>
            <a:off x="736564" y="2268474"/>
            <a:ext cx="3653358" cy="4202629"/>
          </a:xfrm>
        </p:spPr>
        <p:txBody>
          <a:bodyPr/>
          <a:lstStyle>
            <a:lvl1pPr marL="0" indent="0">
              <a:buNone/>
              <a:defRPr sz="1755"/>
            </a:lvl1pPr>
            <a:lvl2pPr marL="401320" indent="0">
              <a:buNone/>
              <a:defRPr sz="1580"/>
            </a:lvl2pPr>
            <a:lvl3pPr marL="802005" indent="0">
              <a:buNone/>
              <a:defRPr sz="1405"/>
            </a:lvl3pPr>
            <a:lvl4pPr marL="1203325" indent="0">
              <a:buNone/>
              <a:defRPr sz="1230"/>
            </a:lvl4pPr>
            <a:lvl5pPr marL="1604010" indent="0">
              <a:buNone/>
              <a:defRPr sz="1230"/>
            </a:lvl5pPr>
            <a:lvl6pPr marL="2005330" indent="0">
              <a:buNone/>
              <a:defRPr sz="1230"/>
            </a:lvl6pPr>
            <a:lvl7pPr marL="2406015" indent="0">
              <a:buNone/>
              <a:defRPr sz="1230"/>
            </a:lvl7pPr>
            <a:lvl8pPr marL="2807335" indent="0">
              <a:buNone/>
              <a:defRPr sz="1230"/>
            </a:lvl8pPr>
            <a:lvl9pPr marL="3208020" indent="0">
              <a:buNone/>
              <a:defRPr sz="123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Tree>
  </p:cSld>
  <p:clrMapOvr>
    <a:masterClrMapping/>
  </p:clrMapOvr>
  <p:transition spd="slow">
    <p:wedge/>
    <p:sndAc>
      <p:stSnd>
        <p:snd r:embed="rId2" name="camera.wav"/>
      </p:stSnd>
    </p:sndAc>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audio" Target="../media/audio1.wav"/><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audio" Target="../media/audio1.wav"/><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3" Type="http://schemas.openxmlformats.org/officeDocument/2006/relationships/theme" Target="../theme/theme3.xml"/><Relationship Id="rId12" Type="http://schemas.openxmlformats.org/officeDocument/2006/relationships/audio" Target="../media/audio1.wav"/><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folHlink"/>
            </a:gs>
          </a:gsLst>
          <a:lin ang="5400000" scaled="1"/>
          <a:tileRect/>
        </a:gradFill>
        <a:effectLst/>
      </p:bgPr>
    </p:bg>
    <p:spTree>
      <p:nvGrpSpPr>
        <p:cNvPr id="1" name=""/>
        <p:cNvGrpSpPr/>
        <p:nvPr/>
      </p:nvGrpSpPr>
      <p:grpSpPr/>
      <p:sp>
        <p:nvSpPr>
          <p:cNvPr id="12295" name="标题 12294"/>
          <p:cNvSpPr>
            <a:spLocks noGrp="1"/>
          </p:cNvSpPr>
          <p:nvPr>
            <p:ph type="title"/>
          </p:nvPr>
        </p:nvSpPr>
        <p:spPr>
          <a:xfrm>
            <a:off x="1674813" y="1908175"/>
            <a:ext cx="8483600" cy="900113"/>
          </a:xfrm>
          <a:prstGeom prst="rect">
            <a:avLst/>
          </a:prstGeom>
          <a:noFill/>
          <a:ln w="9525">
            <a:noFill/>
          </a:ln>
        </p:spPr>
        <p:txBody>
          <a:bodyPr anchor="ctr" anchorCtr="0"/>
          <a:p>
            <a:pPr lvl="0"/>
            <a:r>
              <a:rPr lang="zh-TW" altLang="en-US" dirty="0"/>
              <a:t>按一下以編輯母片標題樣式</a:t>
            </a:r>
            <a:endParaRPr lang="zh-TW" altLang="en-US" dirty="0"/>
          </a:p>
        </p:txBody>
      </p:sp>
      <p:sp>
        <p:nvSpPr>
          <p:cNvPr id="12297" name="日期占位符 12296"/>
          <p:cNvSpPr>
            <a:spLocks noGrp="1"/>
          </p:cNvSpPr>
          <p:nvPr>
            <p:ph type="dt" sz="half" idx="2"/>
          </p:nvPr>
        </p:nvSpPr>
        <p:spPr>
          <a:xfrm>
            <a:off x="1674813" y="6496050"/>
            <a:ext cx="3803650" cy="525463"/>
          </a:xfrm>
          <a:prstGeom prst="rect">
            <a:avLst/>
          </a:prstGeom>
          <a:noFill/>
          <a:ln w="9525">
            <a:noFill/>
          </a:ln>
        </p:spPr>
        <p:txBody>
          <a:bodyPr/>
          <a:lstStyle>
            <a:lvl1pPr>
              <a:defRPr sz="2000">
                <a:solidFill>
                  <a:schemeClr val="bg1"/>
                </a:solidFill>
                <a:latin typeface="Trebuchet MS" panose="020B0603020202020204" pitchFamily="34" charset="0"/>
              </a:defRPr>
            </a:lvl1pPr>
          </a:lstStyle>
          <a:p>
            <a:pPr lvl="0"/>
            <a:r>
              <a:rPr lang="en-US" altLang="zh-TW" sz="2000">
                <a:solidFill>
                  <a:schemeClr val="bg1"/>
                </a:solidFill>
                <a:latin typeface="Trebuchet MS" panose="020B0603020202020204" pitchFamily="34" charset="0"/>
              </a:rPr>
              <a:t>2011/2/12</a:t>
            </a:r>
            <a:endParaRPr lang="zh-TW" altLang="zh-TW" sz="2000" dirty="0">
              <a:solidFill>
                <a:schemeClr val="bg1"/>
              </a:solidFill>
              <a:latin typeface="Trebuchet MS" panose="020B0603020202020204" pitchFamily="34" charset="0"/>
            </a:endParaRPr>
          </a:p>
        </p:txBody>
      </p:sp>
      <p:sp>
        <p:nvSpPr>
          <p:cNvPr id="12302" name="文本占位符 12301"/>
          <p:cNvSpPr>
            <a:spLocks noGrp="1"/>
          </p:cNvSpPr>
          <p:nvPr>
            <p:ph type="body" idx="1"/>
          </p:nvPr>
        </p:nvSpPr>
        <p:spPr>
          <a:xfrm>
            <a:off x="1674813" y="5797550"/>
            <a:ext cx="8424862" cy="649288"/>
          </a:xfrm>
          <a:prstGeom prst="rect">
            <a:avLst/>
          </a:prstGeom>
          <a:noFill/>
          <a:ln w="9525">
            <a:noFill/>
          </a:ln>
        </p:spPr>
        <p:txBody>
          <a:bodyPr/>
          <a:p>
            <a:pPr lvl="0"/>
            <a:r>
              <a:rPr lang="zh-TW" altLang="en-US" dirty="0"/>
              <a:t>按一下以編輯母片</a:t>
            </a:r>
            <a:endParaRPr lang="zh-TW"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edge/>
    <p:sndAc>
      <p:stSnd>
        <p:snd r:embed="rId12" name="camera.wav"/>
      </p:stSnd>
    </p:sndAc>
  </p:transition>
  <p:hf hdr="0" dt="0"/>
  <p:txStyles>
    <p:titleStyle>
      <a:lvl1pPr marL="0" lvl="0" indent="0" algn="l" defTabSz="914400" rtl="0" eaLnBrk="1" fontAlgn="ctr" latinLnBrk="0" hangingPunct="1">
        <a:lnSpc>
          <a:spcPct val="100000"/>
        </a:lnSpc>
        <a:spcBef>
          <a:spcPct val="0"/>
        </a:spcBef>
        <a:spcAft>
          <a:spcPct val="0"/>
        </a:spcAft>
        <a:buNone/>
        <a:defRPr sz="3600" b="1" i="0" u="none" kern="1200" baseline="0">
          <a:solidFill>
            <a:schemeClr val="bg1"/>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None/>
        <a:defRPr sz="2800" b="1" i="0" u="none" kern="1200" baseline="0">
          <a:solidFill>
            <a:schemeClr val="bg1"/>
          </a:solidFill>
          <a:latin typeface="+mn-lt"/>
          <a:ea typeface="+mn-ea"/>
          <a:cs typeface="+mn-cs"/>
        </a:defRPr>
      </a:lvl1pPr>
      <a:lvl2pPr marL="742950" lvl="1" indent="-287020" algn="l" defTabSz="914400" rtl="0" eaLnBrk="1" fontAlgn="base" latinLnBrk="0" hangingPunct="1">
        <a:lnSpc>
          <a:spcPct val="100000"/>
        </a:lnSpc>
        <a:spcBef>
          <a:spcPct val="20000"/>
        </a:spcBef>
        <a:spcAft>
          <a:spcPct val="0"/>
        </a:spcAft>
        <a:buChar char="–"/>
        <a:defRPr sz="2900" b="0" i="0" u="none" kern="1200" baseline="0">
          <a:solidFill>
            <a:schemeClr val="tx1"/>
          </a:solidFill>
          <a:latin typeface="Arial" panose="020B0604020202020204" pitchFamily="34" charset="0"/>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100" b="0" i="0" u="none" kern="1200" baseline="0">
          <a:solidFill>
            <a:schemeClr val="tx1"/>
          </a:solidFill>
          <a:latin typeface="Arial" panose="020B0604020202020204" pitchFamily="34" charset="0"/>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100" b="0" i="0" u="none" kern="1200" baseline="0">
          <a:solidFill>
            <a:schemeClr val="tx1"/>
          </a:solidFill>
          <a:latin typeface="Arial" panose="020B0604020202020204" pitchFamily="34" charset="0"/>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100" b="0" i="0" u="none" kern="1200" baseline="0">
          <a:solidFill>
            <a:schemeClr val="tx1"/>
          </a:solidFill>
          <a:latin typeface="Arial" panose="020B0604020202020204" pitchFamily="34" charset="0"/>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100" b="0" i="0" u="none" kern="1200" baseline="0">
          <a:solidFill>
            <a:schemeClr val="tx1"/>
          </a:solidFill>
          <a:latin typeface="Arial" panose="020B0604020202020204" pitchFamily="34" charset="0"/>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100" b="0" i="0" u="none" kern="1200" baseline="0">
          <a:solidFill>
            <a:schemeClr val="tx1"/>
          </a:solidFill>
          <a:latin typeface="Arial" panose="020B0604020202020204" pitchFamily="34" charset="0"/>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100" b="0" i="0" u="none" kern="1200" baseline="0">
          <a:solidFill>
            <a:schemeClr val="tx1"/>
          </a:solidFill>
          <a:latin typeface="Arial" panose="020B0604020202020204" pitchFamily="34" charset="0"/>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2pPr>
      <a:lvl3pPr marL="914400" lvl="2"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3pPr>
      <a:lvl4pPr marL="1371600" lvl="3"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4pPr>
      <a:lvl5pPr marL="1828800" lvl="4"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5pPr>
      <a:lvl6pPr marL="2286000" lvl="5"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6pPr>
      <a:lvl7pPr marL="2743200" lvl="6"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7pPr>
      <a:lvl8pPr marL="3200400" lvl="7"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8pPr>
      <a:lvl9pPr marL="3657600" lvl="8"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folHlink"/>
            </a:gs>
          </a:gsLst>
          <a:lin ang="5400000" scaled="1"/>
          <a:tileRect/>
        </a:gradFill>
        <a:effectLst/>
      </p:bgPr>
    </p:bg>
    <p:spTree>
      <p:nvGrpSpPr>
        <p:cNvPr id="1" name=""/>
        <p:cNvGrpSpPr/>
        <p:nvPr/>
      </p:nvGrpSpPr>
      <p:grpSpPr/>
      <p:sp>
        <p:nvSpPr>
          <p:cNvPr id="1026" name="标题 1025"/>
          <p:cNvSpPr>
            <a:spLocks noGrp="1"/>
          </p:cNvSpPr>
          <p:nvPr>
            <p:ph type="title"/>
          </p:nvPr>
        </p:nvSpPr>
        <p:spPr>
          <a:xfrm>
            <a:off x="534988" y="303213"/>
            <a:ext cx="8516937" cy="1260475"/>
          </a:xfrm>
          <a:prstGeom prst="rect">
            <a:avLst/>
          </a:prstGeom>
          <a:noFill/>
          <a:ln w="9525">
            <a:noFill/>
          </a:ln>
        </p:spPr>
        <p:txBody>
          <a:bodyPr lIns="104269" tIns="52135" rIns="104269" bIns="52135" anchor="ctr" anchorCtr="0"/>
          <a:p>
            <a:pPr lvl="0"/>
            <a:r>
              <a:rPr lang="en-US" altLang="zh-TW" dirty="0"/>
              <a:t>Changing Industry Landscape</a:t>
            </a:r>
            <a:endParaRPr lang="en-US" altLang="zh-TW" dirty="0"/>
          </a:p>
        </p:txBody>
      </p:sp>
      <p:sp>
        <p:nvSpPr>
          <p:cNvPr id="1027" name="文本占位符 1026"/>
          <p:cNvSpPr>
            <a:spLocks noGrp="1"/>
          </p:cNvSpPr>
          <p:nvPr>
            <p:ph type="body" idx="1"/>
          </p:nvPr>
        </p:nvSpPr>
        <p:spPr>
          <a:xfrm>
            <a:off x="534988" y="1763713"/>
            <a:ext cx="9623425" cy="4991100"/>
          </a:xfrm>
          <a:prstGeom prst="rect">
            <a:avLst/>
          </a:prstGeom>
          <a:noFill/>
          <a:ln w="9525">
            <a:noFill/>
          </a:ln>
        </p:spPr>
        <p:txBody>
          <a:bodyPr lIns="104269" tIns="52135" rIns="104269" bIns="52135"/>
          <a:p>
            <a:pPr lvl="0"/>
            <a:r>
              <a:rPr lang="en-US" altLang="zh-TW" dirty="0"/>
              <a:t>First level</a:t>
            </a:r>
            <a:endParaRPr lang="en-US" altLang="zh-TW" dirty="0"/>
          </a:p>
          <a:p>
            <a:pPr lvl="1"/>
            <a:r>
              <a:rPr lang="en-US" altLang="zh-TW" dirty="0"/>
              <a:t>Second level</a:t>
            </a:r>
            <a:endParaRPr lang="en-US" altLang="zh-TW" dirty="0"/>
          </a:p>
        </p:txBody>
      </p:sp>
      <p:sp>
        <p:nvSpPr>
          <p:cNvPr id="1030" name="灯片编号占位符 1029"/>
          <p:cNvSpPr>
            <a:spLocks noGrp="1"/>
          </p:cNvSpPr>
          <p:nvPr>
            <p:ph type="sldNum" sz="quarter" idx="4"/>
          </p:nvPr>
        </p:nvSpPr>
        <p:spPr>
          <a:xfrm>
            <a:off x="461963" y="7035800"/>
            <a:ext cx="2495550" cy="525463"/>
          </a:xfrm>
          <a:prstGeom prst="rect">
            <a:avLst/>
          </a:prstGeom>
          <a:noFill/>
          <a:ln w="9525">
            <a:noFill/>
          </a:ln>
        </p:spPr>
        <p:txBody>
          <a:bodyPr lIns="104269" tIns="52135" rIns="104269" bIns="52135"/>
          <a:lstStyle>
            <a:lvl1pPr>
              <a:defRPr sz="1600" b="1">
                <a:solidFill>
                  <a:schemeClr val="bg1"/>
                </a:solidFill>
              </a:defRPr>
            </a:lvl1pPr>
          </a:lstStyle>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wedge/>
    <p:sndAc>
      <p:stSnd>
        <p:snd r:embed="rId13" name="camera.wav"/>
      </p:stSnd>
    </p:sndAc>
  </p:transition>
  <p:hf hdr="0" dt="0"/>
  <p:txStyles>
    <p:titleStyle>
      <a:lvl1pPr marL="0" lvl="0" indent="0" algn="l" defTabSz="1043305" rtl="0" eaLnBrk="1" fontAlgn="ctr" latinLnBrk="0" hangingPunct="1">
        <a:lnSpc>
          <a:spcPct val="100000"/>
        </a:lnSpc>
        <a:spcBef>
          <a:spcPct val="0"/>
        </a:spcBef>
        <a:spcAft>
          <a:spcPct val="0"/>
        </a:spcAft>
        <a:buNone/>
        <a:defRPr sz="3200" b="1" i="0" u="none" kern="1200" baseline="0">
          <a:solidFill>
            <a:schemeClr val="tx2"/>
          </a:solidFill>
          <a:latin typeface="+mj-lt"/>
          <a:ea typeface="+mj-ea"/>
          <a:cs typeface="+mj-cs"/>
        </a:defRPr>
      </a:lvl1pPr>
    </p:titleStyle>
    <p:bodyStyle>
      <a:lvl1pPr marL="390525" lvl="0" indent="-390525" algn="l" defTabSz="1043305" rtl="0" eaLnBrk="1" fontAlgn="base" latinLnBrk="0" hangingPunct="1">
        <a:lnSpc>
          <a:spcPct val="100000"/>
        </a:lnSpc>
        <a:spcBef>
          <a:spcPct val="20000"/>
        </a:spcBef>
        <a:spcAft>
          <a:spcPct val="0"/>
        </a:spcAft>
        <a:buClr>
          <a:srgbClr val="990000"/>
        </a:buClr>
        <a:buSzPct val="80000"/>
        <a:buFont typeface="Wingdings" panose="05000000000000000000" pitchFamily="2" charset="2"/>
        <a:buChar char="l"/>
        <a:defRPr sz="2400" b="1" i="0" u="none" kern="1200" baseline="0">
          <a:solidFill>
            <a:schemeClr val="tx1"/>
          </a:solidFill>
          <a:latin typeface="+mn-lt"/>
          <a:ea typeface="+mn-ea"/>
          <a:cs typeface="+mn-cs"/>
        </a:defRPr>
      </a:lvl1pPr>
      <a:lvl2pPr marL="847725" lvl="1" indent="-325120" algn="l" defTabSz="1043305" rtl="0" eaLnBrk="1" fontAlgn="base" latinLnBrk="0" hangingPunct="1">
        <a:lnSpc>
          <a:spcPct val="100000"/>
        </a:lnSpc>
        <a:spcBef>
          <a:spcPct val="20000"/>
        </a:spcBef>
        <a:spcAft>
          <a:spcPct val="0"/>
        </a:spcAft>
        <a:buClr>
          <a:srgbClr val="990000"/>
        </a:buClr>
        <a:buSzTx/>
        <a:buFont typeface="Trebuchet MS" panose="020B0603020202020204" pitchFamily="34" charset="0"/>
        <a:buChar char="―"/>
        <a:defRPr sz="1800" b="0" i="0" u="none" kern="1200" baseline="0">
          <a:solidFill>
            <a:schemeClr val="tx1"/>
          </a:solidFill>
          <a:latin typeface="+mn-lt"/>
          <a:ea typeface="+mn-ea"/>
          <a:cs typeface="+mn-cs"/>
        </a:defRPr>
      </a:lvl2pPr>
      <a:lvl3pPr marL="1303655" lvl="2" indent="-260350" algn="l" defTabSz="1043305" rtl="0" eaLnBrk="1" fontAlgn="base" latinLnBrk="0" hangingPunct="1">
        <a:lnSpc>
          <a:spcPct val="100000"/>
        </a:lnSpc>
        <a:spcBef>
          <a:spcPct val="20000"/>
        </a:spcBef>
        <a:spcAft>
          <a:spcPct val="0"/>
        </a:spcAft>
        <a:buClr>
          <a:srgbClr val="990000"/>
        </a:buClr>
        <a:buSzPct val="80000"/>
        <a:buFont typeface="Wingdings" panose="05000000000000000000" pitchFamily="2" charset="2"/>
        <a:buChar char="¢"/>
        <a:defRPr sz="1800" b="0" i="0" u="none" kern="1200" baseline="0">
          <a:solidFill>
            <a:schemeClr val="tx1"/>
          </a:solidFill>
          <a:latin typeface="+mn-lt"/>
          <a:ea typeface="+mn-ea"/>
          <a:cs typeface="+mn-cs"/>
        </a:defRPr>
      </a:lvl3pPr>
      <a:lvl4pPr marL="1825625" lvl="3" indent="-260350" algn="l" defTabSz="1043305" rtl="0" eaLnBrk="1" fontAlgn="base" latinLnBrk="0" hangingPunct="1">
        <a:lnSpc>
          <a:spcPct val="100000"/>
        </a:lnSpc>
        <a:spcBef>
          <a:spcPct val="20000"/>
        </a:spcBef>
        <a:spcAft>
          <a:spcPct val="0"/>
        </a:spcAft>
        <a:buClr>
          <a:srgbClr val="990000"/>
        </a:buClr>
        <a:buSzPct val="80000"/>
        <a:buFont typeface="Wingdings" panose="05000000000000000000" pitchFamily="2" charset="2"/>
        <a:buChar char="p"/>
        <a:defRPr sz="1800" b="0" i="0" u="none" kern="1200" baseline="0">
          <a:solidFill>
            <a:schemeClr val="tx1"/>
          </a:solidFill>
          <a:latin typeface="+mn-lt"/>
          <a:ea typeface="+mn-ea"/>
          <a:cs typeface="+mn-cs"/>
        </a:defRPr>
      </a:lvl4pPr>
      <a:lvl5pPr marL="2345055" lvl="4" indent="-259080" algn="l" defTabSz="1043305" rtl="0" eaLnBrk="1" fontAlgn="base" latinLnBrk="0" hangingPunct="1">
        <a:lnSpc>
          <a:spcPct val="100000"/>
        </a:lnSpc>
        <a:spcBef>
          <a:spcPct val="20000"/>
        </a:spcBef>
        <a:spcAft>
          <a:spcPct val="0"/>
        </a:spcAft>
        <a:buClr>
          <a:srgbClr val="990000"/>
        </a:buClr>
        <a:buSzTx/>
        <a:buFont typeface="Arial" panose="020B0604020202020204" pitchFamily="34" charset="0"/>
        <a:buChar char="»"/>
        <a:defRPr sz="1800" b="0" i="0" u="none" kern="1200" baseline="0">
          <a:solidFill>
            <a:schemeClr val="tx1"/>
          </a:solidFill>
          <a:latin typeface="+mn-lt"/>
          <a:ea typeface="+mn-ea"/>
          <a:cs typeface="+mn-cs"/>
        </a:defRPr>
      </a:lvl5pPr>
      <a:lvl6pPr marL="2514600" lvl="5" indent="-228600" algn="l" defTabSz="1043305" rtl="0" eaLnBrk="1" fontAlgn="base" latinLnBrk="0" hangingPunct="1">
        <a:lnSpc>
          <a:spcPct val="100000"/>
        </a:lnSpc>
        <a:spcBef>
          <a:spcPct val="20000"/>
        </a:spcBef>
        <a:spcAft>
          <a:spcPct val="0"/>
        </a:spcAft>
        <a:buClr>
          <a:srgbClr val="990000"/>
        </a:buClr>
        <a:buSzTx/>
        <a:buFont typeface="Arial" panose="020B0604020202020204" pitchFamily="34" charset="0"/>
        <a:buChar char="»"/>
        <a:defRPr sz="1800" b="0" i="0" u="none" kern="1200" baseline="0">
          <a:solidFill>
            <a:schemeClr val="tx1"/>
          </a:solidFill>
          <a:latin typeface="+mn-lt"/>
          <a:ea typeface="+mn-ea"/>
          <a:cs typeface="+mn-cs"/>
        </a:defRPr>
      </a:lvl6pPr>
      <a:lvl7pPr marL="2971800" lvl="6" indent="-228600" algn="l" defTabSz="1043305" rtl="0" eaLnBrk="1" fontAlgn="base" latinLnBrk="0" hangingPunct="1">
        <a:lnSpc>
          <a:spcPct val="100000"/>
        </a:lnSpc>
        <a:spcBef>
          <a:spcPct val="20000"/>
        </a:spcBef>
        <a:spcAft>
          <a:spcPct val="0"/>
        </a:spcAft>
        <a:buClr>
          <a:srgbClr val="990000"/>
        </a:buClr>
        <a:buSzTx/>
        <a:buFont typeface="Arial" panose="020B0604020202020204" pitchFamily="34" charset="0"/>
        <a:buChar char="»"/>
        <a:defRPr sz="1800" b="0" i="0" u="none" kern="1200" baseline="0">
          <a:solidFill>
            <a:schemeClr val="tx1"/>
          </a:solidFill>
          <a:latin typeface="+mn-lt"/>
          <a:ea typeface="+mn-ea"/>
          <a:cs typeface="+mn-cs"/>
        </a:defRPr>
      </a:lvl7pPr>
      <a:lvl8pPr marL="3429000" lvl="7" indent="-228600" algn="l" defTabSz="1043305" rtl="0" eaLnBrk="1" fontAlgn="base" latinLnBrk="0" hangingPunct="1">
        <a:lnSpc>
          <a:spcPct val="100000"/>
        </a:lnSpc>
        <a:spcBef>
          <a:spcPct val="20000"/>
        </a:spcBef>
        <a:spcAft>
          <a:spcPct val="0"/>
        </a:spcAft>
        <a:buClr>
          <a:srgbClr val="990000"/>
        </a:buClr>
        <a:buSzTx/>
        <a:buFont typeface="Arial" panose="020B0604020202020204" pitchFamily="34" charset="0"/>
        <a:buChar char="»"/>
        <a:defRPr sz="1800" b="0" i="0" u="none" kern="1200" baseline="0">
          <a:solidFill>
            <a:schemeClr val="tx1"/>
          </a:solidFill>
          <a:latin typeface="+mn-lt"/>
          <a:ea typeface="+mn-ea"/>
          <a:cs typeface="+mn-cs"/>
        </a:defRPr>
      </a:lvl8pPr>
      <a:lvl9pPr marL="3886200" lvl="8" indent="-228600" algn="l" defTabSz="1043305" rtl="0" eaLnBrk="1" fontAlgn="base" latinLnBrk="0" hangingPunct="1">
        <a:lnSpc>
          <a:spcPct val="100000"/>
        </a:lnSpc>
        <a:spcBef>
          <a:spcPct val="20000"/>
        </a:spcBef>
        <a:spcAft>
          <a:spcPct val="0"/>
        </a:spcAft>
        <a:buClr>
          <a:srgbClr val="990000"/>
        </a:buClr>
        <a:buSzTx/>
        <a:buFont typeface="Arial" panose="020B0604020202020204" pitchFamily="34" charset="0"/>
        <a:buChar char="»"/>
        <a:defRPr sz="18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2pPr>
      <a:lvl3pPr marL="914400" lvl="2"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3pPr>
      <a:lvl4pPr marL="1371600" lvl="3"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4pPr>
      <a:lvl5pPr marL="1828800" lvl="4"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5pPr>
      <a:lvl6pPr marL="2286000" lvl="5"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6pPr>
      <a:lvl7pPr marL="2743200" lvl="6"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7pPr>
      <a:lvl8pPr marL="3200400" lvl="7"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8pPr>
      <a:lvl9pPr marL="3657600" lvl="8"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chemeClr val="folHlink"/>
            </a:gs>
          </a:gsLst>
          <a:lin ang="5400000" scaled="1"/>
          <a:tileRect/>
        </a:gradFill>
        <a:effectLst/>
      </p:bgPr>
    </p:bg>
    <p:spTree>
      <p:nvGrpSpPr>
        <p:cNvPr id="1" name=""/>
        <p:cNvGrpSpPr/>
        <p:nvPr/>
      </p:nvGrpSpPr>
      <p:grpSpPr/>
      <p:sp>
        <p:nvSpPr>
          <p:cNvPr id="135170" name="标题 135169"/>
          <p:cNvSpPr>
            <a:spLocks noGrp="1"/>
          </p:cNvSpPr>
          <p:nvPr>
            <p:ph type="title"/>
          </p:nvPr>
        </p:nvSpPr>
        <p:spPr>
          <a:xfrm>
            <a:off x="534988" y="2268538"/>
            <a:ext cx="9623425" cy="1260475"/>
          </a:xfrm>
          <a:prstGeom prst="rect">
            <a:avLst/>
          </a:prstGeom>
          <a:noFill/>
          <a:ln w="9525">
            <a:noFill/>
          </a:ln>
        </p:spPr>
        <p:txBody>
          <a:bodyPr anchor="ctr" anchorCtr="0"/>
          <a:p>
            <a:pPr lvl="0"/>
            <a:r>
              <a:rPr lang="zh-TW" altLang="en-US" dirty="0"/>
              <a:t>按一下以編輯母片標題樣式</a:t>
            </a:r>
            <a:endParaRPr lang="zh-TW" altLang="en-US" dirty="0"/>
          </a:p>
        </p:txBody>
      </p:sp>
      <p:sp>
        <p:nvSpPr>
          <p:cNvPr id="135173" name="页脚占位符 135172"/>
          <p:cNvSpPr>
            <a:spLocks noGrp="1"/>
          </p:cNvSpPr>
          <p:nvPr>
            <p:ph type="ftr" sz="quarter" idx="3"/>
          </p:nvPr>
        </p:nvSpPr>
        <p:spPr>
          <a:xfrm>
            <a:off x="3475038" y="3852863"/>
            <a:ext cx="3743325" cy="288925"/>
          </a:xfrm>
          <a:prstGeom prst="rect">
            <a:avLst/>
          </a:prstGeom>
          <a:noFill/>
          <a:ln w="9525">
            <a:noFill/>
          </a:ln>
        </p:spPr>
        <p:txBody>
          <a:bodyPr/>
          <a:lstStyle>
            <a:lvl1pPr algn="ctr">
              <a:defRPr sz="1600">
                <a:solidFill>
                  <a:schemeClr val="bg1"/>
                </a:solidFill>
                <a:latin typeface="Trebuchet MS" panose="020B0603020202020204" pitchFamily="34" charset="0"/>
              </a:defRPr>
            </a:lvl1pPr>
          </a:lstStyle>
          <a:p>
            <a:pPr lvl="0"/>
            <a:r>
              <a:rPr lang="en-US" altLang="zh-TW" sz="1600">
                <a:solidFill>
                  <a:schemeClr val="bg1"/>
                </a:solidFill>
                <a:latin typeface="Trebuchet MS" panose="020B0603020202020204" pitchFamily="34" charset="0"/>
              </a:rPr>
              <a:t>www.repon.com.tw</a:t>
            </a:r>
            <a:endParaRPr lang="en-US" altLang="zh-TW" sz="1600">
              <a:solidFill>
                <a:schemeClr val="bg1"/>
              </a:solidFill>
              <a:latin typeface="Trebuchet MS" panose="020B0603020202020204" pitchFamily="34" charset="0"/>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slow">
    <p:wedge/>
    <p:sndAc>
      <p:stSnd>
        <p:snd r:embed="rId12" name="camera.wav"/>
      </p:stSnd>
    </p:sndAc>
  </p:transition>
  <p:hf hdr="0" dt="0"/>
  <p:txStyles>
    <p:titleStyle>
      <a:lvl1pPr marL="0" lvl="0" indent="0" algn="ctr" defTabSz="914400" rtl="0" eaLnBrk="1" fontAlgn="base" latinLnBrk="0" hangingPunct="1">
        <a:lnSpc>
          <a:spcPct val="100000"/>
        </a:lnSpc>
        <a:spcBef>
          <a:spcPct val="0"/>
        </a:spcBef>
        <a:spcAft>
          <a:spcPct val="0"/>
        </a:spcAft>
        <a:buNone/>
        <a:defRPr sz="4800" b="1" i="0" u="none" kern="1200" baseline="0">
          <a:solidFill>
            <a:schemeClr val="bg1"/>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2pPr>
      <a:lvl3pPr marL="914400" lvl="2"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3pPr>
      <a:lvl4pPr marL="1371600" lvl="3"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4pPr>
      <a:lvl5pPr marL="1828800" lvl="4"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5pPr>
      <a:lvl6pPr marL="2286000" lvl="5"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6pPr>
      <a:lvl7pPr marL="2743200" lvl="6"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7pPr>
      <a:lvl8pPr marL="3200400" lvl="7"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8pPr>
      <a:lvl9pPr marL="3657600" lvl="8" indent="0" algn="l" defTabSz="914400" rtl="0" eaLnBrk="1" fontAlgn="base" latinLnBrk="0" hangingPunct="1">
        <a:lnSpc>
          <a:spcPct val="100000"/>
        </a:lnSpc>
        <a:spcBef>
          <a:spcPct val="0"/>
        </a:spcBef>
        <a:spcAft>
          <a:spcPct val="0"/>
        </a:spcAft>
        <a:buNone/>
        <a:defRPr sz="2100" b="0" i="0" u="none" kern="1200" baseline="0">
          <a:solidFill>
            <a:schemeClr val="tx1"/>
          </a:solidFill>
          <a:latin typeface="Arial" panose="020B0604020202020204" pitchFamily="34" charset="0"/>
          <a:ea typeface="PMingLiU" panose="02020500000000000000" pitchFamily="18" charset="-120"/>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audio" Target="../media/audio1.wav"/></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23.xml"/><Relationship Id="rId3" Type="http://schemas.openxmlformats.org/officeDocument/2006/relationships/audio" Target="../media/audio1.wav"/><Relationship Id="rId2" Type="http://schemas.openxmlformats.org/officeDocument/2006/relationships/tags" Target="../tags/tag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4147" name="文本占位符 134146"/>
          <p:cNvSpPr>
            <a:spLocks noGrp="1"/>
          </p:cNvSpPr>
          <p:nvPr>
            <p:ph type="body" idx="1"/>
          </p:nvPr>
        </p:nvSpPr>
        <p:spPr>
          <a:xfrm>
            <a:off x="1314450" y="5292725"/>
            <a:ext cx="8424863" cy="649288"/>
          </a:xfrm>
          <a:ln/>
        </p:spPr>
        <p:txBody>
          <a:bodyPr/>
          <a:p>
            <a:endParaRPr sz="2400">
              <a:solidFill>
                <a:srgbClr val="FFCC00"/>
              </a:solidFill>
              <a:ea typeface="DFKai-SB" panose="03000509000000000000" pitchFamily="65" charset="-120"/>
            </a:endParaRPr>
          </a:p>
        </p:txBody>
      </p:sp>
      <p:sp>
        <p:nvSpPr>
          <p:cNvPr id="2" name="标题 1"/>
          <p:cNvSpPr/>
          <p:nvPr>
            <p:ph type="title"/>
          </p:nvPr>
        </p:nvSpPr>
        <p:spPr>
          <a:xfrm>
            <a:off x="647065" y="2196465"/>
            <a:ext cx="9664700" cy="900430"/>
          </a:xfrm>
        </p:spPr>
        <p:txBody>
          <a:bodyPr/>
          <a:p>
            <a:r>
              <a:rPr lang="zh-TW" altLang="en-US" sz="6600" dirty="0">
                <a:ln/>
                <a:solidFill>
                  <a:schemeClr val="accent2">
                    <a:lumMod val="60000"/>
                    <a:lumOff val="40000"/>
                  </a:schemeClr>
                </a:solidFill>
                <a:effectLst>
                  <a:outerShdw blurRad="38100" dist="25400" dir="5400000" algn="ctr" rotWithShape="0">
                    <a:srgbClr val="6E747A">
                      <a:alpha val="43000"/>
                    </a:srgbClr>
                  </a:outerShdw>
                </a:effectLst>
                <a:latin typeface="DFKai-SB" panose="03000509000000000000" pitchFamily="65" charset="-120"/>
                <a:ea typeface="DFKai-SB" panose="03000509000000000000" pitchFamily="65" charset="-120"/>
                <a:sym typeface="+mn-ea"/>
              </a:rPr>
              <a:t>安定化生产：人员的安定</a:t>
            </a:r>
            <a:endParaRPr lang="zh-TW" altLang="en-US" sz="6600" dirty="0">
              <a:ln/>
              <a:solidFill>
                <a:schemeClr val="accent2">
                  <a:lumMod val="60000"/>
                  <a:lumOff val="40000"/>
                </a:schemeClr>
              </a:solidFill>
              <a:effectLst>
                <a:outerShdw blurRad="38100" dist="25400" dir="5400000" algn="ctr" rotWithShape="0">
                  <a:srgbClr val="6E747A">
                    <a:alpha val="43000"/>
                  </a:srgbClr>
                </a:outerShdw>
              </a:effectLst>
              <a:latin typeface="DFKai-SB" panose="03000509000000000000" pitchFamily="65" charset="-120"/>
              <a:ea typeface="DFKai-SB" panose="03000509000000000000" pitchFamily="65" charset="-120"/>
              <a:sym typeface="+mn-ea"/>
            </a:endParaRPr>
          </a:p>
        </p:txBody>
      </p:sp>
    </p:spTree>
  </p:cSld>
  <p:clrMapOvr>
    <a:masterClrMapping/>
  </p:clrMapOvr>
  <p:transition spd="slow">
    <p:wedge/>
    <p:sndAc>
      <p:stSnd>
        <p:snd r:embed="rId1"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16066" name="标题 216065"/>
          <p:cNvSpPr>
            <a:spLocks noGrp="1"/>
          </p:cNvSpPr>
          <p:nvPr>
            <p:ph type="title"/>
          </p:nvPr>
        </p:nvSpPr>
        <p:spPr>
          <a:xfrm>
            <a:off x="666750" y="180975"/>
            <a:ext cx="8516938" cy="1260475"/>
          </a:xfrm>
          <a:ln/>
        </p:spPr>
        <p:txBody>
          <a:bodyPr lIns="104269" tIns="52135" rIns="104269" bIns="52135" anchor="ctr" anchorCtr="0"/>
          <a:p>
            <a:pPr algn="ctr"/>
            <a:r>
              <a:rPr lang="zh-TW" altLang="en-US" sz="4000" dirty="0">
                <a:solidFill>
                  <a:srgbClr val="990000"/>
                </a:solidFill>
                <a:latin typeface="DFKai-SB" panose="03000509000000000000" pitchFamily="65" charset="-120"/>
                <a:ea typeface="DFKai-SB" panose="03000509000000000000" pitchFamily="65" charset="-120"/>
              </a:rPr>
              <a:t>少人化＝自动化</a:t>
            </a:r>
            <a:r>
              <a:rPr lang="en-US" altLang="zh-TW" sz="4000">
                <a:solidFill>
                  <a:srgbClr val="990000"/>
                </a:solidFill>
                <a:latin typeface="DFKai-SB" panose="03000509000000000000" pitchFamily="65" charset="-120"/>
                <a:ea typeface="DFKai-SB" panose="03000509000000000000" pitchFamily="65" charset="-120"/>
              </a:rPr>
              <a:t>?</a:t>
            </a:r>
            <a:endParaRPr lang="en-US" altLang="zh-TW" sz="4000">
              <a:solidFill>
                <a:srgbClr val="990000"/>
              </a:solidFill>
              <a:latin typeface="DFKai-SB" panose="03000509000000000000" pitchFamily="65" charset="-120"/>
              <a:ea typeface="DFKai-SB" panose="03000509000000000000" pitchFamily="65" charset="-120"/>
            </a:endParaRPr>
          </a:p>
        </p:txBody>
      </p:sp>
      <p:sp>
        <p:nvSpPr>
          <p:cNvPr id="216067" name="文本占位符 216066"/>
          <p:cNvSpPr>
            <a:spLocks noGrp="1"/>
          </p:cNvSpPr>
          <p:nvPr>
            <p:ph type="body" idx="1"/>
          </p:nvPr>
        </p:nvSpPr>
        <p:spPr>
          <a:xfrm>
            <a:off x="534988" y="1476375"/>
            <a:ext cx="9623425" cy="5616575"/>
          </a:xfrm>
          <a:ln/>
        </p:spPr>
        <p:txBody>
          <a:bodyPr lIns="104269" tIns="52135" rIns="104269" bIns="52135"/>
          <a:p>
            <a:pPr>
              <a:lnSpc>
                <a:spcPct val="90000"/>
              </a:lnSpc>
            </a:pPr>
            <a:r>
              <a:rPr lang="zh-TW" altLang="en-US" dirty="0">
                <a:latin typeface="DFKai-SB" panose="03000509000000000000" pitchFamily="65" charset="-120"/>
                <a:ea typeface="DFKai-SB" panose="03000509000000000000" pitchFamily="65" charset="-120"/>
              </a:rPr>
              <a:t>现今少量多量的生产模式已日渐风行</a:t>
            </a:r>
            <a:r>
              <a:rPr lang="zh-TW" altLang="en-US" sz="3200"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对应生产量的少人化</a:t>
            </a:r>
            <a:r>
              <a:rPr lang="zh-TW" altLang="en-US" sz="3200"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必须要抛弃单一制程操作</a:t>
            </a:r>
            <a:r>
              <a:rPr lang="zh-TW" altLang="en-US" sz="3200"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定员制人员的配置观念</a:t>
            </a:r>
            <a:r>
              <a:rPr lang="zh-TW" altLang="en-US" sz="3200"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而建立多制程操作</a:t>
            </a:r>
            <a:r>
              <a:rPr lang="zh-TW" altLang="en-US" sz="3200"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非定员制的配置方法</a:t>
            </a:r>
            <a:r>
              <a:rPr lang="zh-TW" altLang="en-US" sz="3200"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故</a:t>
            </a:r>
            <a:r>
              <a:rPr lang="zh-TW" altLang="en-US">
                <a:latin typeface="DFKai-SB" panose="03000509000000000000" pitchFamily="65" charset="-120"/>
                <a:ea typeface="DFKai-SB" panose="03000509000000000000" pitchFamily="65" charset="-120"/>
              </a:rPr>
              <a:t>“</a:t>
            </a:r>
            <a:r>
              <a:rPr lang="zh-TW" altLang="en-US" dirty="0">
                <a:solidFill>
                  <a:srgbClr val="000099"/>
                </a:solidFill>
                <a:latin typeface="DFKai-SB" panose="03000509000000000000" pitchFamily="65" charset="-120"/>
                <a:ea typeface="DFKai-SB" panose="03000509000000000000" pitchFamily="65" charset="-120"/>
              </a:rPr>
              <a:t>少人化</a:t>
            </a:r>
            <a:r>
              <a:rPr lang="zh-TW" altLang="en-US">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的实现必须先抛弃大量生产时代的</a:t>
            </a:r>
            <a:r>
              <a:rPr lang="zh-TW" altLang="en-US">
                <a:latin typeface="DFKai-SB" panose="03000509000000000000" pitchFamily="65" charset="-120"/>
                <a:ea typeface="DFKai-SB" panose="03000509000000000000" pitchFamily="65" charset="-120"/>
              </a:rPr>
              <a:t>“</a:t>
            </a:r>
            <a:r>
              <a:rPr lang="zh-TW" altLang="en-US" dirty="0">
                <a:solidFill>
                  <a:srgbClr val="000099"/>
                </a:solidFill>
                <a:latin typeface="DFKai-SB" panose="03000509000000000000" pitchFamily="65" charset="-120"/>
                <a:ea typeface="DFKai-SB" panose="03000509000000000000" pitchFamily="65" charset="-120"/>
              </a:rPr>
              <a:t>固定观念</a:t>
            </a:r>
            <a:r>
              <a:rPr lang="zh-TW" altLang="en-US" dirty="0">
                <a:latin typeface="DFKai-SB" panose="03000509000000000000" pitchFamily="65" charset="-120"/>
                <a:ea typeface="DFKai-SB" panose="03000509000000000000" pitchFamily="65" charset="-120"/>
              </a:rPr>
              <a:t>”</a:t>
            </a:r>
            <a:endParaRPr lang="zh-TW" altLang="en-US" dirty="0">
              <a:latin typeface="DFKai-SB" panose="03000509000000000000" pitchFamily="65" charset="-120"/>
              <a:ea typeface="DFKai-SB" panose="03000509000000000000" pitchFamily="65" charset="-120"/>
            </a:endParaRPr>
          </a:p>
          <a:p>
            <a:pPr>
              <a:lnSpc>
                <a:spcPct val="90000"/>
              </a:lnSpc>
            </a:pPr>
            <a:endParaRPr lang="zh-TW" altLang="en-US">
              <a:latin typeface="DFKai-SB" panose="03000509000000000000" pitchFamily="65" charset="-120"/>
              <a:ea typeface="DFKai-SB" panose="03000509000000000000" pitchFamily="65" charset="-120"/>
            </a:endParaRPr>
          </a:p>
          <a:p>
            <a:pPr>
              <a:lnSpc>
                <a:spcPct val="90000"/>
              </a:lnSpc>
            </a:pPr>
            <a:r>
              <a:rPr lang="zh-TW" altLang="en-US" dirty="0">
                <a:solidFill>
                  <a:srgbClr val="000099"/>
                </a:solidFill>
                <a:latin typeface="DFKai-SB" panose="03000509000000000000" pitchFamily="65" charset="-120"/>
                <a:ea typeface="DFKai-SB" panose="03000509000000000000" pitchFamily="65" charset="-120"/>
              </a:rPr>
              <a:t>省力化</a:t>
            </a:r>
            <a:r>
              <a:rPr lang="en-US" altLang="zh-TW">
                <a:solidFill>
                  <a:srgbClr val="000099"/>
                </a:solidFill>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减少人的体力消耗，但人数没有减少</a:t>
            </a:r>
            <a:r>
              <a:rPr lang="en-US" altLang="zh-TW">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机器改善</a:t>
            </a:r>
            <a:r>
              <a:rPr lang="en-US" altLang="zh-TW">
                <a:latin typeface="DFKai-SB" panose="03000509000000000000" pitchFamily="65" charset="-120"/>
                <a:ea typeface="DFKai-SB" panose="03000509000000000000" pitchFamily="65" charset="-120"/>
              </a:rPr>
              <a:t>)</a:t>
            </a:r>
            <a:endParaRPr lang="en-US" altLang="zh-TW">
              <a:latin typeface="DFKai-SB" panose="03000509000000000000" pitchFamily="65" charset="-120"/>
              <a:ea typeface="DFKai-SB" panose="03000509000000000000" pitchFamily="65" charset="-120"/>
            </a:endParaRPr>
          </a:p>
          <a:p>
            <a:pPr>
              <a:lnSpc>
                <a:spcPct val="90000"/>
              </a:lnSpc>
            </a:pPr>
            <a:endParaRPr lang="en-US" altLang="zh-TW">
              <a:latin typeface="DFKai-SB" panose="03000509000000000000" pitchFamily="65" charset="-120"/>
              <a:ea typeface="DFKai-SB" panose="03000509000000000000" pitchFamily="65" charset="-120"/>
            </a:endParaRPr>
          </a:p>
          <a:p>
            <a:pPr>
              <a:lnSpc>
                <a:spcPct val="90000"/>
              </a:lnSpc>
            </a:pPr>
            <a:r>
              <a:rPr lang="zh-TW" altLang="en-US" dirty="0">
                <a:solidFill>
                  <a:srgbClr val="000099"/>
                </a:solidFill>
                <a:latin typeface="DFKai-SB" panose="03000509000000000000" pitchFamily="65" charset="-120"/>
                <a:ea typeface="DFKai-SB" panose="03000509000000000000" pitchFamily="65" charset="-120"/>
              </a:rPr>
              <a:t>省人化</a:t>
            </a:r>
            <a:r>
              <a:rPr lang="en-US" altLang="zh-TW">
                <a:solidFill>
                  <a:srgbClr val="000099"/>
                </a:solidFill>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减少人员，但实质工时没有减少，但整个机械动作及人员动作的浪费没有消除</a:t>
            </a:r>
            <a:endParaRPr lang="zh-TW" altLang="en-US" dirty="0">
              <a:latin typeface="DFKai-SB" panose="03000509000000000000" pitchFamily="65" charset="-120"/>
              <a:ea typeface="DFKai-SB" panose="03000509000000000000" pitchFamily="65" charset="-120"/>
            </a:endParaRPr>
          </a:p>
          <a:p>
            <a:pPr>
              <a:lnSpc>
                <a:spcPct val="90000"/>
              </a:lnSpc>
            </a:pPr>
            <a:endParaRPr lang="zh-TW" altLang="en-US" dirty="0">
              <a:latin typeface="DFKai-SB" panose="03000509000000000000" pitchFamily="65" charset="-120"/>
              <a:ea typeface="DFKai-SB" panose="03000509000000000000" pitchFamily="65" charset="-120"/>
            </a:endParaRPr>
          </a:p>
          <a:p>
            <a:pPr>
              <a:lnSpc>
                <a:spcPct val="90000"/>
              </a:lnSpc>
            </a:pPr>
            <a:r>
              <a:rPr lang="zh-TW" altLang="en-US" dirty="0">
                <a:latin typeface="DFKai-SB" panose="03000509000000000000" pitchFamily="65" charset="-120"/>
                <a:ea typeface="DFKai-SB" panose="03000509000000000000" pitchFamily="65" charset="-120"/>
              </a:rPr>
              <a:t>结论：</a:t>
            </a:r>
            <a:r>
              <a:rPr lang="zh-TW" altLang="en-US" dirty="0">
                <a:solidFill>
                  <a:srgbClr val="000099"/>
                </a:solidFill>
                <a:latin typeface="DFKai-SB" panose="03000509000000000000" pitchFamily="65" charset="-120"/>
                <a:ea typeface="DFKai-SB" panose="03000509000000000000" pitchFamily="65" charset="-120"/>
              </a:rPr>
              <a:t>少人化</a:t>
            </a:r>
            <a:r>
              <a:rPr lang="en-US" altLang="zh-TW">
                <a:solidFill>
                  <a:srgbClr val="000099"/>
                </a:solidFill>
                <a:latin typeface="DFKai-SB" panose="03000509000000000000" pitchFamily="65" charset="-120"/>
                <a:ea typeface="DFKai-SB" panose="03000509000000000000" pitchFamily="65" charset="-120"/>
              </a:rPr>
              <a:t>=</a:t>
            </a:r>
            <a:r>
              <a:rPr lang="zh-TW" altLang="en-US" dirty="0">
                <a:solidFill>
                  <a:srgbClr val="000099"/>
                </a:solidFill>
                <a:latin typeface="DFKai-SB" panose="03000509000000000000" pitchFamily="65" charset="-120"/>
                <a:ea typeface="DFKai-SB" panose="03000509000000000000" pitchFamily="65" charset="-120"/>
              </a:rPr>
              <a:t>消除浪费，用最少的作业人员，仅生产市场要量的方法</a:t>
            </a:r>
            <a:endParaRPr lang="zh-TW" altLang="en-US" dirty="0">
              <a:solidFill>
                <a:srgbClr val="000099"/>
              </a:solidFill>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17090" name="标题 217089"/>
          <p:cNvSpPr>
            <a:spLocks noGrp="1"/>
          </p:cNvSpPr>
          <p:nvPr>
            <p:ph type="title"/>
          </p:nvPr>
        </p:nvSpPr>
        <p:spPr>
          <a:xfrm>
            <a:off x="882650" y="0"/>
            <a:ext cx="8516938" cy="1260475"/>
          </a:xfrm>
          <a:ln/>
        </p:spPr>
        <p:txBody>
          <a:bodyPr lIns="104269" tIns="52135" rIns="104269" bIns="52135" anchor="ctr" anchorCtr="0"/>
          <a:p>
            <a:pPr algn="ctr"/>
            <a:r>
              <a:rPr lang="zh-TW" altLang="en-US" sz="4000" dirty="0">
                <a:solidFill>
                  <a:srgbClr val="990000"/>
                </a:solidFill>
                <a:ea typeface="DFKai-SB" panose="03000509000000000000" pitchFamily="65" charset="-120"/>
              </a:rPr>
              <a:t>多制程操作</a:t>
            </a:r>
            <a:endParaRPr lang="zh-TW" altLang="en-US" sz="4000" dirty="0">
              <a:solidFill>
                <a:srgbClr val="990000"/>
              </a:solidFill>
              <a:ea typeface="DFKai-SB" panose="03000509000000000000" pitchFamily="65" charset="-120"/>
            </a:endParaRPr>
          </a:p>
        </p:txBody>
      </p:sp>
      <p:sp>
        <p:nvSpPr>
          <p:cNvPr id="217091" name="文本占位符 217090"/>
          <p:cNvSpPr>
            <a:spLocks noGrp="1"/>
          </p:cNvSpPr>
          <p:nvPr>
            <p:ph type="body" idx="1"/>
          </p:nvPr>
        </p:nvSpPr>
        <p:spPr>
          <a:xfrm>
            <a:off x="522288" y="1116013"/>
            <a:ext cx="9623425" cy="5976937"/>
          </a:xfrm>
          <a:ln/>
        </p:spPr>
        <p:txBody>
          <a:bodyPr lIns="104269" tIns="52135" rIns="104269" bIns="52135"/>
          <a:p>
            <a:r>
              <a:rPr lang="zh-TW" altLang="en-US" dirty="0">
                <a:solidFill>
                  <a:srgbClr val="000099"/>
                </a:solidFill>
                <a:latin typeface="DFKai-SB" panose="03000509000000000000" pitchFamily="65" charset="-120"/>
                <a:ea typeface="DFKai-SB" panose="03000509000000000000" pitchFamily="65" charset="-120"/>
              </a:rPr>
              <a:t>生产流线化</a:t>
            </a:r>
            <a:r>
              <a:rPr lang="zh-TW" altLang="en-US" dirty="0">
                <a:latin typeface="DFKai-SB" panose="03000509000000000000" pitchFamily="65" charset="-120"/>
                <a:ea typeface="DFKai-SB" panose="03000509000000000000" pitchFamily="65" charset="-120"/>
              </a:rPr>
              <a:t>有助员工「多制程操作」。</a:t>
            </a:r>
            <a:endParaRPr lang="zh-TW" altLang="en-US" dirty="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所谓多制程操作是一个作业人员能够</a:t>
            </a:r>
            <a:r>
              <a:rPr lang="zh-TW" altLang="en-US" dirty="0">
                <a:solidFill>
                  <a:srgbClr val="000099"/>
                </a:solidFill>
                <a:latin typeface="DFKai-SB" panose="03000509000000000000" pitchFamily="65" charset="-120"/>
                <a:ea typeface="DFKai-SB" panose="03000509000000000000" pitchFamily="65" charset="-120"/>
              </a:rPr>
              <a:t>操作二个以上</a:t>
            </a:r>
            <a:r>
              <a:rPr lang="zh-TW" altLang="en-US" dirty="0">
                <a:latin typeface="DFKai-SB" panose="03000509000000000000" pitchFamily="65" charset="-120"/>
                <a:ea typeface="DFKai-SB" panose="03000509000000000000" pitchFamily="65" charset="-120"/>
              </a:rPr>
              <a:t>的不同制程，</a:t>
            </a:r>
            <a:r>
              <a:rPr lang="zh-TW" altLang="en-US" dirty="0">
                <a:ea typeface="DFKai-SB" panose="03000509000000000000" pitchFamily="65" charset="-120"/>
              </a:rPr>
              <a:t>而非一般工厂中所称的「</a:t>
            </a:r>
            <a:r>
              <a:rPr lang="zh-TW" altLang="en-US" dirty="0">
                <a:solidFill>
                  <a:srgbClr val="000099"/>
                </a:solidFill>
                <a:ea typeface="DFKai-SB" panose="03000509000000000000" pitchFamily="65" charset="-120"/>
              </a:rPr>
              <a:t>复能工</a:t>
            </a:r>
            <a:r>
              <a:rPr lang="zh-TW" altLang="en-US" dirty="0">
                <a:ea typeface="DFKai-SB" panose="03000509000000000000" pitchFamily="65" charset="-120"/>
              </a:rPr>
              <a:t>」，仅应用一种固定的工作。</a:t>
            </a:r>
            <a:endParaRPr lang="zh-TW" altLang="en-US" dirty="0">
              <a:ea typeface="DFKai-SB" panose="03000509000000000000" pitchFamily="65" charset="-120"/>
            </a:endParaRPr>
          </a:p>
          <a:p>
            <a:r>
              <a:rPr lang="en-US" altLang="zh-TW">
                <a:latin typeface="Arial" panose="020B0604020202020204" pitchFamily="34" charset="0"/>
                <a:ea typeface="DFKai-SB" panose="03000509000000000000" pitchFamily="65" charset="-120"/>
              </a:rPr>
              <a:t>NPS</a:t>
            </a:r>
            <a:r>
              <a:rPr lang="zh-TW" altLang="en-US" dirty="0">
                <a:latin typeface="DFKai-SB" panose="03000509000000000000" pitchFamily="65" charset="-120"/>
                <a:ea typeface="DFKai-SB" panose="03000509000000000000" pitchFamily="65" charset="-120"/>
              </a:rPr>
              <a:t>中除了建立流线生产</a:t>
            </a:r>
            <a:r>
              <a:rPr lang="en-US" altLang="zh-TW">
                <a:latin typeface="DFKai-SB" panose="03000509000000000000" pitchFamily="65" charset="-120"/>
                <a:ea typeface="DFKai-SB" panose="03000509000000000000" pitchFamily="65" charset="-120"/>
              </a:rPr>
              <a:t>(</a:t>
            </a:r>
            <a:r>
              <a:rPr lang="en-US" altLang="zh-TW">
                <a:latin typeface="Arial" panose="020B0604020202020204" pitchFamily="34" charset="0"/>
                <a:ea typeface="DFKai-SB" panose="03000509000000000000" pitchFamily="65" charset="-120"/>
              </a:rPr>
              <a:t>U</a:t>
            </a:r>
            <a:r>
              <a:rPr lang="zh-TW" altLang="en-US" dirty="0">
                <a:solidFill>
                  <a:srgbClr val="000099"/>
                </a:solidFill>
                <a:latin typeface="DFKai-SB" panose="03000509000000000000" pitchFamily="65" charset="-120"/>
                <a:ea typeface="DFKai-SB" panose="03000509000000000000" pitchFamily="65" charset="-120"/>
              </a:rPr>
              <a:t>型布置、废止离岛作业、专用型的小型设备及安全的作业环境</a:t>
            </a:r>
            <a:r>
              <a:rPr lang="en-US" altLang="zh-TW">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外，尚须考虑在此同时必须考虑以下几点</a:t>
            </a:r>
            <a:r>
              <a:rPr lang="en-US" altLang="zh-TW">
                <a:latin typeface="DFKai-SB" panose="03000509000000000000" pitchFamily="65" charset="-120"/>
                <a:ea typeface="DFKai-SB" panose="03000509000000000000" pitchFamily="65" charset="-120"/>
              </a:rPr>
              <a:t>:</a:t>
            </a:r>
            <a:endParaRPr lang="en-US" altLang="zh-TW">
              <a:latin typeface="DFKai-SB" panose="03000509000000000000" pitchFamily="65" charset="-120"/>
              <a:ea typeface="DFKai-SB" panose="03000509000000000000" pitchFamily="65" charset="-120"/>
            </a:endParaRPr>
          </a:p>
          <a:p>
            <a:r>
              <a:rPr lang="en-US" altLang="zh-TW">
                <a:latin typeface="DFKai-SB" panose="03000509000000000000" pitchFamily="65" charset="-120"/>
                <a:ea typeface="DFKai-SB" panose="03000509000000000000" pitchFamily="65" charset="-120"/>
              </a:rPr>
              <a:t>  </a:t>
            </a:r>
            <a:r>
              <a:rPr lang="en-US" altLang="zh-TW">
                <a:solidFill>
                  <a:srgbClr val="000099"/>
                </a:solidFill>
                <a:latin typeface="DFKai-SB" panose="03000509000000000000" pitchFamily="65" charset="-120"/>
                <a:ea typeface="DFKai-SB" panose="03000509000000000000" pitchFamily="65" charset="-120"/>
              </a:rPr>
              <a:t>(1).</a:t>
            </a:r>
            <a:r>
              <a:rPr lang="zh-TW" altLang="en-US" dirty="0">
                <a:solidFill>
                  <a:srgbClr val="000099"/>
                </a:solidFill>
                <a:latin typeface="DFKai-SB" panose="03000509000000000000" pitchFamily="65" charset="-120"/>
                <a:ea typeface="DFKai-SB" panose="03000509000000000000" pitchFamily="65" charset="-120"/>
              </a:rPr>
              <a:t>离人化</a:t>
            </a:r>
            <a:r>
              <a:rPr lang="en-US" altLang="zh-TW">
                <a:solidFill>
                  <a:srgbClr val="000099"/>
                </a:solidFill>
                <a:latin typeface="DFKai-SB" panose="03000509000000000000" pitchFamily="65" charset="-120"/>
                <a:ea typeface="DFKai-SB" panose="03000509000000000000" pitchFamily="65" charset="-120"/>
              </a:rPr>
              <a:t>:</a:t>
            </a:r>
            <a:r>
              <a:rPr lang="zh-TW" altLang="en-US" dirty="0">
                <a:ea typeface="DFKai-SB" panose="03000509000000000000" pitchFamily="65" charset="-120"/>
              </a:rPr>
              <a:t>人及机械的工作分离出来，</a:t>
            </a:r>
            <a:r>
              <a:rPr lang="zh-TW" altLang="en-US" dirty="0">
                <a:solidFill>
                  <a:srgbClr val="000099"/>
                </a:solidFill>
                <a:ea typeface="DFKai-SB" panose="03000509000000000000" pitchFamily="65" charset="-120"/>
              </a:rPr>
              <a:t>设备可以自动运作</a:t>
            </a:r>
            <a:r>
              <a:rPr lang="zh-TW" altLang="en-US" dirty="0">
                <a:ea typeface="DFKai-SB" panose="03000509000000000000" pitchFamily="65" charset="-120"/>
              </a:rPr>
              <a:t>，人员可以离开</a:t>
            </a:r>
            <a:endParaRPr lang="zh-TW" altLang="en-US">
              <a:solidFill>
                <a:srgbClr val="000099"/>
              </a:solidFill>
              <a:latin typeface="DFKai-SB" panose="03000509000000000000" pitchFamily="65" charset="-120"/>
              <a:ea typeface="DFKai-SB" panose="03000509000000000000" pitchFamily="65" charset="-120"/>
            </a:endParaRPr>
          </a:p>
          <a:p>
            <a:r>
              <a:rPr lang="zh-TW" altLang="en-US">
                <a:solidFill>
                  <a:srgbClr val="000099"/>
                </a:solidFill>
                <a:latin typeface="DFKai-SB" panose="03000509000000000000" pitchFamily="65" charset="-120"/>
                <a:ea typeface="DFKai-SB" panose="03000509000000000000" pitchFamily="65" charset="-120"/>
              </a:rPr>
              <a:t>  </a:t>
            </a:r>
            <a:r>
              <a:rPr lang="en-US" altLang="zh-TW">
                <a:solidFill>
                  <a:srgbClr val="000099"/>
                </a:solidFill>
                <a:latin typeface="DFKai-SB" panose="03000509000000000000" pitchFamily="65" charset="-120"/>
                <a:ea typeface="DFKai-SB" panose="03000509000000000000" pitchFamily="65" charset="-120"/>
              </a:rPr>
              <a:t>(2).</a:t>
            </a:r>
            <a:r>
              <a:rPr lang="zh-TW" altLang="en-US" dirty="0">
                <a:solidFill>
                  <a:srgbClr val="000099"/>
                </a:solidFill>
                <a:latin typeface="DFKai-SB" panose="03000509000000000000" pitchFamily="65" charset="-120"/>
                <a:ea typeface="DFKai-SB" panose="03000509000000000000" pitchFamily="65" charset="-120"/>
              </a:rPr>
              <a:t>走动作业：</a:t>
            </a:r>
            <a:r>
              <a:rPr lang="zh-TW" altLang="en-US" dirty="0">
                <a:latin typeface="DFKai-SB" panose="03000509000000000000" pitchFamily="65" charset="-120"/>
                <a:ea typeface="DFKai-SB" panose="03000509000000000000" pitchFamily="65" charset="-120"/>
              </a:rPr>
              <a:t>多制程操作使作业员</a:t>
            </a:r>
            <a:r>
              <a:rPr lang="zh-TW" altLang="en-US" dirty="0">
                <a:solidFill>
                  <a:srgbClr val="000099"/>
                </a:solidFill>
                <a:latin typeface="DFKai-SB" panose="03000509000000000000" pitchFamily="65" charset="-120"/>
                <a:ea typeface="DFKai-SB" panose="03000509000000000000" pitchFamily="65" charset="-120"/>
              </a:rPr>
              <a:t>能够操作多制程</a:t>
            </a:r>
            <a:r>
              <a:rPr lang="zh-TW" altLang="en-US" dirty="0">
                <a:latin typeface="DFKai-SB" panose="03000509000000000000" pitchFamily="65" charset="-120"/>
                <a:ea typeface="DFKai-SB" panose="03000509000000000000" pitchFamily="65" charset="-120"/>
              </a:rPr>
              <a:t>，</a:t>
            </a:r>
            <a:r>
              <a:rPr lang="zh-TW" altLang="en-US" dirty="0">
                <a:solidFill>
                  <a:srgbClr val="000099"/>
                </a:solidFill>
                <a:latin typeface="DFKai-SB" panose="03000509000000000000" pitchFamily="65" charset="-120"/>
                <a:ea typeface="DFKai-SB" panose="03000509000000000000" pitchFamily="65" charset="-120"/>
              </a:rPr>
              <a:t>不只在一个固定点工作</a:t>
            </a:r>
            <a:r>
              <a:rPr lang="zh-TW" altLang="en-US" dirty="0">
                <a:latin typeface="DFKai-SB" panose="03000509000000000000" pitchFamily="65" charset="-120"/>
                <a:ea typeface="DFKai-SB" panose="03000509000000000000" pitchFamily="65" charset="-120"/>
              </a:rPr>
              <a:t>。 </a:t>
            </a:r>
            <a:endParaRPr lang="zh-TW" altLang="en-US">
              <a:solidFill>
                <a:srgbClr val="000099"/>
              </a:solidFill>
              <a:latin typeface="DFKai-SB" panose="03000509000000000000" pitchFamily="65" charset="-120"/>
              <a:ea typeface="DFKai-SB" panose="03000509000000000000" pitchFamily="65" charset="-120"/>
            </a:endParaRPr>
          </a:p>
          <a:p>
            <a:r>
              <a:rPr lang="zh-TW" altLang="en-US">
                <a:solidFill>
                  <a:srgbClr val="000099"/>
                </a:solidFill>
                <a:latin typeface="DFKai-SB" panose="03000509000000000000" pitchFamily="65" charset="-120"/>
                <a:ea typeface="DFKai-SB" panose="03000509000000000000" pitchFamily="65" charset="-120"/>
              </a:rPr>
              <a:t>  </a:t>
            </a:r>
            <a:r>
              <a:rPr lang="en-US" altLang="zh-TW">
                <a:solidFill>
                  <a:srgbClr val="000099"/>
                </a:solidFill>
                <a:latin typeface="DFKai-SB" panose="03000509000000000000" pitchFamily="65" charset="-120"/>
                <a:ea typeface="DFKai-SB" panose="03000509000000000000" pitchFamily="65" charset="-120"/>
              </a:rPr>
              <a:t>(3).</a:t>
            </a:r>
            <a:r>
              <a:rPr lang="zh-TW" altLang="en-US" dirty="0">
                <a:solidFill>
                  <a:srgbClr val="000099"/>
                </a:solidFill>
                <a:latin typeface="DFKai-SB" panose="03000509000000000000" pitchFamily="65" charset="-120"/>
                <a:ea typeface="DFKai-SB" panose="03000509000000000000" pitchFamily="65" charset="-120"/>
              </a:rPr>
              <a:t>多能工的培养：</a:t>
            </a:r>
            <a:r>
              <a:rPr lang="zh-TW" altLang="en-US" dirty="0">
                <a:ea typeface="DFKai-SB" panose="03000509000000000000" pitchFamily="65" charset="-120"/>
              </a:rPr>
              <a:t>主要是要作到少人化的境界，提高生产力，</a:t>
            </a:r>
            <a:endParaRPr lang="zh-TW" altLang="en-US" dirty="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18114" name="标题 218113"/>
          <p:cNvSpPr>
            <a:spLocks noGrp="1"/>
          </p:cNvSpPr>
          <p:nvPr>
            <p:ph type="title"/>
          </p:nvPr>
        </p:nvSpPr>
        <p:spPr>
          <a:xfrm>
            <a:off x="809625" y="323850"/>
            <a:ext cx="8516938" cy="1260475"/>
          </a:xfrm>
          <a:ln/>
        </p:spPr>
        <p:txBody>
          <a:bodyPr lIns="104269" tIns="52135" rIns="104269" bIns="52135" anchor="ctr" anchorCtr="0"/>
          <a:p>
            <a:pPr algn="ctr"/>
            <a:r>
              <a:rPr lang="zh-TW" altLang="en-US" sz="4000" dirty="0">
                <a:solidFill>
                  <a:srgbClr val="990000"/>
                </a:solidFill>
                <a:ea typeface="DFKai-SB" panose="03000509000000000000" pitchFamily="65" charset="-120"/>
              </a:rPr>
              <a:t>多能工实施要点</a:t>
            </a:r>
            <a:endParaRPr lang="zh-TW" altLang="en-US" sz="4000" dirty="0">
              <a:solidFill>
                <a:srgbClr val="990000"/>
              </a:solidFill>
              <a:ea typeface="DFKai-SB" panose="03000509000000000000" pitchFamily="65" charset="-120"/>
            </a:endParaRPr>
          </a:p>
        </p:txBody>
      </p:sp>
      <p:sp>
        <p:nvSpPr>
          <p:cNvPr id="218115" name="文本占位符 218114"/>
          <p:cNvSpPr>
            <a:spLocks noGrp="1"/>
          </p:cNvSpPr>
          <p:nvPr>
            <p:ph type="body" idx="1"/>
          </p:nvPr>
        </p:nvSpPr>
        <p:spPr>
          <a:ln/>
        </p:spPr>
        <p:txBody>
          <a:bodyPr lIns="104269" tIns="52135" rIns="104269" bIns="52135"/>
          <a:p>
            <a:r>
              <a:rPr lang="en-US" altLang="zh-TW" sz="3200">
                <a:solidFill>
                  <a:srgbClr val="000099"/>
                </a:solidFill>
                <a:latin typeface="DFKai-SB" panose="03000509000000000000" pitchFamily="65" charset="-120"/>
                <a:ea typeface="DFKai-SB" panose="03000509000000000000" pitchFamily="65" charset="-120"/>
              </a:rPr>
              <a:t>(1).</a:t>
            </a:r>
            <a:r>
              <a:rPr lang="zh-TW" altLang="en-US" sz="3200" dirty="0">
                <a:solidFill>
                  <a:srgbClr val="000099"/>
                </a:solidFill>
                <a:latin typeface="DFKai-SB" panose="03000509000000000000" pitchFamily="65" charset="-120"/>
                <a:ea typeface="DFKai-SB" panose="03000509000000000000" pitchFamily="65" charset="-120"/>
              </a:rPr>
              <a:t>作业简单</a:t>
            </a:r>
            <a:endParaRPr lang="zh-TW" altLang="en-US" sz="3200" dirty="0">
              <a:solidFill>
                <a:srgbClr val="000099"/>
              </a:solidFill>
              <a:latin typeface="DFKai-SB" panose="03000509000000000000" pitchFamily="65" charset="-120"/>
              <a:ea typeface="DFKai-SB" panose="03000509000000000000" pitchFamily="65" charset="-120"/>
            </a:endParaRPr>
          </a:p>
          <a:p>
            <a:r>
              <a:rPr lang="en-US" altLang="zh-TW" sz="3200">
                <a:solidFill>
                  <a:srgbClr val="000099"/>
                </a:solidFill>
                <a:latin typeface="DFKai-SB" panose="03000509000000000000" pitchFamily="65" charset="-120"/>
                <a:ea typeface="DFKai-SB" panose="03000509000000000000" pitchFamily="65" charset="-120"/>
              </a:rPr>
              <a:t>(2).</a:t>
            </a:r>
            <a:r>
              <a:rPr lang="zh-TW" altLang="en-US" sz="3200" dirty="0">
                <a:solidFill>
                  <a:srgbClr val="000099"/>
                </a:solidFill>
                <a:latin typeface="DFKai-SB" panose="03000509000000000000" pitchFamily="65" charset="-120"/>
                <a:ea typeface="DFKai-SB" panose="03000509000000000000" pitchFamily="65" charset="-120"/>
              </a:rPr>
              <a:t>适当指导</a:t>
            </a:r>
            <a:endParaRPr lang="zh-TW" altLang="en-US" sz="3200" dirty="0">
              <a:solidFill>
                <a:srgbClr val="000099"/>
              </a:solidFill>
              <a:latin typeface="DFKai-SB" panose="03000509000000000000" pitchFamily="65" charset="-120"/>
              <a:ea typeface="DFKai-SB" panose="03000509000000000000" pitchFamily="65" charset="-120"/>
            </a:endParaRPr>
          </a:p>
          <a:p>
            <a:r>
              <a:rPr lang="en-US" altLang="zh-TW" sz="3200">
                <a:solidFill>
                  <a:srgbClr val="000099"/>
                </a:solidFill>
                <a:latin typeface="DFKai-SB" panose="03000509000000000000" pitchFamily="65" charset="-120"/>
                <a:ea typeface="DFKai-SB" panose="03000509000000000000" pitchFamily="65" charset="-120"/>
              </a:rPr>
              <a:t>(3).</a:t>
            </a:r>
            <a:r>
              <a:rPr lang="zh-TW" altLang="en-US" sz="3200" dirty="0">
                <a:solidFill>
                  <a:srgbClr val="000099"/>
                </a:solidFill>
                <a:latin typeface="DFKai-SB" panose="03000509000000000000" pitchFamily="65" charset="-120"/>
                <a:ea typeface="DFKai-SB" panose="03000509000000000000" pitchFamily="65" charset="-120"/>
              </a:rPr>
              <a:t>标准作业</a:t>
            </a:r>
            <a:endParaRPr lang="zh-TW" altLang="en-US" sz="3200" dirty="0">
              <a:solidFill>
                <a:srgbClr val="000099"/>
              </a:solidFill>
              <a:latin typeface="DFKai-SB" panose="03000509000000000000" pitchFamily="65" charset="-120"/>
              <a:ea typeface="DFKai-SB" panose="03000509000000000000" pitchFamily="65" charset="-120"/>
            </a:endParaRPr>
          </a:p>
          <a:p>
            <a:r>
              <a:rPr lang="en-US" altLang="zh-TW" sz="3200">
                <a:solidFill>
                  <a:srgbClr val="000099"/>
                </a:solidFill>
                <a:latin typeface="DFKai-SB" panose="03000509000000000000" pitchFamily="65" charset="-120"/>
                <a:ea typeface="DFKai-SB" panose="03000509000000000000" pitchFamily="65" charset="-120"/>
              </a:rPr>
              <a:t>(4).</a:t>
            </a:r>
            <a:r>
              <a:rPr lang="zh-TW" altLang="en-US" sz="3200" dirty="0">
                <a:solidFill>
                  <a:srgbClr val="000099"/>
                </a:solidFill>
                <a:latin typeface="DFKai-SB" panose="03000509000000000000" pitchFamily="65" charset="-120"/>
                <a:ea typeface="DFKai-SB" panose="03000509000000000000" pitchFamily="65" charset="-120"/>
              </a:rPr>
              <a:t>整体推展</a:t>
            </a:r>
            <a:endParaRPr lang="zh-TW" altLang="en-US" sz="3200" dirty="0">
              <a:solidFill>
                <a:srgbClr val="000099"/>
              </a:solidFill>
              <a:latin typeface="DFKai-SB" panose="03000509000000000000" pitchFamily="65" charset="-120"/>
              <a:ea typeface="DFKai-SB" panose="03000509000000000000" pitchFamily="65" charset="-120"/>
            </a:endParaRPr>
          </a:p>
          <a:p>
            <a:r>
              <a:rPr lang="en-US" altLang="zh-TW" sz="3200">
                <a:solidFill>
                  <a:srgbClr val="000099"/>
                </a:solidFill>
                <a:latin typeface="DFKai-SB" panose="03000509000000000000" pitchFamily="65" charset="-120"/>
                <a:ea typeface="DFKai-SB" panose="03000509000000000000" pitchFamily="65" charset="-120"/>
              </a:rPr>
              <a:t>(5).</a:t>
            </a:r>
            <a:r>
              <a:rPr lang="zh-TW" altLang="en-US" sz="3200" dirty="0">
                <a:solidFill>
                  <a:srgbClr val="000099"/>
                </a:solidFill>
                <a:latin typeface="DFKai-SB" panose="03000509000000000000" pitchFamily="65" charset="-120"/>
                <a:ea typeface="DFKai-SB" panose="03000509000000000000" pitchFamily="65" charset="-120"/>
              </a:rPr>
              <a:t>厘定计划</a:t>
            </a:r>
            <a:endParaRPr lang="zh-TW" altLang="en-US" sz="3200" dirty="0">
              <a:solidFill>
                <a:srgbClr val="000099"/>
              </a:solidFill>
              <a:latin typeface="DFKai-SB" panose="03000509000000000000" pitchFamily="65" charset="-120"/>
              <a:ea typeface="DFKai-SB" panose="03000509000000000000" pitchFamily="65" charset="-120"/>
            </a:endParaRPr>
          </a:p>
          <a:p>
            <a:r>
              <a:rPr lang="en-US" altLang="zh-TW" sz="3200">
                <a:solidFill>
                  <a:srgbClr val="000099"/>
                </a:solidFill>
                <a:latin typeface="DFKai-SB" panose="03000509000000000000" pitchFamily="65" charset="-120"/>
                <a:ea typeface="DFKai-SB" panose="03000509000000000000" pitchFamily="65" charset="-120"/>
              </a:rPr>
              <a:t>(6).</a:t>
            </a:r>
            <a:r>
              <a:rPr lang="zh-TW" altLang="en-US" sz="3200" dirty="0">
                <a:solidFill>
                  <a:srgbClr val="000099"/>
                </a:solidFill>
                <a:latin typeface="DFKai-SB" panose="03000509000000000000" pitchFamily="65" charset="-120"/>
                <a:ea typeface="DFKai-SB" panose="03000509000000000000" pitchFamily="65" charset="-120"/>
              </a:rPr>
              <a:t>改良设备</a:t>
            </a:r>
            <a:endParaRPr lang="zh-TW" altLang="en-US" sz="3200" dirty="0">
              <a:solidFill>
                <a:srgbClr val="000099"/>
              </a:solidFill>
              <a:latin typeface="DFKai-SB" panose="03000509000000000000" pitchFamily="65" charset="-120"/>
              <a:ea typeface="DFKai-SB" panose="03000509000000000000" pitchFamily="65" charset="-120"/>
            </a:endParaRPr>
          </a:p>
          <a:p>
            <a:r>
              <a:rPr lang="en-US" altLang="zh-TW" sz="3200">
                <a:solidFill>
                  <a:srgbClr val="000099"/>
                </a:solidFill>
                <a:latin typeface="DFKai-SB" panose="03000509000000000000" pitchFamily="65" charset="-120"/>
                <a:ea typeface="DFKai-SB" panose="03000509000000000000" pitchFamily="65" charset="-120"/>
              </a:rPr>
              <a:t>(7).</a:t>
            </a:r>
            <a:r>
              <a:rPr lang="zh-TW" altLang="en-US" sz="3200" dirty="0">
                <a:solidFill>
                  <a:srgbClr val="000099"/>
                </a:solidFill>
                <a:latin typeface="DFKai-SB" panose="03000509000000000000" pitchFamily="65" charset="-120"/>
                <a:ea typeface="DFKai-SB" panose="03000509000000000000" pitchFamily="65" charset="-120"/>
              </a:rPr>
              <a:t>絶对安全</a:t>
            </a:r>
            <a:endParaRPr lang="zh-TW" altLang="en-US" sz="3200" dirty="0">
              <a:solidFill>
                <a:srgbClr val="000099"/>
              </a:solidFill>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28354" name="标题 228353"/>
          <p:cNvSpPr>
            <a:spLocks noGrp="1"/>
          </p:cNvSpPr>
          <p:nvPr>
            <p:ph type="title"/>
          </p:nvPr>
        </p:nvSpPr>
        <p:spPr>
          <a:xfrm>
            <a:off x="522288" y="180975"/>
            <a:ext cx="8516937" cy="1260475"/>
          </a:xfrm>
          <a:ln/>
        </p:spPr>
        <p:txBody>
          <a:bodyPr lIns="104269" tIns="52135" rIns="104269" bIns="52135" anchor="ctr" anchorCtr="0"/>
          <a:p>
            <a:pPr algn="ctr"/>
            <a:r>
              <a:rPr lang="zh-TW" altLang="en-US" dirty="0">
                <a:solidFill>
                  <a:srgbClr val="990000"/>
                </a:solidFill>
                <a:ea typeface="DFKai-SB" panose="03000509000000000000" pitchFamily="65" charset="-120"/>
              </a:rPr>
              <a:t>教导「多能工」的技巧</a:t>
            </a:r>
            <a:endParaRPr lang="zh-TW" altLang="en-US" dirty="0">
              <a:solidFill>
                <a:srgbClr val="990000"/>
              </a:solidFill>
              <a:ea typeface="DFKai-SB" panose="03000509000000000000" pitchFamily="65" charset="-120"/>
            </a:endParaRPr>
          </a:p>
        </p:txBody>
      </p:sp>
      <p:sp>
        <p:nvSpPr>
          <p:cNvPr id="228355" name="文本占位符 228354"/>
          <p:cNvSpPr>
            <a:spLocks noGrp="1"/>
          </p:cNvSpPr>
          <p:nvPr>
            <p:ph type="body" idx="1"/>
          </p:nvPr>
        </p:nvSpPr>
        <p:spPr>
          <a:xfrm>
            <a:off x="738188" y="1476375"/>
            <a:ext cx="9493250" cy="4991100"/>
          </a:xfrm>
          <a:ln/>
        </p:spPr>
        <p:txBody>
          <a:bodyPr lIns="104269" tIns="52135" rIns="104269" bIns="52135"/>
          <a:p>
            <a:r>
              <a:rPr lang="zh-TW" altLang="en-US" dirty="0">
                <a:solidFill>
                  <a:srgbClr val="000099"/>
                </a:solidFill>
                <a:latin typeface="DFKai-SB" panose="03000509000000000000" pitchFamily="65" charset="-120"/>
                <a:ea typeface="DFKai-SB" panose="03000509000000000000" pitchFamily="65" charset="-120"/>
              </a:rPr>
              <a:t>步骤一</a:t>
            </a:r>
            <a:r>
              <a:rPr lang="en-US" altLang="zh-TW">
                <a:solidFill>
                  <a:srgbClr val="000099"/>
                </a:solidFill>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组成多能工培训小组。</a:t>
            </a:r>
            <a:endParaRPr lang="zh-TW" altLang="en-US" dirty="0">
              <a:latin typeface="DFKai-SB" panose="03000509000000000000" pitchFamily="65" charset="-120"/>
              <a:ea typeface="DFKai-SB" panose="03000509000000000000" pitchFamily="65" charset="-120"/>
            </a:endParaRPr>
          </a:p>
          <a:p>
            <a:r>
              <a:rPr lang="zh-TW" altLang="en-US" dirty="0">
                <a:solidFill>
                  <a:srgbClr val="000099"/>
                </a:solidFill>
                <a:latin typeface="DFKai-SB" panose="03000509000000000000" pitchFamily="65" charset="-120"/>
                <a:ea typeface="DFKai-SB" panose="03000509000000000000" pitchFamily="65" charset="-120"/>
              </a:rPr>
              <a:t>步骤二</a:t>
            </a:r>
            <a:r>
              <a:rPr lang="en-US" altLang="zh-TW">
                <a:solidFill>
                  <a:srgbClr val="000099"/>
                </a:solidFill>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依制程别调查作业员的技能现状。</a:t>
            </a:r>
            <a:endParaRPr lang="zh-TW" altLang="en-US" dirty="0">
              <a:latin typeface="DFKai-SB" panose="03000509000000000000" pitchFamily="65" charset="-120"/>
              <a:ea typeface="DFKai-SB" panose="03000509000000000000" pitchFamily="65" charset="-120"/>
            </a:endParaRPr>
          </a:p>
          <a:p>
            <a:r>
              <a:rPr lang="zh-TW" altLang="en-US" dirty="0">
                <a:solidFill>
                  <a:srgbClr val="000099"/>
                </a:solidFill>
                <a:latin typeface="DFKai-SB" panose="03000509000000000000" pitchFamily="65" charset="-120"/>
                <a:ea typeface="DFKai-SB" panose="03000509000000000000" pitchFamily="65" charset="-120"/>
              </a:rPr>
              <a:t>步骤三</a:t>
            </a:r>
            <a:r>
              <a:rPr lang="en-US" altLang="zh-TW">
                <a:solidFill>
                  <a:srgbClr val="000099"/>
                </a:solidFill>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善用「多能工训练计划表」，并设定各作业者的目 </a:t>
            </a:r>
            <a:endParaRPr lang="zh-TW" altLang="en-US" dirty="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       标。</a:t>
            </a:r>
            <a:endParaRPr lang="zh-TW" altLang="en-US" dirty="0">
              <a:latin typeface="DFKai-SB" panose="03000509000000000000" pitchFamily="65" charset="-120"/>
              <a:ea typeface="DFKai-SB" panose="03000509000000000000" pitchFamily="65" charset="-120"/>
            </a:endParaRPr>
          </a:p>
          <a:p>
            <a:r>
              <a:rPr lang="zh-TW" altLang="en-US" dirty="0">
                <a:solidFill>
                  <a:srgbClr val="000099"/>
                </a:solidFill>
                <a:latin typeface="DFKai-SB" panose="03000509000000000000" pitchFamily="65" charset="-120"/>
                <a:ea typeface="DFKai-SB" panose="03000509000000000000" pitchFamily="65" charset="-120"/>
              </a:rPr>
              <a:t>步骤四</a:t>
            </a:r>
            <a:r>
              <a:rPr lang="en-US" altLang="zh-TW">
                <a:solidFill>
                  <a:srgbClr val="000099"/>
                </a:solidFill>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有效地利用加班时间，安排多能工训练的进度表。</a:t>
            </a:r>
            <a:endParaRPr lang="zh-TW" altLang="en-US" dirty="0">
              <a:latin typeface="DFKai-SB" panose="03000509000000000000" pitchFamily="65" charset="-120"/>
              <a:ea typeface="DFKai-SB" panose="03000509000000000000" pitchFamily="65" charset="-120"/>
            </a:endParaRPr>
          </a:p>
          <a:p>
            <a:r>
              <a:rPr lang="zh-TW" altLang="en-US" dirty="0">
                <a:solidFill>
                  <a:srgbClr val="000099"/>
                </a:solidFill>
                <a:latin typeface="DFKai-SB" panose="03000509000000000000" pitchFamily="65" charset="-120"/>
                <a:ea typeface="DFKai-SB" panose="03000509000000000000" pitchFamily="65" charset="-120"/>
              </a:rPr>
              <a:t>步骤五</a:t>
            </a:r>
            <a:r>
              <a:rPr lang="en-US" altLang="zh-TW">
                <a:solidFill>
                  <a:srgbClr val="000099"/>
                </a:solidFill>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定期表扬，提高意识。</a:t>
            </a:r>
            <a:endParaRPr lang="zh-TW" altLang="en-US" dirty="0">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19138" name="标题 219137"/>
          <p:cNvSpPr>
            <a:spLocks noGrp="1"/>
          </p:cNvSpPr>
          <p:nvPr>
            <p:ph type="title"/>
          </p:nvPr>
        </p:nvSpPr>
        <p:spPr>
          <a:xfrm>
            <a:off x="522288" y="252413"/>
            <a:ext cx="8516937" cy="1260475"/>
          </a:xfrm>
          <a:ln/>
        </p:spPr>
        <p:txBody>
          <a:bodyPr lIns="104269" tIns="52135" rIns="104269" bIns="52135" anchor="ctr" anchorCtr="0"/>
          <a:p>
            <a:pPr algn="ctr"/>
            <a:r>
              <a:rPr lang="zh-TW" altLang="en-US" sz="4000" dirty="0">
                <a:solidFill>
                  <a:srgbClr val="990000"/>
                </a:solidFill>
                <a:ea typeface="DFKai-SB" panose="03000509000000000000" pitchFamily="65" charset="-120"/>
              </a:rPr>
              <a:t>动作的三不政策</a:t>
            </a:r>
            <a:endParaRPr lang="zh-TW" altLang="en-US" sz="4000" dirty="0">
              <a:solidFill>
                <a:srgbClr val="990000"/>
              </a:solidFill>
              <a:ea typeface="DFKai-SB" panose="03000509000000000000" pitchFamily="65" charset="-120"/>
            </a:endParaRPr>
          </a:p>
        </p:txBody>
      </p:sp>
      <p:sp>
        <p:nvSpPr>
          <p:cNvPr id="219139" name="文本占位符 219138"/>
          <p:cNvSpPr>
            <a:spLocks noGrp="1"/>
          </p:cNvSpPr>
          <p:nvPr>
            <p:ph type="body" idx="1"/>
          </p:nvPr>
        </p:nvSpPr>
        <p:spPr>
          <a:xfrm>
            <a:off x="522288" y="1620838"/>
            <a:ext cx="9623425" cy="4991100"/>
          </a:xfrm>
          <a:ln/>
        </p:spPr>
        <p:txBody>
          <a:bodyPr lIns="104269" tIns="52135" rIns="104269" bIns="52135"/>
          <a:p>
            <a:r>
              <a:rPr lang="en-US" altLang="zh-TW" sz="3200">
                <a:solidFill>
                  <a:srgbClr val="000099"/>
                </a:solidFill>
                <a:latin typeface="DFKai-SB" panose="03000509000000000000" pitchFamily="65" charset="-120"/>
                <a:ea typeface="DFKai-SB" panose="03000509000000000000" pitchFamily="65" charset="-120"/>
              </a:rPr>
              <a:t>(1).</a:t>
            </a:r>
            <a:r>
              <a:rPr lang="zh-TW" altLang="en-US" sz="3200" dirty="0">
                <a:solidFill>
                  <a:srgbClr val="000099"/>
                </a:solidFill>
                <a:latin typeface="DFKai-SB" panose="03000509000000000000" pitchFamily="65" charset="-120"/>
                <a:ea typeface="DFKai-SB" panose="03000509000000000000" pitchFamily="65" charset="-120"/>
              </a:rPr>
              <a:t>不摇头－固定零件减少寻找时间</a:t>
            </a:r>
            <a:endParaRPr lang="zh-TW" altLang="en-US" sz="3200" dirty="0">
              <a:solidFill>
                <a:srgbClr val="000099"/>
              </a:solidFill>
              <a:latin typeface="DFKai-SB" panose="03000509000000000000" pitchFamily="65" charset="-120"/>
              <a:ea typeface="DFKai-SB" panose="03000509000000000000" pitchFamily="65" charset="-120"/>
            </a:endParaRPr>
          </a:p>
          <a:p>
            <a:endParaRPr lang="zh-TW" altLang="en-US" sz="3200" dirty="0">
              <a:solidFill>
                <a:srgbClr val="000099"/>
              </a:solidFill>
              <a:latin typeface="DFKai-SB" panose="03000509000000000000" pitchFamily="65" charset="-120"/>
              <a:ea typeface="DFKai-SB" panose="03000509000000000000" pitchFamily="65" charset="-120"/>
            </a:endParaRPr>
          </a:p>
          <a:p>
            <a:r>
              <a:rPr lang="en-US" altLang="zh-TW" sz="3200">
                <a:solidFill>
                  <a:srgbClr val="000099"/>
                </a:solidFill>
                <a:latin typeface="DFKai-SB" panose="03000509000000000000" pitchFamily="65" charset="-120"/>
                <a:ea typeface="DFKai-SB" panose="03000509000000000000" pitchFamily="65" charset="-120"/>
              </a:rPr>
              <a:t>(2).</a:t>
            </a:r>
            <a:r>
              <a:rPr lang="zh-TW" altLang="en-US" sz="3200" dirty="0">
                <a:solidFill>
                  <a:srgbClr val="000099"/>
                </a:solidFill>
                <a:latin typeface="DFKai-SB" panose="03000509000000000000" pitchFamily="65" charset="-120"/>
                <a:ea typeface="DFKai-SB" panose="03000509000000000000" pitchFamily="65" charset="-120"/>
              </a:rPr>
              <a:t>不转身－设定动作避免时间浪费并引起疲劳</a:t>
            </a:r>
            <a:endParaRPr lang="zh-TW" altLang="en-US" sz="3200" dirty="0">
              <a:solidFill>
                <a:srgbClr val="000099"/>
              </a:solidFill>
              <a:latin typeface="DFKai-SB" panose="03000509000000000000" pitchFamily="65" charset="-120"/>
              <a:ea typeface="DFKai-SB" panose="03000509000000000000" pitchFamily="65" charset="-120"/>
            </a:endParaRPr>
          </a:p>
          <a:p>
            <a:endParaRPr lang="zh-TW" altLang="en-US" sz="3200" dirty="0">
              <a:solidFill>
                <a:srgbClr val="000099"/>
              </a:solidFill>
              <a:latin typeface="DFKai-SB" panose="03000509000000000000" pitchFamily="65" charset="-120"/>
              <a:ea typeface="DFKai-SB" panose="03000509000000000000" pitchFamily="65" charset="-120"/>
            </a:endParaRPr>
          </a:p>
          <a:p>
            <a:r>
              <a:rPr lang="en-US" altLang="zh-TW" sz="3200">
                <a:solidFill>
                  <a:srgbClr val="000099"/>
                </a:solidFill>
                <a:latin typeface="DFKai-SB" panose="03000509000000000000" pitchFamily="65" charset="-120"/>
                <a:ea typeface="DFKai-SB" panose="03000509000000000000" pitchFamily="65" charset="-120"/>
              </a:rPr>
              <a:t>(3).</a:t>
            </a:r>
            <a:r>
              <a:rPr lang="zh-TW" altLang="en-US" sz="3200" dirty="0">
                <a:solidFill>
                  <a:srgbClr val="000099"/>
                </a:solidFill>
                <a:latin typeface="DFKai-SB" panose="03000509000000000000" pitchFamily="65" charset="-120"/>
                <a:ea typeface="DFKai-SB" panose="03000509000000000000" pitchFamily="65" charset="-120"/>
              </a:rPr>
              <a:t>不插秧－尽量空出双手</a:t>
            </a:r>
            <a:r>
              <a:rPr lang="zh-TW" altLang="en-US" dirty="0">
                <a:solidFill>
                  <a:srgbClr val="000099"/>
                </a:solidFill>
                <a:latin typeface="DFKai-SB" panose="03000509000000000000" pitchFamily="65" charset="-120"/>
                <a:ea typeface="DFKai-SB" panose="03000509000000000000" pitchFamily="65" charset="-120"/>
              </a:rPr>
              <a:t>，</a:t>
            </a:r>
            <a:r>
              <a:rPr lang="zh-TW" altLang="en-US" sz="3200" dirty="0">
                <a:solidFill>
                  <a:srgbClr val="000099"/>
                </a:solidFill>
                <a:latin typeface="DFKai-SB" panose="03000509000000000000" pitchFamily="65" charset="-120"/>
                <a:ea typeface="DFKai-SB" panose="03000509000000000000" pitchFamily="65" charset="-120"/>
              </a:rPr>
              <a:t>不做重复动作</a:t>
            </a:r>
            <a:endParaRPr lang="zh-TW" altLang="en-US" sz="3200" dirty="0">
              <a:solidFill>
                <a:srgbClr val="000099"/>
              </a:solidFill>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20162" name="标题 220161"/>
          <p:cNvSpPr>
            <a:spLocks noGrp="1"/>
          </p:cNvSpPr>
          <p:nvPr>
            <p:ph type="title"/>
          </p:nvPr>
        </p:nvSpPr>
        <p:spPr>
          <a:ln/>
        </p:spPr>
        <p:txBody>
          <a:bodyPr lIns="104269" tIns="52135" rIns="104269" bIns="52135" anchor="ctr" anchorCtr="0"/>
          <a:p>
            <a:pPr algn="ctr"/>
            <a:r>
              <a:rPr lang="zh-TW" altLang="en-US" sz="4000" dirty="0">
                <a:solidFill>
                  <a:srgbClr val="990000"/>
                </a:solidFill>
                <a:ea typeface="DFKai-SB" panose="03000509000000000000" pitchFamily="65" charset="-120"/>
              </a:rPr>
              <a:t>动作改善的二十个原则</a:t>
            </a:r>
            <a:endParaRPr lang="zh-TW" altLang="en-US" sz="4000" dirty="0">
              <a:solidFill>
                <a:srgbClr val="990000"/>
              </a:solidFill>
              <a:ea typeface="DFKai-SB" panose="03000509000000000000" pitchFamily="65" charset="-120"/>
            </a:endParaRPr>
          </a:p>
        </p:txBody>
      </p:sp>
      <p:sp>
        <p:nvSpPr>
          <p:cNvPr id="220164" name="文本占位符 220163"/>
          <p:cNvSpPr>
            <a:spLocks noGrp="1"/>
          </p:cNvSpPr>
          <p:nvPr>
            <p:ph type="body" sz="half" idx="1"/>
          </p:nvPr>
        </p:nvSpPr>
        <p:spPr>
          <a:xfrm>
            <a:off x="534988" y="1763713"/>
            <a:ext cx="4735512" cy="4991100"/>
          </a:xfrm>
          <a:ln/>
        </p:spPr>
        <p:txBody>
          <a:bodyPr lIns="104269" tIns="52135" rIns="104269" bIns="52135"/>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a:t>
            </a:r>
            <a:r>
              <a:rPr lang="zh-TW" altLang="en-US" sz="1900" dirty="0">
                <a:latin typeface="DFKai-SB" panose="03000509000000000000" pitchFamily="65" charset="-120"/>
                <a:ea typeface="DFKai-SB" panose="03000509000000000000" pitchFamily="65" charset="-120"/>
              </a:rPr>
              <a:t>两手同时开始及完成动作</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(2).</a:t>
            </a:r>
            <a:r>
              <a:rPr lang="zh-TW" altLang="en-US" sz="1900" dirty="0">
                <a:latin typeface="DFKai-SB" panose="03000509000000000000" pitchFamily="65" charset="-120"/>
                <a:ea typeface="DFKai-SB" panose="03000509000000000000" pitchFamily="65" charset="-120"/>
              </a:rPr>
              <a:t>除休息时间外</a:t>
            </a:r>
            <a:r>
              <a:rPr lang="en-US" altLang="zh-TW" sz="1900">
                <a:latin typeface="DFKai-SB" panose="03000509000000000000" pitchFamily="65" charset="-120"/>
                <a:ea typeface="DFKai-SB" panose="03000509000000000000" pitchFamily="65" charset="-120"/>
              </a:rPr>
              <a:t>,</a:t>
            </a:r>
            <a:r>
              <a:rPr lang="zh-TW" altLang="en-US" sz="1900" dirty="0">
                <a:latin typeface="DFKai-SB" panose="03000509000000000000" pitchFamily="65" charset="-120"/>
                <a:ea typeface="DFKai-SB" panose="03000509000000000000" pitchFamily="65" charset="-120"/>
              </a:rPr>
              <a:t>两手不应同时空闲</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(3).</a:t>
            </a:r>
            <a:r>
              <a:rPr lang="zh-TW" altLang="en-US" sz="1900" dirty="0">
                <a:latin typeface="DFKai-SB" panose="03000509000000000000" pitchFamily="65" charset="-120"/>
                <a:ea typeface="DFKai-SB" panose="03000509000000000000" pitchFamily="65" charset="-120"/>
              </a:rPr>
              <a:t>两臂之动作应反向同时对称</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(4).</a:t>
            </a:r>
            <a:r>
              <a:rPr lang="zh-TW" altLang="en-US" sz="1900" dirty="0">
                <a:latin typeface="DFKai-SB" panose="03000509000000000000" pitchFamily="65" charset="-120"/>
                <a:ea typeface="DFKai-SB" panose="03000509000000000000" pitchFamily="65" charset="-120"/>
              </a:rPr>
              <a:t>尽可能以最低级动作工作</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(5).</a:t>
            </a:r>
            <a:r>
              <a:rPr lang="zh-TW" altLang="en-US" sz="1900" dirty="0">
                <a:latin typeface="DFKai-SB" panose="03000509000000000000" pitchFamily="65" charset="-120"/>
                <a:ea typeface="DFKai-SB" panose="03000509000000000000" pitchFamily="65" charset="-120"/>
              </a:rPr>
              <a:t>尽可能利用物体的动量</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(6).</a:t>
            </a:r>
            <a:r>
              <a:rPr lang="zh-TW" altLang="en-US" sz="1900" dirty="0">
                <a:latin typeface="DFKai-SB" panose="03000509000000000000" pitchFamily="65" charset="-120"/>
                <a:ea typeface="DFKai-SB" panose="03000509000000000000" pitchFamily="65" charset="-120"/>
              </a:rPr>
              <a:t>连续式曲线运动较方同突变的直线        </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zh-TW" altLang="en-US" sz="1900" dirty="0">
                <a:latin typeface="DFKai-SB" panose="03000509000000000000" pitchFamily="65" charset="-120"/>
                <a:ea typeface="DFKai-SB" panose="03000509000000000000" pitchFamily="65" charset="-120"/>
              </a:rPr>
              <a:t>    运动为佳</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(7).</a:t>
            </a:r>
            <a:r>
              <a:rPr lang="zh-TW" altLang="en-US" sz="1900" dirty="0">
                <a:latin typeface="DFKai-SB" panose="03000509000000000000" pitchFamily="65" charset="-120"/>
                <a:ea typeface="DFKai-SB" panose="03000509000000000000" pitchFamily="65" charset="-120"/>
              </a:rPr>
              <a:t>弹道式运动较轻快</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(8).</a:t>
            </a:r>
            <a:r>
              <a:rPr lang="zh-TW" altLang="en-US" sz="1900" dirty="0">
                <a:latin typeface="DFKai-SB" panose="03000509000000000000" pitchFamily="65" charset="-120"/>
                <a:ea typeface="DFKai-SB" panose="03000509000000000000" pitchFamily="65" charset="-120"/>
              </a:rPr>
              <a:t>动作宜轻松有节奏</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(9).</a:t>
            </a:r>
            <a:r>
              <a:rPr lang="zh-TW" altLang="en-US" sz="1900" dirty="0">
                <a:latin typeface="DFKai-SB" panose="03000509000000000000" pitchFamily="65" charset="-120"/>
                <a:ea typeface="DFKai-SB" panose="03000509000000000000" pitchFamily="65" charset="-120"/>
              </a:rPr>
              <a:t>工具物料应置于固定处所</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(10).</a:t>
            </a:r>
            <a:r>
              <a:rPr lang="zh-TW" altLang="en-US" sz="1900" dirty="0">
                <a:latin typeface="DFKai-SB" panose="03000509000000000000" pitchFamily="65" charset="-120"/>
                <a:ea typeface="DFKai-SB" panose="03000509000000000000" pitchFamily="65" charset="-120"/>
              </a:rPr>
              <a:t>工具物料装置应依工作顺序排列并置</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zh-TW" altLang="en-US" sz="1900" dirty="0">
                <a:latin typeface="DFKai-SB" panose="03000509000000000000" pitchFamily="65" charset="-120"/>
                <a:ea typeface="DFKai-SB" panose="03000509000000000000" pitchFamily="65" charset="-120"/>
              </a:rPr>
              <a:t>     于近处</a:t>
            </a:r>
            <a:endParaRPr lang="zh-TW" altLang="en-US" sz="1900" dirty="0">
              <a:latin typeface="DFKai-SB" panose="03000509000000000000" pitchFamily="65" charset="-120"/>
              <a:ea typeface="DFKai-SB" panose="03000509000000000000" pitchFamily="65" charset="-120"/>
            </a:endParaRPr>
          </a:p>
        </p:txBody>
      </p:sp>
      <p:sp>
        <p:nvSpPr>
          <p:cNvPr id="220165" name="文本占位符 220164"/>
          <p:cNvSpPr>
            <a:spLocks noGrp="1"/>
          </p:cNvSpPr>
          <p:nvPr>
            <p:ph type="body" sz="half" idx="2"/>
          </p:nvPr>
        </p:nvSpPr>
        <p:spPr>
          <a:xfrm>
            <a:off x="5422900" y="1763713"/>
            <a:ext cx="4735513" cy="4991100"/>
          </a:xfrm>
          <a:ln/>
        </p:spPr>
        <p:txBody>
          <a:bodyPr lIns="104269" tIns="52135" rIns="104269" bIns="52135"/>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(11).</a:t>
            </a:r>
            <a:r>
              <a:rPr lang="zh-TW" altLang="en-US" sz="1900" dirty="0">
                <a:latin typeface="DFKai-SB" panose="03000509000000000000" pitchFamily="65" charset="-120"/>
                <a:ea typeface="DFKai-SB" panose="03000509000000000000" pitchFamily="65" charset="-120"/>
              </a:rPr>
              <a:t>利用重力喂料</a:t>
            </a:r>
            <a:r>
              <a:rPr lang="en-US" altLang="zh-TW" sz="1900">
                <a:latin typeface="DFKai-SB" panose="03000509000000000000" pitchFamily="65" charset="-120"/>
                <a:ea typeface="DFKai-SB" panose="03000509000000000000" pitchFamily="65" charset="-120"/>
              </a:rPr>
              <a:t>,</a:t>
            </a:r>
            <a:r>
              <a:rPr lang="zh-TW" altLang="en-US" sz="1900" dirty="0">
                <a:latin typeface="DFKai-SB" panose="03000509000000000000" pitchFamily="65" charset="-120"/>
                <a:ea typeface="DFKai-SB" panose="03000509000000000000" pitchFamily="65" charset="-120"/>
              </a:rPr>
              <a:t>愈近愈佳</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(12).</a:t>
            </a:r>
            <a:r>
              <a:rPr lang="zh-TW" altLang="en-US" sz="1900" dirty="0">
                <a:latin typeface="DFKai-SB" panose="03000509000000000000" pitchFamily="65" charset="-120"/>
                <a:ea typeface="DFKai-SB" panose="03000509000000000000" pitchFamily="65" charset="-120"/>
              </a:rPr>
              <a:t>利用重力坠送</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(13).</a:t>
            </a:r>
            <a:r>
              <a:rPr lang="zh-TW" altLang="en-US" sz="1900" dirty="0">
                <a:latin typeface="DFKai-SB" panose="03000509000000000000" pitchFamily="65" charset="-120"/>
                <a:ea typeface="DFKai-SB" panose="03000509000000000000" pitchFamily="65" charset="-120"/>
              </a:rPr>
              <a:t>适当之照明</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(14).</a:t>
            </a:r>
            <a:r>
              <a:rPr lang="zh-TW" altLang="en-US" sz="1900" dirty="0">
                <a:latin typeface="DFKai-SB" panose="03000509000000000000" pitchFamily="65" charset="-120"/>
                <a:ea typeface="DFKai-SB" panose="03000509000000000000" pitchFamily="65" charset="-120"/>
              </a:rPr>
              <a:t>工作台椅高度应适当舒适</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(15).</a:t>
            </a:r>
            <a:r>
              <a:rPr lang="zh-TW" altLang="en-US" sz="1900" dirty="0">
                <a:latin typeface="DFKai-SB" panose="03000509000000000000" pitchFamily="65" charset="-120"/>
                <a:ea typeface="DFKai-SB" panose="03000509000000000000" pitchFamily="65" charset="-120"/>
              </a:rPr>
              <a:t>尽量以足踏</a:t>
            </a:r>
            <a:r>
              <a:rPr lang="en-US" altLang="zh-TW" sz="1900">
                <a:latin typeface="DFKai-SB" panose="03000509000000000000" pitchFamily="65" charset="-120"/>
                <a:ea typeface="DFKai-SB" panose="03000509000000000000" pitchFamily="65" charset="-120"/>
              </a:rPr>
              <a:t>,</a:t>
            </a:r>
            <a:r>
              <a:rPr lang="zh-TW" altLang="en-US" sz="1900" dirty="0">
                <a:latin typeface="DFKai-SB" panose="03000509000000000000" pitchFamily="65" charset="-120"/>
                <a:ea typeface="DFKai-SB" panose="03000509000000000000" pitchFamily="65" charset="-120"/>
              </a:rPr>
              <a:t>夹具替代人手的工作</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(16).</a:t>
            </a:r>
            <a:r>
              <a:rPr lang="zh-TW" altLang="en-US" sz="1900" dirty="0">
                <a:latin typeface="DFKai-SB" panose="03000509000000000000" pitchFamily="65" charset="-120"/>
                <a:ea typeface="DFKai-SB" panose="03000509000000000000" pitchFamily="65" charset="-120"/>
              </a:rPr>
              <a:t>尽可能工具合并使用</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(17).</a:t>
            </a:r>
            <a:r>
              <a:rPr lang="zh-TW" altLang="en-US" sz="1900" dirty="0">
                <a:latin typeface="DFKai-SB" panose="03000509000000000000" pitchFamily="65" charset="-120"/>
                <a:ea typeface="DFKai-SB" panose="03000509000000000000" pitchFamily="65" charset="-120"/>
              </a:rPr>
              <a:t>工具</a:t>
            </a:r>
            <a:r>
              <a:rPr lang="en-US" altLang="zh-TW" sz="1900">
                <a:latin typeface="DFKai-SB" panose="03000509000000000000" pitchFamily="65" charset="-120"/>
                <a:ea typeface="DFKai-SB" panose="03000509000000000000" pitchFamily="65" charset="-120"/>
              </a:rPr>
              <a:t>,</a:t>
            </a:r>
            <a:r>
              <a:rPr lang="zh-TW" altLang="en-US" sz="1900" dirty="0">
                <a:latin typeface="DFKai-SB" panose="03000509000000000000" pitchFamily="65" charset="-120"/>
                <a:ea typeface="DFKai-SB" panose="03000509000000000000" pitchFamily="65" charset="-120"/>
              </a:rPr>
              <a:t>物料预放在工作位置</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(18).</a:t>
            </a:r>
            <a:r>
              <a:rPr lang="zh-TW" altLang="en-US" sz="1900" dirty="0">
                <a:latin typeface="DFKai-SB" panose="03000509000000000000" pitchFamily="65" charset="-120"/>
                <a:ea typeface="DFKai-SB" panose="03000509000000000000" pitchFamily="65" charset="-120"/>
              </a:rPr>
              <a:t>依手指负荷能力分配工作</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(19).</a:t>
            </a:r>
            <a:r>
              <a:rPr lang="zh-TW" altLang="en-US" sz="1900" dirty="0">
                <a:latin typeface="DFKai-SB" panose="03000509000000000000" pitchFamily="65" charset="-120"/>
                <a:ea typeface="DFKai-SB" panose="03000509000000000000" pitchFamily="65" charset="-120"/>
              </a:rPr>
              <a:t>手柄接触面尽量加大</a:t>
            </a:r>
            <a:endParaRPr lang="zh-TW" altLang="en-US" sz="1900" dirty="0">
              <a:latin typeface="DFKai-SB" panose="03000509000000000000" pitchFamily="65" charset="-120"/>
              <a:ea typeface="DFKai-SB" panose="03000509000000000000" pitchFamily="65" charset="-120"/>
            </a:endParaRPr>
          </a:p>
          <a:p>
            <a:pPr>
              <a:buClr>
                <a:srgbClr val="990000"/>
              </a:buClr>
              <a:buSzPct val="80000"/>
              <a:buFont typeface="Wingdings" panose="05000000000000000000" pitchFamily="2" charset="2"/>
            </a:pPr>
            <a:r>
              <a:rPr lang="en-US" altLang="zh-TW" sz="1900">
                <a:latin typeface="DFKai-SB" panose="03000509000000000000" pitchFamily="65" charset="-120"/>
                <a:ea typeface="DFKai-SB" panose="03000509000000000000" pitchFamily="65" charset="-120"/>
              </a:rPr>
              <a:t>(20).</a:t>
            </a:r>
            <a:r>
              <a:rPr lang="zh-TW" altLang="en-US" sz="1900" dirty="0">
                <a:latin typeface="DFKai-SB" panose="03000509000000000000" pitchFamily="65" charset="-120"/>
                <a:ea typeface="DFKai-SB" panose="03000509000000000000" pitchFamily="65" charset="-120"/>
              </a:rPr>
              <a:t>操作杆应尽可能减少变更姿势</a:t>
            </a:r>
            <a:endParaRPr lang="zh-TW" altLang="en-US" sz="1900">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24258" name="标题 224257"/>
          <p:cNvSpPr>
            <a:spLocks noGrp="1"/>
          </p:cNvSpPr>
          <p:nvPr>
            <p:ph type="title"/>
          </p:nvPr>
        </p:nvSpPr>
        <p:spPr>
          <a:xfrm>
            <a:off x="2754313" y="2844800"/>
            <a:ext cx="5113337" cy="1260475"/>
          </a:xfrm>
          <a:ln/>
        </p:spPr>
        <p:txBody>
          <a:bodyPr lIns="104269" tIns="52135" rIns="104269" bIns="52135" anchor="ctr" anchorCtr="0"/>
          <a:p>
            <a:pPr algn="ctr"/>
            <a:r>
              <a:rPr lang="zh-TW" altLang="en-US" sz="4000" dirty="0">
                <a:solidFill>
                  <a:srgbClr val="990000"/>
                </a:solidFill>
                <a:latin typeface="DFKai-SB" panose="03000509000000000000" pitchFamily="65" charset="-120"/>
                <a:ea typeface="DFKai-SB" panose="03000509000000000000" pitchFamily="65" charset="-120"/>
              </a:rPr>
              <a:t>～ 结   论 ～</a:t>
            </a:r>
            <a:endParaRPr lang="zh-TW" altLang="en-US" sz="4000" dirty="0">
              <a:solidFill>
                <a:srgbClr val="990000"/>
              </a:solidFill>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22217" name="矩形 222216"/>
          <p:cNvSpPr/>
          <p:nvPr/>
        </p:nvSpPr>
        <p:spPr>
          <a:xfrm>
            <a:off x="1601788" y="1116013"/>
            <a:ext cx="7777162" cy="720725"/>
          </a:xfrm>
          <a:prstGeom prst="rect">
            <a:avLst/>
          </a:prstGeom>
          <a:noFill/>
          <a:ln w="38100" cap="flat" cmpd="sng">
            <a:solidFill>
              <a:srgbClr val="FF0000"/>
            </a:solidFill>
            <a:prstDash val="solid"/>
            <a:miter/>
            <a:headEnd type="none" w="med" len="med"/>
            <a:tailEnd type="none" w="med" len="med"/>
          </a:ln>
        </p:spPr>
        <p:txBody>
          <a:bodyPr/>
          <a:p>
            <a:endParaRPr lang="zh-CN" altLang="en-US"/>
          </a:p>
        </p:txBody>
      </p:sp>
      <p:sp>
        <p:nvSpPr>
          <p:cNvPr id="222218" name="矩形 222217"/>
          <p:cNvSpPr/>
          <p:nvPr/>
        </p:nvSpPr>
        <p:spPr>
          <a:xfrm>
            <a:off x="1601788" y="2700338"/>
            <a:ext cx="7777162" cy="1368425"/>
          </a:xfrm>
          <a:prstGeom prst="rect">
            <a:avLst/>
          </a:prstGeom>
          <a:noFill/>
          <a:ln w="38100" cap="flat" cmpd="sng">
            <a:solidFill>
              <a:srgbClr val="FF0000"/>
            </a:solidFill>
            <a:prstDash val="solid"/>
            <a:miter/>
            <a:headEnd type="none" w="med" len="med"/>
            <a:tailEnd type="none" w="med" len="med"/>
          </a:ln>
        </p:spPr>
        <p:txBody>
          <a:bodyPr/>
          <a:p>
            <a:endParaRPr lang="zh-CN" altLang="en-US"/>
          </a:p>
        </p:txBody>
      </p:sp>
      <p:grpSp>
        <p:nvGrpSpPr>
          <p:cNvPr id="4" name="组合 3"/>
          <p:cNvGrpSpPr/>
          <p:nvPr/>
        </p:nvGrpSpPr>
        <p:grpSpPr>
          <a:xfrm>
            <a:off x="1025525" y="0"/>
            <a:ext cx="8497570" cy="6943090"/>
            <a:chOff x="1615" y="0"/>
            <a:chExt cx="13382" cy="10934"/>
          </a:xfrm>
        </p:grpSpPr>
        <p:pic>
          <p:nvPicPr>
            <p:cNvPr id="222216" name="图片 222215" descr="NPS比較表"/>
            <p:cNvPicPr>
              <a:picLocks noChangeAspect="1"/>
            </p:cNvPicPr>
            <p:nvPr/>
          </p:nvPicPr>
          <p:blipFill>
            <a:blip r:embed="rId1"/>
            <a:stretch>
              <a:fillRect/>
            </a:stretch>
          </p:blipFill>
          <p:spPr>
            <a:xfrm>
              <a:off x="1615" y="0"/>
              <a:ext cx="13383" cy="10935"/>
            </a:xfrm>
            <a:prstGeom prst="rect">
              <a:avLst/>
            </a:prstGeom>
            <a:noFill/>
            <a:ln w="9525">
              <a:noFill/>
            </a:ln>
          </p:spPr>
        </p:pic>
        <p:sp>
          <p:nvSpPr>
            <p:cNvPr id="3" name="矩形 2"/>
            <p:cNvSpPr/>
            <p:nvPr>
              <p:custDataLst>
                <p:tags r:id="rId2"/>
              </p:custDataLst>
            </p:nvPr>
          </p:nvSpPr>
          <p:spPr>
            <a:xfrm>
              <a:off x="7626" y="57"/>
              <a:ext cx="794" cy="567"/>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p>
              <a:pPr algn="ctr"/>
              <a:endParaRPr lang="zh-CN" altLang="en-US"/>
            </a:p>
          </p:txBody>
        </p:sp>
      </p:grpSp>
    </p:spTree>
  </p:cSld>
  <p:clrMapOvr>
    <a:masterClrMapping/>
  </p:clrMapOvr>
  <p:transition spd="slow">
    <p:wedge/>
    <p:sndAc>
      <p:stSnd>
        <p:snd r:embed="rId3"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22217"/>
                                        </p:tgtEl>
                                        <p:attrNameLst>
                                          <p:attrName>style.visibility</p:attrName>
                                        </p:attrNameLst>
                                      </p:cBhvr>
                                      <p:to>
                                        <p:strVal val="visible"/>
                                      </p:to>
                                    </p:set>
                                    <p:animEffect transition="in" filter="fade">
                                      <p:cBhvr>
                                        <p:cTn id="7" dur="1000"/>
                                        <p:tgtEl>
                                          <p:spTgt spid="222217"/>
                                        </p:tgtEl>
                                      </p:cBhvr>
                                    </p:animEffect>
                                    <p:anim calcmode="lin" valueType="num">
                                      <p:cBhvr>
                                        <p:cTn id="8" dur="1000" fill="hold"/>
                                        <p:tgtEl>
                                          <p:spTgt spid="222217"/>
                                        </p:tgtEl>
                                        <p:attrNameLst>
                                          <p:attrName>ppt_x</p:attrName>
                                        </p:attrNameLst>
                                      </p:cBhvr>
                                      <p:tavLst>
                                        <p:tav tm="0">
                                          <p:val>
                                            <p:strVal val="#ppt_x"/>
                                          </p:val>
                                        </p:tav>
                                        <p:tav tm="100000">
                                          <p:val>
                                            <p:strVal val="#ppt_x"/>
                                          </p:val>
                                        </p:tav>
                                      </p:tavLst>
                                    </p:anim>
                                    <p:anim calcmode="lin" valueType="num">
                                      <p:cBhvr>
                                        <p:cTn id="9" dur="900" decel="100000" fill="hold"/>
                                        <p:tgtEl>
                                          <p:spTgt spid="22221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2221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222218"/>
                                        </p:tgtEl>
                                        <p:attrNameLst>
                                          <p:attrName>style.visibility</p:attrName>
                                        </p:attrNameLst>
                                      </p:cBhvr>
                                      <p:to>
                                        <p:strVal val="visible"/>
                                      </p:to>
                                    </p:set>
                                    <p:animEffect transition="in" filter="fade">
                                      <p:cBhvr>
                                        <p:cTn id="15" dur="1000"/>
                                        <p:tgtEl>
                                          <p:spTgt spid="222218"/>
                                        </p:tgtEl>
                                      </p:cBhvr>
                                    </p:animEffect>
                                    <p:anim calcmode="lin" valueType="num">
                                      <p:cBhvr>
                                        <p:cTn id="16" dur="1000" fill="hold"/>
                                        <p:tgtEl>
                                          <p:spTgt spid="222218"/>
                                        </p:tgtEl>
                                        <p:attrNameLst>
                                          <p:attrName>ppt_x</p:attrName>
                                        </p:attrNameLst>
                                      </p:cBhvr>
                                      <p:tavLst>
                                        <p:tav tm="0">
                                          <p:val>
                                            <p:strVal val="#ppt_x"/>
                                          </p:val>
                                        </p:tav>
                                        <p:tav tm="100000">
                                          <p:val>
                                            <p:strVal val="#ppt_x"/>
                                          </p:val>
                                        </p:tav>
                                      </p:tavLst>
                                    </p:anim>
                                    <p:anim calcmode="lin" valueType="num">
                                      <p:cBhvr>
                                        <p:cTn id="17" dur="900" decel="100000" fill="hold"/>
                                        <p:tgtEl>
                                          <p:spTgt spid="22221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222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10946" name="标题 210945"/>
          <p:cNvSpPr>
            <a:spLocks noGrp="1"/>
          </p:cNvSpPr>
          <p:nvPr>
            <p:ph type="title"/>
          </p:nvPr>
        </p:nvSpPr>
        <p:spPr>
          <a:xfrm>
            <a:off x="593725" y="180975"/>
            <a:ext cx="8516938" cy="1260475"/>
          </a:xfrm>
          <a:ln/>
        </p:spPr>
        <p:txBody>
          <a:bodyPr lIns="104269" tIns="52135" rIns="104269" bIns="52135" anchor="ctr" anchorCtr="0"/>
          <a:p>
            <a:pPr algn="ctr"/>
            <a:r>
              <a:rPr lang="zh-TW" altLang="en-US" sz="4000" dirty="0">
                <a:solidFill>
                  <a:srgbClr val="990000"/>
                </a:solidFill>
                <a:latin typeface="DFKai-SB" panose="03000509000000000000" pitchFamily="65" charset="-120"/>
                <a:ea typeface="DFKai-SB" panose="03000509000000000000" pitchFamily="65" charset="-120"/>
              </a:rPr>
              <a:t>安定化生产</a:t>
            </a:r>
            <a:r>
              <a:rPr lang="en-US" altLang="zh-TW" sz="4000">
                <a:solidFill>
                  <a:srgbClr val="990000"/>
                </a:solidFill>
                <a:latin typeface="DFKai-SB" panose="03000509000000000000" pitchFamily="65" charset="-120"/>
                <a:ea typeface="DFKai-SB" panose="03000509000000000000" pitchFamily="65" charset="-120"/>
              </a:rPr>
              <a:t>-</a:t>
            </a:r>
            <a:r>
              <a:rPr lang="zh-TW" altLang="en-US" sz="4000" dirty="0">
                <a:solidFill>
                  <a:srgbClr val="990000"/>
                </a:solidFill>
                <a:latin typeface="DFKai-SB" panose="03000509000000000000" pitchFamily="65" charset="-120"/>
                <a:ea typeface="DFKai-SB" panose="03000509000000000000" pitchFamily="65" charset="-120"/>
              </a:rPr>
              <a:t>人员的安定</a:t>
            </a:r>
            <a:endParaRPr lang="zh-TW" altLang="en-US" sz="4000" dirty="0">
              <a:solidFill>
                <a:srgbClr val="990000"/>
              </a:solidFill>
              <a:latin typeface="DFKai-SB" panose="03000509000000000000" pitchFamily="65" charset="-120"/>
              <a:ea typeface="DFKai-SB" panose="03000509000000000000" pitchFamily="65" charset="-120"/>
            </a:endParaRPr>
          </a:p>
        </p:txBody>
      </p:sp>
      <p:sp>
        <p:nvSpPr>
          <p:cNvPr id="210947" name="文本占位符 210946"/>
          <p:cNvSpPr>
            <a:spLocks noGrp="1"/>
          </p:cNvSpPr>
          <p:nvPr>
            <p:ph type="body" idx="1"/>
          </p:nvPr>
        </p:nvSpPr>
        <p:spPr>
          <a:xfrm>
            <a:off x="593725" y="1476375"/>
            <a:ext cx="9623425" cy="5545138"/>
          </a:xfrm>
          <a:ln/>
        </p:spPr>
        <p:txBody>
          <a:bodyPr lIns="104269" tIns="52135" rIns="104269" bIns="52135"/>
          <a:p>
            <a:r>
              <a:rPr lang="zh-TW" altLang="en-US" sz="2600" dirty="0">
                <a:latin typeface="DFKai-SB" panose="03000509000000000000" pitchFamily="65" charset="-120"/>
                <a:ea typeface="DFKai-SB" panose="03000509000000000000" pitchFamily="65" charset="-120"/>
              </a:rPr>
              <a:t>一</a:t>
            </a:r>
            <a:r>
              <a:rPr lang="en-US" altLang="zh-TW" sz="2600">
                <a:latin typeface="DFKai-SB" panose="03000509000000000000" pitchFamily="65" charset="-120"/>
                <a:ea typeface="DFKai-SB" panose="03000509000000000000" pitchFamily="65" charset="-120"/>
              </a:rPr>
              <a:t>.</a:t>
            </a:r>
            <a:r>
              <a:rPr lang="zh-TW" altLang="en-US" sz="2600" dirty="0">
                <a:solidFill>
                  <a:srgbClr val="000099"/>
                </a:solidFill>
                <a:latin typeface="DFKai-SB" panose="03000509000000000000" pitchFamily="65" charset="-120"/>
                <a:ea typeface="DFKai-SB" panose="03000509000000000000" pitchFamily="65" charset="-120"/>
              </a:rPr>
              <a:t>流线化</a:t>
            </a:r>
            <a:r>
              <a:rPr lang="zh-TW" altLang="en-US" sz="2600" dirty="0">
                <a:latin typeface="DFKai-SB" panose="03000509000000000000" pitchFamily="65" charset="-120"/>
                <a:ea typeface="DFKai-SB" panose="03000509000000000000" pitchFamily="65" charset="-120"/>
              </a:rPr>
              <a:t>生产线为改善活动之始</a:t>
            </a:r>
            <a:endParaRPr lang="zh-TW" altLang="en-US" sz="2600" dirty="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二</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人员安定取决于</a:t>
            </a:r>
            <a:r>
              <a:rPr lang="zh-TW" altLang="en-US" sz="2600">
                <a:latin typeface="DFKai-SB" panose="03000509000000000000" pitchFamily="65" charset="-120"/>
                <a:ea typeface="DFKai-SB" panose="03000509000000000000" pitchFamily="65" charset="-120"/>
              </a:rPr>
              <a:t>“</a:t>
            </a:r>
            <a:r>
              <a:rPr lang="zh-TW" altLang="en-US" sz="2600" dirty="0">
                <a:solidFill>
                  <a:srgbClr val="000099"/>
                </a:solidFill>
                <a:latin typeface="DFKai-SB" panose="03000509000000000000" pitchFamily="65" charset="-120"/>
                <a:ea typeface="DFKai-SB" panose="03000509000000000000" pitchFamily="65" charset="-120"/>
              </a:rPr>
              <a:t>标准作业</a:t>
            </a:r>
            <a:r>
              <a:rPr lang="zh-TW" altLang="en-US" sz="2600">
                <a:latin typeface="DFKai-SB" panose="03000509000000000000" pitchFamily="65" charset="-120"/>
                <a:ea typeface="DFKai-SB" panose="03000509000000000000" pitchFamily="65" charset="-120"/>
              </a:rPr>
              <a:t>”</a:t>
            </a:r>
            <a:endParaRPr lang="zh-TW" altLang="en-US" sz="260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三</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产距时间</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宛若指挥棒的节拍</a:t>
            </a:r>
            <a:endParaRPr lang="zh-TW" altLang="en-US" sz="2600" dirty="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四</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标准作业</a:t>
            </a:r>
            <a:r>
              <a:rPr lang="zh-TW" altLang="en-US"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的其他二大要素</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作业顺序、标准手持品</a:t>
            </a:r>
            <a:endParaRPr lang="zh-TW" altLang="en-US" sz="2600" dirty="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五</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由</a:t>
            </a:r>
            <a:r>
              <a:rPr lang="zh-TW" altLang="en-US" sz="2600">
                <a:latin typeface="DFKai-SB" panose="03000509000000000000" pitchFamily="65" charset="-120"/>
                <a:ea typeface="DFKai-SB" panose="03000509000000000000" pitchFamily="65" charset="-120"/>
              </a:rPr>
              <a:t>“</a:t>
            </a:r>
            <a:r>
              <a:rPr lang="zh-TW" altLang="en-US" sz="2600" dirty="0">
                <a:solidFill>
                  <a:srgbClr val="000099"/>
                </a:solidFill>
                <a:latin typeface="DFKai-SB" panose="03000509000000000000" pitchFamily="65" charset="-120"/>
                <a:ea typeface="DFKai-SB" panose="03000509000000000000" pitchFamily="65" charset="-120"/>
              </a:rPr>
              <a:t>水蜘蛛</a:t>
            </a:r>
            <a:r>
              <a:rPr lang="zh-TW" altLang="en-US"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来做</a:t>
            </a:r>
            <a:r>
              <a:rPr lang="zh-TW" altLang="en-US" sz="2600">
                <a:latin typeface="DFKai-SB" panose="03000509000000000000" pitchFamily="65" charset="-120"/>
                <a:ea typeface="DFKai-SB" panose="03000509000000000000" pitchFamily="65" charset="-120"/>
              </a:rPr>
              <a:t>“</a:t>
            </a:r>
            <a:r>
              <a:rPr lang="zh-TW" altLang="en-US" sz="2600" dirty="0">
                <a:solidFill>
                  <a:srgbClr val="000099"/>
                </a:solidFill>
                <a:latin typeface="DFKai-SB" panose="03000509000000000000" pitchFamily="65" charset="-120"/>
                <a:ea typeface="DFKai-SB" panose="03000509000000000000" pitchFamily="65" charset="-120"/>
              </a:rPr>
              <a:t>非标准作业</a:t>
            </a:r>
            <a:r>
              <a:rPr lang="zh-TW" altLang="en-US" sz="2600">
                <a:latin typeface="DFKai-SB" panose="03000509000000000000" pitchFamily="65" charset="-120"/>
                <a:ea typeface="DFKai-SB" panose="03000509000000000000" pitchFamily="65" charset="-120"/>
              </a:rPr>
              <a:t>”</a:t>
            </a:r>
            <a:endParaRPr lang="zh-TW" altLang="en-US" sz="260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六</a:t>
            </a:r>
            <a:r>
              <a:rPr lang="en-US" altLang="zh-TW" sz="2600">
                <a:latin typeface="DFKai-SB" panose="03000509000000000000" pitchFamily="65" charset="-120"/>
                <a:ea typeface="DFKai-SB" panose="03000509000000000000" pitchFamily="65" charset="-120"/>
              </a:rPr>
              <a:t>.”</a:t>
            </a:r>
            <a:r>
              <a:rPr lang="zh-TW" altLang="en-US" sz="2600" dirty="0">
                <a:solidFill>
                  <a:srgbClr val="000099"/>
                </a:solidFill>
                <a:latin typeface="DFKai-SB" panose="03000509000000000000" pitchFamily="65" charset="-120"/>
                <a:ea typeface="DFKai-SB" panose="03000509000000000000" pitchFamily="65" charset="-120"/>
              </a:rPr>
              <a:t>少人化</a:t>
            </a:r>
            <a:r>
              <a:rPr lang="zh-TW" altLang="en-US"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益于人员的安定</a:t>
            </a:r>
            <a:endParaRPr lang="zh-TW" altLang="en-US" sz="2600" dirty="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七</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生产流线化有助员工</a:t>
            </a:r>
            <a:r>
              <a:rPr lang="zh-TW" altLang="en-US" sz="2600">
                <a:latin typeface="DFKai-SB" panose="03000509000000000000" pitchFamily="65" charset="-120"/>
                <a:ea typeface="DFKai-SB" panose="03000509000000000000" pitchFamily="65" charset="-120"/>
              </a:rPr>
              <a:t>“</a:t>
            </a:r>
            <a:r>
              <a:rPr lang="zh-TW" altLang="en-US" sz="2600" dirty="0">
                <a:solidFill>
                  <a:srgbClr val="000099"/>
                </a:solidFill>
                <a:latin typeface="DFKai-SB" panose="03000509000000000000" pitchFamily="65" charset="-120"/>
                <a:ea typeface="DFKai-SB" panose="03000509000000000000" pitchFamily="65" charset="-120"/>
              </a:rPr>
              <a:t>多制程操作</a:t>
            </a:r>
            <a:r>
              <a:rPr lang="zh-TW" altLang="en-US" sz="2600">
                <a:latin typeface="DFKai-SB" panose="03000509000000000000" pitchFamily="65" charset="-120"/>
                <a:ea typeface="DFKai-SB" panose="03000509000000000000" pitchFamily="65" charset="-120"/>
              </a:rPr>
              <a:t>”</a:t>
            </a:r>
            <a:endParaRPr lang="zh-TW" altLang="en-US" sz="260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八</a:t>
            </a:r>
            <a:r>
              <a:rPr lang="en-US" altLang="zh-TW" sz="2600">
                <a:latin typeface="DFKai-SB" panose="03000509000000000000" pitchFamily="65" charset="-120"/>
                <a:ea typeface="DFKai-SB" panose="03000509000000000000" pitchFamily="65" charset="-120"/>
              </a:rPr>
              <a:t>.”</a:t>
            </a:r>
            <a:r>
              <a:rPr lang="zh-TW" altLang="en-US" sz="2600" dirty="0">
                <a:solidFill>
                  <a:srgbClr val="000099"/>
                </a:solidFill>
                <a:latin typeface="DFKai-SB" panose="03000509000000000000" pitchFamily="65" charset="-120"/>
                <a:ea typeface="DFKai-SB" panose="03000509000000000000" pitchFamily="65" charset="-120"/>
              </a:rPr>
              <a:t>多能工</a:t>
            </a:r>
            <a:r>
              <a:rPr lang="zh-TW" altLang="en-US"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实施要点</a:t>
            </a:r>
            <a:endParaRPr lang="zh-TW" altLang="en-US" sz="2600" dirty="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九</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教导</a:t>
            </a:r>
            <a:r>
              <a:rPr lang="zh-TW" altLang="en-US" sz="2600">
                <a:latin typeface="DFKai-SB" panose="03000509000000000000" pitchFamily="65" charset="-120"/>
                <a:ea typeface="DFKai-SB" panose="03000509000000000000" pitchFamily="65" charset="-120"/>
              </a:rPr>
              <a:t>“</a:t>
            </a:r>
            <a:r>
              <a:rPr lang="zh-TW" altLang="en-US" sz="2600" dirty="0">
                <a:solidFill>
                  <a:srgbClr val="000099"/>
                </a:solidFill>
                <a:latin typeface="DFKai-SB" panose="03000509000000000000" pitchFamily="65" charset="-120"/>
                <a:ea typeface="DFKai-SB" panose="03000509000000000000" pitchFamily="65" charset="-120"/>
              </a:rPr>
              <a:t>多能工</a:t>
            </a:r>
            <a:r>
              <a:rPr lang="zh-TW" altLang="en-US"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讲求技巧</a:t>
            </a:r>
            <a:endParaRPr lang="zh-TW" altLang="en-US" sz="2600" dirty="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十</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动作的</a:t>
            </a:r>
            <a:r>
              <a:rPr lang="zh-TW" altLang="en-US" sz="2600">
                <a:latin typeface="DFKai-SB" panose="03000509000000000000" pitchFamily="65" charset="-120"/>
                <a:ea typeface="DFKai-SB" panose="03000509000000000000" pitchFamily="65" charset="-120"/>
              </a:rPr>
              <a:t>“</a:t>
            </a:r>
            <a:r>
              <a:rPr lang="zh-TW" altLang="en-US" sz="2600" dirty="0">
                <a:solidFill>
                  <a:srgbClr val="000099"/>
                </a:solidFill>
                <a:latin typeface="DFKai-SB" panose="03000509000000000000" pitchFamily="65" charset="-120"/>
                <a:ea typeface="DFKai-SB" panose="03000509000000000000" pitchFamily="65" charset="-120"/>
              </a:rPr>
              <a:t>三不政策</a:t>
            </a:r>
            <a:r>
              <a:rPr lang="zh-TW" altLang="en-US" sz="2600">
                <a:latin typeface="DFKai-SB" panose="03000509000000000000" pitchFamily="65" charset="-120"/>
                <a:ea typeface="DFKai-SB" panose="03000509000000000000" pitchFamily="65" charset="-120"/>
              </a:rPr>
              <a:t>”</a:t>
            </a:r>
            <a:endParaRPr lang="zh-TW" altLang="en-US" sz="2600">
              <a:latin typeface="DFKai-SB" panose="03000509000000000000" pitchFamily="65" charset="-120"/>
              <a:ea typeface="DFKai-SB" panose="03000509000000000000" pitchFamily="65" charset="-120"/>
            </a:endParaRPr>
          </a:p>
          <a:p>
            <a:r>
              <a:rPr lang="zh-TW" altLang="en-US" sz="2600" dirty="0">
                <a:latin typeface="DFKai-SB" panose="03000509000000000000" pitchFamily="65" charset="-120"/>
                <a:ea typeface="DFKai-SB" panose="03000509000000000000" pitchFamily="65" charset="-120"/>
              </a:rPr>
              <a:t>十一</a:t>
            </a:r>
            <a:r>
              <a:rPr lang="en-US" altLang="zh-TW" sz="260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动作改善的</a:t>
            </a:r>
            <a:r>
              <a:rPr lang="zh-TW" altLang="en-US" sz="2600" dirty="0">
                <a:solidFill>
                  <a:srgbClr val="000099"/>
                </a:solidFill>
                <a:latin typeface="DFKai-SB" panose="03000509000000000000" pitchFamily="65" charset="-120"/>
                <a:ea typeface="DFKai-SB" panose="03000509000000000000" pitchFamily="65" charset="-120"/>
              </a:rPr>
              <a:t>二十个原则</a:t>
            </a:r>
            <a:endParaRPr lang="zh-TW" altLang="en-US" sz="2600" dirty="0">
              <a:solidFill>
                <a:srgbClr val="000099"/>
              </a:solidFill>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25282" name="标题 225281"/>
          <p:cNvSpPr>
            <a:spLocks noGrp="1"/>
          </p:cNvSpPr>
          <p:nvPr>
            <p:ph type="title"/>
          </p:nvPr>
        </p:nvSpPr>
        <p:spPr>
          <a:xfrm>
            <a:off x="666750" y="180975"/>
            <a:ext cx="8516938" cy="1260475"/>
          </a:xfrm>
          <a:ln/>
        </p:spPr>
        <p:txBody>
          <a:bodyPr lIns="104269" tIns="52135" rIns="104269" bIns="52135" anchor="ctr" anchorCtr="0"/>
          <a:p>
            <a:pPr algn="ctr"/>
            <a:r>
              <a:rPr lang="zh-TW" altLang="en-US" sz="4000" dirty="0">
                <a:solidFill>
                  <a:srgbClr val="990000"/>
                </a:solidFill>
                <a:latin typeface="DFKai-SB" panose="03000509000000000000" pitchFamily="65" charset="-120"/>
                <a:ea typeface="DFKai-SB" panose="03000509000000000000" pitchFamily="65" charset="-120"/>
              </a:rPr>
              <a:t>安定化生产</a:t>
            </a:r>
            <a:r>
              <a:rPr lang="en-US" altLang="zh-TW" sz="4000">
                <a:solidFill>
                  <a:srgbClr val="990000"/>
                </a:solidFill>
                <a:latin typeface="DFKai-SB" panose="03000509000000000000" pitchFamily="65" charset="-120"/>
                <a:ea typeface="DFKai-SB" panose="03000509000000000000" pitchFamily="65" charset="-120"/>
              </a:rPr>
              <a:t>-</a:t>
            </a:r>
            <a:r>
              <a:rPr lang="zh-TW" altLang="en-US" sz="4000" dirty="0">
                <a:solidFill>
                  <a:srgbClr val="990000"/>
                </a:solidFill>
                <a:latin typeface="DFKai-SB" panose="03000509000000000000" pitchFamily="65" charset="-120"/>
                <a:ea typeface="DFKai-SB" panose="03000509000000000000" pitchFamily="65" charset="-120"/>
              </a:rPr>
              <a:t>人员的安定</a:t>
            </a:r>
            <a:endParaRPr lang="zh-TW" altLang="en-US" sz="4000" dirty="0">
              <a:solidFill>
                <a:srgbClr val="990000"/>
              </a:solidFill>
              <a:latin typeface="DFKai-SB" panose="03000509000000000000" pitchFamily="65" charset="-120"/>
              <a:ea typeface="DFKai-SB" panose="03000509000000000000" pitchFamily="65" charset="-120"/>
            </a:endParaRPr>
          </a:p>
        </p:txBody>
      </p:sp>
      <p:sp>
        <p:nvSpPr>
          <p:cNvPr id="225283" name="文本占位符 225282"/>
          <p:cNvSpPr>
            <a:spLocks noGrp="1"/>
          </p:cNvSpPr>
          <p:nvPr>
            <p:ph type="body" idx="1"/>
          </p:nvPr>
        </p:nvSpPr>
        <p:spPr>
          <a:xfrm>
            <a:off x="522288" y="1476375"/>
            <a:ext cx="9623425" cy="5400675"/>
          </a:xfrm>
          <a:ln/>
        </p:spPr>
        <p:txBody>
          <a:bodyPr lIns="104269" tIns="52135" rIns="104269" bIns="52135"/>
          <a:p>
            <a:r>
              <a:rPr lang="zh-TW" altLang="en-US" dirty="0">
                <a:latin typeface="DFKai-SB" panose="03000509000000000000" pitchFamily="65" charset="-120"/>
                <a:ea typeface="DFKai-SB" panose="03000509000000000000" pitchFamily="65" charset="-120"/>
              </a:rPr>
              <a:t>现在的制造型企业</a:t>
            </a:r>
            <a:r>
              <a:rPr lang="zh-TW" altLang="en-US" dirty="0">
                <a:latin typeface="DFKai-SB" panose="03000509000000000000" pitchFamily="65" charset="-120"/>
                <a:ea typeface="DFKai-SB" panose="03000509000000000000" pitchFamily="65" charset="-120"/>
              </a:rPr>
              <a:t>塑造主动、负责、开放合作与沟通良好的组织性格和以「人」为中心的企业文化。</a:t>
            </a:r>
            <a:endParaRPr lang="zh-TW" altLang="en-US" dirty="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由</a:t>
            </a:r>
            <a:r>
              <a:rPr lang="zh-TW" altLang="en-US" dirty="0">
                <a:solidFill>
                  <a:srgbClr val="000099"/>
                </a:solidFill>
                <a:latin typeface="DFKai-SB" panose="03000509000000000000" pitchFamily="65" charset="-120"/>
                <a:ea typeface="DFKai-SB" panose="03000509000000000000" pitchFamily="65" charset="-120"/>
              </a:rPr>
              <a:t>生产构面</a:t>
            </a:r>
            <a:r>
              <a:rPr lang="zh-TW" altLang="en-US" dirty="0">
                <a:latin typeface="DFKai-SB" panose="03000509000000000000" pitchFamily="65" charset="-120"/>
                <a:ea typeface="DFKai-SB" panose="03000509000000000000" pitchFamily="65" charset="-120"/>
              </a:rPr>
              <a:t>观察</a:t>
            </a:r>
            <a:r>
              <a:rPr lang="zh-CN" altLang="zh-TW" dirty="0">
                <a:latin typeface="DFKai-SB" panose="03000509000000000000" pitchFamily="65" charset="-120"/>
                <a:ea typeface="宋体" panose="02010600030101010101" pitchFamily="2" charset="-122"/>
              </a:rPr>
              <a:t>，</a:t>
            </a:r>
            <a:r>
              <a:rPr lang="zh-TW" altLang="en-US" dirty="0">
                <a:latin typeface="DFKai-SB" panose="03000509000000000000" pitchFamily="65" charset="-120"/>
                <a:ea typeface="DFKai-SB" panose="03000509000000000000" pitchFamily="65" charset="-120"/>
              </a:rPr>
              <a:t>对</a:t>
            </a:r>
            <a:r>
              <a:rPr lang="zh-TW" altLang="en-US" dirty="0">
                <a:solidFill>
                  <a:srgbClr val="000099"/>
                </a:solidFill>
                <a:latin typeface="DFKai-SB" panose="03000509000000000000" pitchFamily="65" charset="-120"/>
                <a:ea typeface="DFKai-SB" panose="03000509000000000000" pitchFamily="65" charset="-120"/>
              </a:rPr>
              <a:t>产品质量、生产周期、现场管理与人员的安定</a:t>
            </a:r>
            <a:r>
              <a:rPr lang="zh-TW" altLang="en-US" dirty="0">
                <a:latin typeface="DFKai-SB" panose="03000509000000000000" pitchFamily="65" charset="-120"/>
                <a:ea typeface="DFKai-SB" panose="03000509000000000000" pitchFamily="65" charset="-120"/>
              </a:rPr>
              <a:t>等</a:t>
            </a:r>
            <a:r>
              <a:rPr lang="zh-CN" altLang="zh-TW" dirty="0">
                <a:latin typeface="DFKai-SB" panose="03000509000000000000" pitchFamily="65" charset="-120"/>
                <a:ea typeface="宋体" panose="02010600030101010101" pitchFamily="2" charset="-122"/>
              </a:rPr>
              <a:t>，</a:t>
            </a:r>
            <a:r>
              <a:rPr lang="zh-TW" altLang="en-US" dirty="0">
                <a:latin typeface="DFKai-SB" panose="03000509000000000000" pitchFamily="65" charset="-120"/>
                <a:ea typeface="DFKai-SB" panose="03000509000000000000" pitchFamily="65" charset="-120"/>
              </a:rPr>
              <a:t>具有非常正面的效果。</a:t>
            </a:r>
            <a:endParaRPr lang="zh-TW" altLang="en-US" dirty="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一般生产现场常见的现象，故障一旦发生，生产活动当然必须跟着停止下来，传统的生产方式的观念，都是以在制品库存的方式，来减少对后制程的影响，维修的人员可以慢慢地修理。</a:t>
            </a:r>
            <a:endParaRPr lang="zh-TW" altLang="en-US" dirty="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流线生产线建立后，不表示整条生产线就可以自然而然地会稳定生产下去，反而会暴露更多的潜在问题点，需要继续改善，目的就是要使生产线安定下来。</a:t>
            </a:r>
            <a:endParaRPr lang="zh-TW" altLang="en-US" dirty="0">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11970" name="标题 211969"/>
          <p:cNvSpPr>
            <a:spLocks noGrp="1"/>
          </p:cNvSpPr>
          <p:nvPr>
            <p:ph type="title"/>
          </p:nvPr>
        </p:nvSpPr>
        <p:spPr>
          <a:xfrm>
            <a:off x="738188" y="252413"/>
            <a:ext cx="8516937" cy="1260475"/>
          </a:xfrm>
          <a:ln/>
        </p:spPr>
        <p:txBody>
          <a:bodyPr lIns="104269" tIns="52135" rIns="104269" bIns="52135" anchor="ctr" anchorCtr="0"/>
          <a:p>
            <a:pPr algn="ctr"/>
            <a:r>
              <a:rPr lang="zh-TW" altLang="en-US" sz="4000" dirty="0">
                <a:solidFill>
                  <a:srgbClr val="990000"/>
                </a:solidFill>
                <a:latin typeface="DFKai-SB" panose="03000509000000000000" pitchFamily="65" charset="-120"/>
                <a:ea typeface="DFKai-SB" panose="03000509000000000000" pitchFamily="65" charset="-120"/>
              </a:rPr>
              <a:t>何谓标准作业</a:t>
            </a:r>
            <a:r>
              <a:rPr lang="en-US" altLang="zh-TW" sz="4000">
                <a:solidFill>
                  <a:srgbClr val="990000"/>
                </a:solidFill>
                <a:latin typeface="DFKai-SB" panose="03000509000000000000" pitchFamily="65" charset="-120"/>
                <a:ea typeface="DFKai-SB" panose="03000509000000000000" pitchFamily="65" charset="-120"/>
              </a:rPr>
              <a:t>?</a:t>
            </a:r>
            <a:endParaRPr lang="en-US" altLang="zh-TW" sz="4000">
              <a:solidFill>
                <a:srgbClr val="990000"/>
              </a:solidFill>
              <a:latin typeface="DFKai-SB" panose="03000509000000000000" pitchFamily="65" charset="-120"/>
              <a:ea typeface="DFKai-SB" panose="03000509000000000000" pitchFamily="65" charset="-120"/>
            </a:endParaRPr>
          </a:p>
        </p:txBody>
      </p:sp>
      <p:sp>
        <p:nvSpPr>
          <p:cNvPr id="211971" name="文本占位符 211970"/>
          <p:cNvSpPr>
            <a:spLocks noGrp="1"/>
          </p:cNvSpPr>
          <p:nvPr>
            <p:ph type="body" idx="1"/>
          </p:nvPr>
        </p:nvSpPr>
        <p:spPr>
          <a:xfrm>
            <a:off x="593725" y="1620838"/>
            <a:ext cx="9361488" cy="4991100"/>
          </a:xfrm>
          <a:ln/>
        </p:spPr>
        <p:txBody>
          <a:bodyPr lIns="104269" tIns="52135" rIns="104269" bIns="52135"/>
          <a:p>
            <a:r>
              <a:rPr lang="zh-TW" altLang="en-US" sz="3200" dirty="0">
                <a:latin typeface="DFKai-SB" panose="03000509000000000000" pitchFamily="65" charset="-120"/>
                <a:ea typeface="DFKai-SB" panose="03000509000000000000" pitchFamily="65" charset="-120"/>
              </a:rPr>
              <a:t>所谓</a:t>
            </a:r>
            <a:r>
              <a:rPr lang="zh-TW" altLang="en-US" sz="3200">
                <a:latin typeface="DFKai-SB" panose="03000509000000000000" pitchFamily="65" charset="-120"/>
                <a:ea typeface="DFKai-SB" panose="03000509000000000000" pitchFamily="65" charset="-120"/>
              </a:rPr>
              <a:t>“</a:t>
            </a:r>
            <a:r>
              <a:rPr lang="zh-TW" altLang="en-US" sz="3200" dirty="0">
                <a:solidFill>
                  <a:srgbClr val="000099"/>
                </a:solidFill>
                <a:latin typeface="DFKai-SB" panose="03000509000000000000" pitchFamily="65" charset="-120"/>
                <a:ea typeface="DFKai-SB" panose="03000509000000000000" pitchFamily="65" charset="-120"/>
              </a:rPr>
              <a:t>标准作业</a:t>
            </a:r>
            <a:r>
              <a:rPr lang="zh-TW" altLang="en-US" sz="3200">
                <a:latin typeface="DFKai-SB" panose="03000509000000000000" pitchFamily="65" charset="-120"/>
                <a:ea typeface="DFKai-SB" panose="03000509000000000000" pitchFamily="65" charset="-120"/>
              </a:rPr>
              <a:t>”</a:t>
            </a:r>
            <a:r>
              <a:rPr lang="zh-TW" altLang="en-US" sz="3200" dirty="0">
                <a:latin typeface="DFKai-SB" panose="03000509000000000000" pitchFamily="65" charset="-120"/>
                <a:ea typeface="DFKai-SB" panose="03000509000000000000" pitchFamily="65" charset="-120"/>
              </a:rPr>
              <a:t>的意义，在</a:t>
            </a:r>
            <a:r>
              <a:rPr lang="zh-TW" altLang="en-US" sz="3200" dirty="0">
                <a:latin typeface="DFKai-SB" panose="03000509000000000000" pitchFamily="65" charset="-120"/>
                <a:ea typeface="DFKai-SB" panose="03000509000000000000" pitchFamily="65" charset="-120"/>
              </a:rPr>
              <a:t>制造业</a:t>
            </a:r>
            <a:r>
              <a:rPr lang="zh-TW" altLang="en-US" sz="3200" dirty="0">
                <a:latin typeface="DFKai-SB" panose="03000509000000000000" pitchFamily="65" charset="-120"/>
                <a:ea typeface="DFKai-SB" panose="03000509000000000000" pitchFamily="65" charset="-120"/>
              </a:rPr>
              <a:t>的领域内是以管控整条生产线机器设备的布置情形、制程加工的顺序、物流的流向、标准在制品的设定、作业人员的配置状况、作业人员的动线等。</a:t>
            </a:r>
            <a:endParaRPr lang="zh-TW" altLang="en-US" sz="3200" dirty="0">
              <a:latin typeface="DFKai-SB" panose="03000509000000000000" pitchFamily="65" charset="-120"/>
              <a:ea typeface="DFKai-SB" panose="03000509000000000000" pitchFamily="65" charset="-120"/>
            </a:endParaRPr>
          </a:p>
          <a:p>
            <a:endParaRPr lang="zh-TW" altLang="en-US" sz="3200">
              <a:latin typeface="DFKai-SB" panose="03000509000000000000" pitchFamily="65" charset="-120"/>
              <a:ea typeface="DFKai-SB" panose="03000509000000000000" pitchFamily="65" charset="-120"/>
            </a:endParaRPr>
          </a:p>
          <a:p>
            <a:r>
              <a:rPr lang="zh-TW" altLang="en-US" sz="3200" dirty="0">
                <a:solidFill>
                  <a:srgbClr val="000099"/>
                </a:solidFill>
                <a:latin typeface="DFKai-SB" panose="03000509000000000000" pitchFamily="65" charset="-120"/>
                <a:ea typeface="DFKai-SB" panose="03000509000000000000" pitchFamily="65" charset="-120"/>
              </a:rPr>
              <a:t>人员安定取决于「标准作业」</a:t>
            </a:r>
            <a:r>
              <a:rPr lang="en-US" altLang="zh-TW" sz="3200">
                <a:solidFill>
                  <a:srgbClr val="000099"/>
                </a:solidFill>
                <a:latin typeface="DFKai-SB" panose="03000509000000000000" pitchFamily="65" charset="-120"/>
                <a:ea typeface="DFKai-SB" panose="03000509000000000000" pitchFamily="65" charset="-120"/>
              </a:rPr>
              <a:t>(</a:t>
            </a:r>
            <a:r>
              <a:rPr lang="zh-TW" altLang="en-US" sz="3200" dirty="0">
                <a:solidFill>
                  <a:srgbClr val="000099"/>
                </a:solidFill>
                <a:latin typeface="DFKai-SB" panose="03000509000000000000" pitchFamily="65" charset="-120"/>
                <a:ea typeface="DFKai-SB" panose="03000509000000000000" pitchFamily="65" charset="-120"/>
              </a:rPr>
              <a:t>即</a:t>
            </a:r>
            <a:r>
              <a:rPr lang="zh-TW" altLang="en-US" sz="3200" dirty="0">
                <a:solidFill>
                  <a:srgbClr val="000099"/>
                </a:solidFill>
                <a:ea typeface="DFKai-SB" panose="03000509000000000000" pitchFamily="65" charset="-120"/>
              </a:rPr>
              <a:t>规律作业</a:t>
            </a:r>
            <a:r>
              <a:rPr lang="en-US" altLang="zh-TW" sz="3200">
                <a:solidFill>
                  <a:srgbClr val="000099"/>
                </a:solidFill>
                <a:latin typeface="DFKai-SB" panose="03000509000000000000" pitchFamily="65" charset="-120"/>
                <a:ea typeface="DFKai-SB" panose="03000509000000000000" pitchFamily="65" charset="-120"/>
              </a:rPr>
              <a:t>)</a:t>
            </a:r>
            <a:r>
              <a:rPr lang="zh-TW" altLang="en-US" sz="3200" dirty="0">
                <a:latin typeface="DFKai-SB" panose="03000509000000000000" pitchFamily="65" charset="-120"/>
                <a:ea typeface="DFKai-SB" panose="03000509000000000000" pitchFamily="65" charset="-120"/>
              </a:rPr>
              <a:t>－人员安定的主要目的，除了使生产线的</a:t>
            </a:r>
            <a:r>
              <a:rPr lang="zh-TW" altLang="en-US" sz="3200" dirty="0">
                <a:solidFill>
                  <a:srgbClr val="000099"/>
                </a:solidFill>
                <a:latin typeface="DFKai-SB" panose="03000509000000000000" pitchFamily="65" charset="-120"/>
                <a:ea typeface="DFKai-SB" panose="03000509000000000000" pitchFamily="65" charset="-120"/>
              </a:rPr>
              <a:t>生产速度稳定</a:t>
            </a:r>
            <a:r>
              <a:rPr lang="zh-TW" altLang="en-US" sz="3200" dirty="0">
                <a:latin typeface="DFKai-SB" panose="03000509000000000000" pitchFamily="65" charset="-120"/>
                <a:ea typeface="DFKai-SB" panose="03000509000000000000" pitchFamily="65" charset="-120"/>
              </a:rPr>
              <a:t>下来外，还可以达到</a:t>
            </a:r>
            <a:r>
              <a:rPr lang="zh-TW" altLang="en-US" sz="3200" dirty="0">
                <a:solidFill>
                  <a:srgbClr val="000099"/>
                </a:solidFill>
                <a:latin typeface="DFKai-SB" panose="03000509000000000000" pitchFamily="65" charset="-120"/>
                <a:ea typeface="DFKai-SB" panose="03000509000000000000" pitchFamily="65" charset="-120"/>
              </a:rPr>
              <a:t>减少作业人员</a:t>
            </a:r>
            <a:r>
              <a:rPr lang="zh-TW" altLang="en-US" sz="3200" dirty="0">
                <a:latin typeface="DFKai-SB" panose="03000509000000000000" pitchFamily="65" charset="-120"/>
                <a:ea typeface="DFKai-SB" panose="03000509000000000000" pitchFamily="65" charset="-120"/>
              </a:rPr>
              <a:t>的效果。 </a:t>
            </a:r>
            <a:endParaRPr lang="zh-TW" altLang="en-US" sz="3200" dirty="0">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27330" name="标题 227329"/>
          <p:cNvSpPr>
            <a:spLocks noGrp="1"/>
          </p:cNvSpPr>
          <p:nvPr>
            <p:ph type="title"/>
          </p:nvPr>
        </p:nvSpPr>
        <p:spPr>
          <a:ln/>
        </p:spPr>
        <p:txBody>
          <a:bodyPr lIns="104269" tIns="52135" rIns="104269" bIns="52135" anchor="ctr" anchorCtr="0"/>
          <a:p>
            <a:pPr algn="ctr"/>
            <a:r>
              <a:rPr lang="zh-TW" altLang="en-US" sz="4000" dirty="0">
                <a:solidFill>
                  <a:srgbClr val="990000"/>
                </a:solidFill>
                <a:latin typeface="DFKai-SB" panose="03000509000000000000" pitchFamily="65" charset="-120"/>
                <a:ea typeface="DFKai-SB" panose="03000509000000000000" pitchFamily="65" charset="-120"/>
              </a:rPr>
              <a:t>何谓标准作业</a:t>
            </a:r>
            <a:r>
              <a:rPr lang="en-US" altLang="zh-TW" sz="4000">
                <a:solidFill>
                  <a:srgbClr val="990000"/>
                </a:solidFill>
                <a:latin typeface="DFKai-SB" panose="03000509000000000000" pitchFamily="65" charset="-120"/>
                <a:ea typeface="DFKai-SB" panose="03000509000000000000" pitchFamily="65" charset="-120"/>
              </a:rPr>
              <a:t>?</a:t>
            </a:r>
            <a:endParaRPr lang="en-US" altLang="zh-TW" sz="4000">
              <a:solidFill>
                <a:srgbClr val="990000"/>
              </a:solidFill>
              <a:latin typeface="DFKai-SB" panose="03000509000000000000" pitchFamily="65" charset="-120"/>
              <a:ea typeface="DFKai-SB" panose="03000509000000000000" pitchFamily="65" charset="-120"/>
            </a:endParaRPr>
          </a:p>
        </p:txBody>
      </p:sp>
      <p:sp>
        <p:nvSpPr>
          <p:cNvPr id="227331" name="文本占位符 227330"/>
          <p:cNvSpPr>
            <a:spLocks noGrp="1"/>
          </p:cNvSpPr>
          <p:nvPr>
            <p:ph type="body" idx="1"/>
          </p:nvPr>
        </p:nvSpPr>
        <p:spPr>
          <a:ln/>
        </p:spPr>
        <p:txBody>
          <a:bodyPr lIns="104269" tIns="52135" rIns="104269" bIns="52135"/>
          <a:p>
            <a:r>
              <a:rPr lang="zh-TW" altLang="en-US" sz="3200" dirty="0">
                <a:latin typeface="DFKai-SB" panose="03000509000000000000" pitchFamily="65" charset="-120"/>
                <a:ea typeface="DFKai-SB" panose="03000509000000000000" pitchFamily="65" charset="-120"/>
              </a:rPr>
              <a:t>「标准作业」的设定要</a:t>
            </a:r>
            <a:r>
              <a:rPr lang="zh-TW" altLang="en-US" sz="3200" dirty="0">
                <a:solidFill>
                  <a:srgbClr val="000099"/>
                </a:solidFill>
                <a:latin typeface="DFKai-SB" panose="03000509000000000000" pitchFamily="65" charset="-120"/>
                <a:ea typeface="DFKai-SB" panose="03000509000000000000" pitchFamily="65" charset="-120"/>
              </a:rPr>
              <a:t>先掌握三个要素</a:t>
            </a:r>
            <a:r>
              <a:rPr lang="zh-TW" altLang="en-US" sz="3200" dirty="0">
                <a:latin typeface="DFKai-SB" panose="03000509000000000000" pitchFamily="65" charset="-120"/>
                <a:ea typeface="DFKai-SB" panose="03000509000000000000" pitchFamily="65" charset="-120"/>
              </a:rPr>
              <a:t>：</a:t>
            </a:r>
            <a:r>
              <a:rPr lang="zh-TW" altLang="en-US" sz="3200" dirty="0">
                <a:solidFill>
                  <a:srgbClr val="000099"/>
                </a:solidFill>
                <a:latin typeface="DFKai-SB" panose="03000509000000000000" pitchFamily="65" charset="-120"/>
                <a:ea typeface="DFKai-SB" panose="03000509000000000000" pitchFamily="65" charset="-120"/>
              </a:rPr>
              <a:t>产距时间、作业顺序、标准手持品，缺一不可。</a:t>
            </a:r>
            <a:r>
              <a:rPr lang="zh-TW" altLang="en-US" sz="3200" dirty="0">
                <a:latin typeface="DFKai-SB" panose="03000509000000000000" pitchFamily="65" charset="-120"/>
                <a:ea typeface="DFKai-SB" panose="03000509000000000000" pitchFamily="65" charset="-120"/>
              </a:rPr>
              <a:t> </a:t>
            </a:r>
            <a:endParaRPr lang="zh-TW" altLang="en-US" sz="3200" dirty="0">
              <a:latin typeface="DFKai-SB" panose="03000509000000000000" pitchFamily="65" charset="-120"/>
              <a:ea typeface="DFKai-SB" panose="03000509000000000000" pitchFamily="65" charset="-120"/>
            </a:endParaRPr>
          </a:p>
          <a:p>
            <a:endParaRPr lang="zh-TW" altLang="en-US" sz="3200" dirty="0">
              <a:latin typeface="DFKai-SB" panose="03000509000000000000" pitchFamily="65" charset="-120"/>
              <a:ea typeface="DFKai-SB" panose="03000509000000000000" pitchFamily="65" charset="-120"/>
            </a:endParaRPr>
          </a:p>
          <a:p>
            <a:r>
              <a:rPr lang="zh-TW" altLang="en-US" sz="3200" dirty="0">
                <a:latin typeface="DFKai-SB" panose="03000509000000000000" pitchFamily="65" charset="-120"/>
                <a:ea typeface="DFKai-SB" panose="03000509000000000000" pitchFamily="65" charset="-120"/>
              </a:rPr>
              <a:t>「标准作业」</a:t>
            </a:r>
            <a:r>
              <a:rPr lang="zh-TW" altLang="en-US" sz="3200" dirty="0">
                <a:ea typeface="DFKai-SB" panose="03000509000000000000" pitchFamily="65" charset="-120"/>
              </a:rPr>
              <a:t>必须依照市场需求量的变化，</a:t>
            </a:r>
            <a:r>
              <a:rPr lang="zh-TW" altLang="en-US" sz="3200" dirty="0">
                <a:solidFill>
                  <a:srgbClr val="000099"/>
                </a:solidFill>
                <a:ea typeface="DFKai-SB" panose="03000509000000000000" pitchFamily="65" charset="-120"/>
              </a:rPr>
              <a:t>经常作改变及改善</a:t>
            </a:r>
            <a:r>
              <a:rPr lang="zh-TW" altLang="en-US" sz="3200" dirty="0">
                <a:ea typeface="DFKai-SB" panose="03000509000000000000" pitchFamily="65" charset="-120"/>
              </a:rPr>
              <a:t>，以达成目标。</a:t>
            </a:r>
            <a:r>
              <a:rPr lang="zh-TW" altLang="en-US" dirty="0"/>
              <a:t> </a:t>
            </a:r>
            <a:endParaRPr lang="zh-TW" altLang="en-US" dirty="0"/>
          </a:p>
        </p:txBody>
      </p:sp>
    </p:spTree>
  </p:cSld>
  <p:clrMapOvr>
    <a:masterClrMapping/>
  </p:clrMapOvr>
  <p:transition spd="slow">
    <p:wedge/>
    <p:sndAc>
      <p:stSnd>
        <p:snd r:embed="rId1"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12994" name="标题 212993"/>
          <p:cNvSpPr>
            <a:spLocks noGrp="1"/>
          </p:cNvSpPr>
          <p:nvPr>
            <p:ph type="title"/>
          </p:nvPr>
        </p:nvSpPr>
        <p:spPr>
          <a:ln/>
        </p:spPr>
        <p:txBody>
          <a:bodyPr lIns="104269" tIns="52135" rIns="104269" bIns="52135" anchor="ctr" anchorCtr="0"/>
          <a:p>
            <a:pPr algn="ctr"/>
            <a:r>
              <a:rPr lang="zh-TW" altLang="en-US" sz="4000" dirty="0">
                <a:solidFill>
                  <a:srgbClr val="990000"/>
                </a:solidFill>
                <a:ea typeface="DFKai-SB" panose="03000509000000000000" pitchFamily="65" charset="-120"/>
              </a:rPr>
              <a:t>何谓产距时间</a:t>
            </a:r>
            <a:r>
              <a:rPr lang="en-US" altLang="zh-TW" sz="4000">
                <a:solidFill>
                  <a:srgbClr val="990000"/>
                </a:solidFill>
                <a:ea typeface="DFKai-SB" panose="03000509000000000000" pitchFamily="65" charset="-120"/>
              </a:rPr>
              <a:t>?</a:t>
            </a:r>
            <a:endParaRPr lang="en-US" altLang="zh-TW" sz="4000">
              <a:solidFill>
                <a:srgbClr val="990000"/>
              </a:solidFill>
              <a:ea typeface="DFKai-SB" panose="03000509000000000000" pitchFamily="65" charset="-120"/>
            </a:endParaRPr>
          </a:p>
        </p:txBody>
      </p:sp>
      <p:sp>
        <p:nvSpPr>
          <p:cNvPr id="212995" name="文本占位符 212994"/>
          <p:cNvSpPr>
            <a:spLocks noGrp="1"/>
          </p:cNvSpPr>
          <p:nvPr>
            <p:ph type="body" idx="1"/>
          </p:nvPr>
        </p:nvSpPr>
        <p:spPr>
          <a:ln/>
        </p:spPr>
        <p:txBody>
          <a:bodyPr lIns="104269" tIns="52135" rIns="104269" bIns="52135"/>
          <a:p>
            <a:r>
              <a:rPr lang="zh-TW" altLang="en-US" sz="3600" dirty="0">
                <a:latin typeface="DFKai-SB" panose="03000509000000000000" pitchFamily="65" charset="-120"/>
                <a:ea typeface="DFKai-SB" panose="03000509000000000000" pitchFamily="65" charset="-120"/>
              </a:rPr>
              <a:t>产距时间是以市场一天或一个月有确定订单的需要数</a:t>
            </a:r>
            <a:r>
              <a:rPr lang="en-US" altLang="zh-TW" sz="3600">
                <a:latin typeface="DFKai-SB" panose="03000509000000000000" pitchFamily="65" charset="-120"/>
                <a:ea typeface="DFKai-SB" panose="03000509000000000000" pitchFamily="65" charset="-120"/>
              </a:rPr>
              <a:t>,</a:t>
            </a:r>
            <a:r>
              <a:rPr lang="zh-TW" altLang="en-US" sz="3600" dirty="0">
                <a:latin typeface="DFKai-SB" panose="03000509000000000000" pitchFamily="65" charset="-120"/>
                <a:ea typeface="DFKai-SB" panose="03000509000000000000" pitchFamily="65" charset="-120"/>
              </a:rPr>
              <a:t>除以作业人员一天或一个月的有效工作时数而得</a:t>
            </a:r>
            <a:r>
              <a:rPr lang="en-US" altLang="zh-TW" sz="3600">
                <a:latin typeface="DFKai-SB" panose="03000509000000000000" pitchFamily="65" charset="-120"/>
                <a:ea typeface="DFKai-SB" panose="03000509000000000000" pitchFamily="65" charset="-120"/>
              </a:rPr>
              <a:t>,</a:t>
            </a:r>
            <a:r>
              <a:rPr lang="zh-TW" altLang="en-US" sz="3600" dirty="0">
                <a:latin typeface="DFKai-SB" panose="03000509000000000000" pitchFamily="65" charset="-120"/>
                <a:ea typeface="DFKai-SB" panose="03000509000000000000" pitchFamily="65" charset="-120"/>
              </a:rPr>
              <a:t>亦即</a:t>
            </a:r>
            <a:r>
              <a:rPr lang="zh-TW" altLang="en-US" sz="3600" dirty="0">
                <a:solidFill>
                  <a:srgbClr val="990000"/>
                </a:solidFill>
                <a:latin typeface="DFKai-SB" panose="03000509000000000000" pitchFamily="65" charset="-120"/>
                <a:ea typeface="DFKai-SB" panose="03000509000000000000" pitchFamily="65" charset="-120"/>
              </a:rPr>
              <a:t>市场需要量</a:t>
            </a:r>
            <a:r>
              <a:rPr lang="en-US" altLang="zh-TW" sz="3600">
                <a:solidFill>
                  <a:srgbClr val="990000"/>
                </a:solidFill>
                <a:latin typeface="DFKai-SB" panose="03000509000000000000" pitchFamily="65" charset="-120"/>
                <a:ea typeface="DFKai-SB" panose="03000509000000000000" pitchFamily="65" charset="-120"/>
              </a:rPr>
              <a:t>/</a:t>
            </a:r>
            <a:r>
              <a:rPr lang="zh-TW" altLang="en-US" sz="3600" dirty="0">
                <a:solidFill>
                  <a:srgbClr val="990000"/>
                </a:solidFill>
                <a:latin typeface="DFKai-SB" panose="03000509000000000000" pitchFamily="65" charset="-120"/>
                <a:ea typeface="DFKai-SB" panose="03000509000000000000" pitchFamily="65" charset="-120"/>
              </a:rPr>
              <a:t>有效工时</a:t>
            </a:r>
            <a:endParaRPr lang="zh-TW" altLang="en-US" sz="3600" dirty="0">
              <a:solidFill>
                <a:srgbClr val="990000"/>
              </a:solidFill>
              <a:latin typeface="DFKai-SB" panose="03000509000000000000" pitchFamily="65" charset="-120"/>
              <a:ea typeface="DFKai-SB" panose="03000509000000000000" pitchFamily="65" charset="-120"/>
            </a:endParaRPr>
          </a:p>
          <a:p>
            <a:endParaRPr lang="zh-TW" altLang="en-US" sz="3600" dirty="0">
              <a:solidFill>
                <a:srgbClr val="990000"/>
              </a:solidFill>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14018" name="标题 214017"/>
          <p:cNvSpPr>
            <a:spLocks noGrp="1"/>
          </p:cNvSpPr>
          <p:nvPr>
            <p:ph type="title"/>
          </p:nvPr>
        </p:nvSpPr>
        <p:spPr>
          <a:xfrm>
            <a:off x="666750" y="252413"/>
            <a:ext cx="8516938" cy="1260475"/>
          </a:xfrm>
          <a:ln/>
        </p:spPr>
        <p:txBody>
          <a:bodyPr lIns="104269" tIns="52135" rIns="104269" bIns="52135" anchor="ctr" anchorCtr="0"/>
          <a:p>
            <a:pPr algn="ctr"/>
            <a:r>
              <a:rPr lang="zh-TW" altLang="en-US" sz="4000" dirty="0">
                <a:solidFill>
                  <a:srgbClr val="990000"/>
                </a:solidFill>
                <a:ea typeface="DFKai-SB" panose="03000509000000000000" pitchFamily="65" charset="-120"/>
              </a:rPr>
              <a:t>作业顺序及标准手持品</a:t>
            </a:r>
            <a:endParaRPr lang="zh-TW" altLang="en-US" sz="4000" dirty="0">
              <a:solidFill>
                <a:srgbClr val="990000"/>
              </a:solidFill>
              <a:ea typeface="DFKai-SB" panose="03000509000000000000" pitchFamily="65" charset="-120"/>
            </a:endParaRPr>
          </a:p>
        </p:txBody>
      </p:sp>
      <p:sp>
        <p:nvSpPr>
          <p:cNvPr id="214019" name="文本占位符 214018"/>
          <p:cNvSpPr>
            <a:spLocks noGrp="1"/>
          </p:cNvSpPr>
          <p:nvPr>
            <p:ph type="body" idx="1"/>
          </p:nvPr>
        </p:nvSpPr>
        <p:spPr>
          <a:ln/>
        </p:spPr>
        <p:txBody>
          <a:bodyPr lIns="104269" tIns="52135" rIns="104269" bIns="52135"/>
          <a:p>
            <a:r>
              <a:rPr lang="zh-TW" altLang="en-US" sz="3200" dirty="0">
                <a:solidFill>
                  <a:srgbClr val="990000"/>
                </a:solidFill>
                <a:latin typeface="DFKai-SB" panose="03000509000000000000" pitchFamily="65" charset="-120"/>
                <a:ea typeface="DFKai-SB" panose="03000509000000000000" pitchFamily="65" charset="-120"/>
              </a:rPr>
              <a:t>作业顺序</a:t>
            </a:r>
            <a:r>
              <a:rPr lang="zh-TW" altLang="en-US" sz="3200" dirty="0">
                <a:latin typeface="DFKai-SB" panose="03000509000000000000" pitchFamily="65" charset="-120"/>
                <a:ea typeface="DFKai-SB" panose="03000509000000000000" pitchFamily="65" charset="-120"/>
              </a:rPr>
              <a:t>是指作业者在生产加工时，从材料开始到成品为止次第变化的过程。</a:t>
            </a:r>
            <a:endParaRPr lang="zh-TW" altLang="en-US" sz="3200" dirty="0">
              <a:latin typeface="DFKai-SB" panose="03000509000000000000" pitchFamily="65" charset="-120"/>
              <a:ea typeface="DFKai-SB" panose="03000509000000000000" pitchFamily="65" charset="-120"/>
            </a:endParaRPr>
          </a:p>
          <a:p>
            <a:r>
              <a:rPr lang="zh-TW" altLang="en-US" sz="3200" dirty="0">
                <a:latin typeface="DFKai-SB" panose="03000509000000000000" pitchFamily="65" charset="-120"/>
                <a:ea typeface="DFKai-SB" panose="03000509000000000000" pitchFamily="65" charset="-120"/>
              </a:rPr>
              <a:t>作业者的</a:t>
            </a:r>
            <a:r>
              <a:rPr lang="zh-TW" altLang="en-US" sz="3200" dirty="0">
                <a:solidFill>
                  <a:srgbClr val="000099"/>
                </a:solidFill>
                <a:latin typeface="DFKai-SB" panose="03000509000000000000" pitchFamily="65" charset="-120"/>
                <a:ea typeface="DFKai-SB" panose="03000509000000000000" pitchFamily="65" charset="-120"/>
              </a:rPr>
              <a:t>作业顺序</a:t>
            </a:r>
            <a:r>
              <a:rPr lang="en-US" altLang="zh-TW" sz="3200">
                <a:latin typeface="DFKai-SB" panose="03000509000000000000" pitchFamily="65" charset="-120"/>
                <a:ea typeface="DFKai-SB" panose="03000509000000000000" pitchFamily="65" charset="-120"/>
              </a:rPr>
              <a:t>(</a:t>
            </a:r>
            <a:r>
              <a:rPr lang="zh-TW" altLang="en-US" sz="3200" dirty="0">
                <a:solidFill>
                  <a:srgbClr val="000099"/>
                </a:solidFill>
                <a:latin typeface="DFKai-SB" panose="03000509000000000000" pitchFamily="65" charset="-120"/>
                <a:ea typeface="DFKai-SB" panose="03000509000000000000" pitchFamily="65" charset="-120"/>
              </a:rPr>
              <a:t>动线顺序</a:t>
            </a:r>
            <a:r>
              <a:rPr lang="en-US" altLang="zh-TW" sz="3200">
                <a:latin typeface="DFKai-SB" panose="03000509000000000000" pitchFamily="65" charset="-120"/>
                <a:ea typeface="DFKai-SB" panose="03000509000000000000" pitchFamily="65" charset="-120"/>
              </a:rPr>
              <a:t>)</a:t>
            </a:r>
            <a:r>
              <a:rPr lang="zh-TW" altLang="en-US" sz="3200" dirty="0">
                <a:solidFill>
                  <a:srgbClr val="000099"/>
                </a:solidFill>
                <a:latin typeface="DFKai-SB" panose="03000509000000000000" pitchFamily="65" charset="-120"/>
                <a:ea typeface="DFKai-SB" panose="03000509000000000000" pitchFamily="65" charset="-120"/>
              </a:rPr>
              <a:t>与</a:t>
            </a:r>
            <a:r>
              <a:rPr lang="zh-TW" altLang="en-US" sz="3200" dirty="0">
                <a:latin typeface="DFKai-SB" panose="03000509000000000000" pitchFamily="65" charset="-120"/>
                <a:ea typeface="DFKai-SB" panose="03000509000000000000" pitchFamily="65" charset="-120"/>
              </a:rPr>
              <a:t>加工的</a:t>
            </a:r>
            <a:r>
              <a:rPr lang="zh-TW" altLang="en-US" sz="3200" dirty="0">
                <a:solidFill>
                  <a:srgbClr val="000099"/>
                </a:solidFill>
                <a:latin typeface="DFKai-SB" panose="03000509000000000000" pitchFamily="65" charset="-120"/>
                <a:ea typeface="DFKai-SB" panose="03000509000000000000" pitchFamily="65" charset="-120"/>
              </a:rPr>
              <a:t>物流顺序是可以不一致的</a:t>
            </a:r>
            <a:r>
              <a:rPr lang="zh-TW" altLang="en-US" sz="3200" dirty="0">
                <a:latin typeface="DFKai-SB" panose="03000509000000000000" pitchFamily="65" charset="-120"/>
                <a:ea typeface="DFKai-SB" panose="03000509000000000000" pitchFamily="65" charset="-120"/>
              </a:rPr>
              <a:t>，另在设定作业顺序时，也要具体的掌握工作分配是否合理，是否均衡，以及作业量的再分配的可行性。</a:t>
            </a:r>
            <a:endParaRPr lang="zh-TW" altLang="en-US" sz="3200" dirty="0">
              <a:latin typeface="DFKai-SB" panose="03000509000000000000" pitchFamily="65" charset="-120"/>
              <a:ea typeface="DFKai-SB" panose="03000509000000000000" pitchFamily="65" charset="-120"/>
            </a:endParaRPr>
          </a:p>
          <a:p>
            <a:r>
              <a:rPr lang="zh-TW" altLang="en-US" sz="3200" dirty="0">
                <a:solidFill>
                  <a:srgbClr val="990000"/>
                </a:solidFill>
                <a:latin typeface="DFKai-SB" panose="03000509000000000000" pitchFamily="65" charset="-120"/>
                <a:ea typeface="DFKai-SB" panose="03000509000000000000" pitchFamily="65" charset="-120"/>
              </a:rPr>
              <a:t>标准手持品</a:t>
            </a:r>
            <a:r>
              <a:rPr lang="zh-TW" altLang="en-US" sz="3200" dirty="0">
                <a:latin typeface="DFKai-SB" panose="03000509000000000000" pitchFamily="65" charset="-120"/>
                <a:ea typeface="DFKai-SB" panose="03000509000000000000" pitchFamily="65" charset="-120"/>
              </a:rPr>
              <a:t>是指为使生产活动能够重复地持续生产下去，而必须拥有的生产制程内的在制品，正在机械内加工的物品，也视为标准手持品。</a:t>
            </a:r>
            <a:endParaRPr lang="zh-TW" altLang="en-US" sz="3200" dirty="0">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15042" name="标题 215041"/>
          <p:cNvSpPr>
            <a:spLocks noGrp="1"/>
          </p:cNvSpPr>
          <p:nvPr>
            <p:ph type="title"/>
          </p:nvPr>
        </p:nvSpPr>
        <p:spPr>
          <a:xfrm>
            <a:off x="522288" y="180975"/>
            <a:ext cx="8516937" cy="1260475"/>
          </a:xfrm>
          <a:ln/>
        </p:spPr>
        <p:txBody>
          <a:bodyPr lIns="104269" tIns="52135" rIns="104269" bIns="52135" anchor="ctr" anchorCtr="0"/>
          <a:p>
            <a:pPr algn="ctr"/>
            <a:r>
              <a:rPr lang="zh-TW" altLang="en-US" sz="4000" dirty="0">
                <a:solidFill>
                  <a:srgbClr val="990000"/>
                </a:solidFill>
                <a:ea typeface="DFKai-SB" panose="03000509000000000000" pitchFamily="65" charset="-120"/>
              </a:rPr>
              <a:t>非标准作业程序</a:t>
            </a:r>
            <a:r>
              <a:rPr lang="en-US" altLang="zh-TW" sz="4000">
                <a:solidFill>
                  <a:srgbClr val="990000"/>
                </a:solidFill>
                <a:latin typeface="DFKai-SB" panose="03000509000000000000" pitchFamily="65" charset="-120"/>
                <a:ea typeface="DFKai-SB" panose="03000509000000000000" pitchFamily="65" charset="-120"/>
              </a:rPr>
              <a:t>—</a:t>
            </a:r>
            <a:r>
              <a:rPr lang="zh-TW" altLang="en-US" sz="4000" dirty="0">
                <a:solidFill>
                  <a:srgbClr val="990000"/>
                </a:solidFill>
                <a:ea typeface="DFKai-SB" panose="03000509000000000000" pitchFamily="65" charset="-120"/>
              </a:rPr>
              <a:t>水蜘蛛</a:t>
            </a:r>
            <a:endParaRPr lang="zh-TW" altLang="en-US" sz="4000" dirty="0">
              <a:solidFill>
                <a:srgbClr val="990000"/>
              </a:solidFill>
              <a:ea typeface="DFKai-SB" panose="03000509000000000000" pitchFamily="65" charset="-120"/>
            </a:endParaRPr>
          </a:p>
        </p:txBody>
      </p:sp>
      <p:sp>
        <p:nvSpPr>
          <p:cNvPr id="215043" name="文本占位符 215042"/>
          <p:cNvSpPr>
            <a:spLocks noGrp="1"/>
          </p:cNvSpPr>
          <p:nvPr>
            <p:ph type="body" idx="1"/>
          </p:nvPr>
        </p:nvSpPr>
        <p:spPr>
          <a:xfrm>
            <a:off x="522288" y="1547813"/>
            <a:ext cx="9623425" cy="5400675"/>
          </a:xfrm>
          <a:ln/>
        </p:spPr>
        <p:txBody>
          <a:bodyPr lIns="104269" tIns="52135" rIns="104269" bIns="52135"/>
          <a:p>
            <a:pPr algn="just"/>
            <a:r>
              <a:rPr lang="en-US" altLang="zh-TW" sz="3200">
                <a:latin typeface="Arial" panose="020B0604020202020204" pitchFamily="34" charset="0"/>
                <a:ea typeface="DFKai-SB" panose="03000509000000000000" pitchFamily="65" charset="-120"/>
              </a:rPr>
              <a:t>NPS</a:t>
            </a:r>
            <a:r>
              <a:rPr lang="zh-TW" altLang="en-US" sz="3200" dirty="0">
                <a:latin typeface="DFKai-SB" panose="03000509000000000000" pitchFamily="65" charset="-120"/>
                <a:ea typeface="DFKai-SB" panose="03000509000000000000" pitchFamily="65" charset="-120"/>
              </a:rPr>
              <a:t>中所指「非标准作业」也就是</a:t>
            </a:r>
            <a:r>
              <a:rPr lang="zh-TW" altLang="en-US" sz="3200" dirty="0">
                <a:solidFill>
                  <a:srgbClr val="000099"/>
                </a:solidFill>
                <a:latin typeface="DFKai-SB" panose="03000509000000000000" pitchFamily="65" charset="-120"/>
                <a:ea typeface="DFKai-SB" panose="03000509000000000000" pitchFamily="65" charset="-120"/>
              </a:rPr>
              <a:t>没有规律性</a:t>
            </a:r>
            <a:r>
              <a:rPr lang="zh-TW" altLang="en-US" sz="3200" dirty="0">
                <a:latin typeface="DFKai-SB" panose="03000509000000000000" pitchFamily="65" charset="-120"/>
                <a:ea typeface="DFKai-SB" panose="03000509000000000000" pitchFamily="65" charset="-120"/>
              </a:rPr>
              <a:t>、</a:t>
            </a:r>
            <a:r>
              <a:rPr lang="zh-TW" altLang="en-US" sz="3200" dirty="0">
                <a:solidFill>
                  <a:srgbClr val="000099"/>
                </a:solidFill>
                <a:latin typeface="DFKai-SB" panose="03000509000000000000" pitchFamily="65" charset="-120"/>
                <a:ea typeface="DFKai-SB" panose="03000509000000000000" pitchFamily="65" charset="-120"/>
              </a:rPr>
              <a:t>没有重复性</a:t>
            </a:r>
            <a:r>
              <a:rPr lang="zh-TW" altLang="en-US" sz="3200" dirty="0">
                <a:latin typeface="DFKai-SB" panose="03000509000000000000" pitchFamily="65" charset="-120"/>
                <a:ea typeface="DFKai-SB" panose="03000509000000000000" pitchFamily="65" charset="-120"/>
              </a:rPr>
              <a:t>的作业。</a:t>
            </a:r>
            <a:endParaRPr lang="zh-TW" altLang="en-US" sz="3200">
              <a:latin typeface="DFKai-SB" panose="03000509000000000000" pitchFamily="65" charset="-120"/>
              <a:ea typeface="DFKai-SB" panose="03000509000000000000" pitchFamily="65" charset="-120"/>
            </a:endParaRPr>
          </a:p>
          <a:p>
            <a:pPr algn="just"/>
            <a:r>
              <a:rPr lang="zh-TW" altLang="en-US" sz="3200" dirty="0">
                <a:ea typeface="DFKai-SB" panose="03000509000000000000" pitchFamily="65" charset="-120"/>
              </a:rPr>
              <a:t>改善人员安定的第一个动作，就是要将「标准作业」与「非标准作业」分离出来</a:t>
            </a:r>
            <a:endParaRPr lang="zh-TW" altLang="en-US" sz="3200" dirty="0">
              <a:latin typeface="DFKai-SB" panose="03000509000000000000" pitchFamily="65" charset="-120"/>
              <a:ea typeface="DFKai-SB" panose="03000509000000000000" pitchFamily="65" charset="-120"/>
            </a:endParaRPr>
          </a:p>
          <a:p>
            <a:pPr algn="just"/>
            <a:r>
              <a:rPr lang="zh-TW" altLang="en-US" sz="3200" dirty="0">
                <a:latin typeface="DFKai-SB" panose="03000509000000000000" pitchFamily="65" charset="-120"/>
                <a:ea typeface="DFKai-SB" panose="03000509000000000000" pitchFamily="65" charset="-120"/>
              </a:rPr>
              <a:t>被指派为专门从事</a:t>
            </a:r>
            <a:r>
              <a:rPr lang="zh-TW" altLang="en-US" sz="3200">
                <a:latin typeface="DFKai-SB" panose="03000509000000000000" pitchFamily="65" charset="-120"/>
                <a:ea typeface="DFKai-SB" panose="03000509000000000000" pitchFamily="65" charset="-120"/>
              </a:rPr>
              <a:t>“</a:t>
            </a:r>
            <a:r>
              <a:rPr lang="zh-TW" altLang="en-US" sz="3200" dirty="0">
                <a:solidFill>
                  <a:srgbClr val="000099"/>
                </a:solidFill>
                <a:latin typeface="DFKai-SB" panose="03000509000000000000" pitchFamily="65" charset="-120"/>
                <a:ea typeface="DFKai-SB" panose="03000509000000000000" pitchFamily="65" charset="-120"/>
              </a:rPr>
              <a:t>非标准作业</a:t>
            </a:r>
            <a:r>
              <a:rPr lang="zh-TW" altLang="en-US" sz="3200">
                <a:latin typeface="DFKai-SB" panose="03000509000000000000" pitchFamily="65" charset="-120"/>
                <a:ea typeface="DFKai-SB" panose="03000509000000000000" pitchFamily="65" charset="-120"/>
              </a:rPr>
              <a:t>”</a:t>
            </a:r>
            <a:r>
              <a:rPr lang="zh-TW" altLang="en-US" sz="3200" dirty="0">
                <a:latin typeface="DFKai-SB" panose="03000509000000000000" pitchFamily="65" charset="-120"/>
                <a:ea typeface="DFKai-SB" panose="03000509000000000000" pitchFamily="65" charset="-120"/>
              </a:rPr>
              <a:t>的人员称为</a:t>
            </a:r>
            <a:r>
              <a:rPr lang="zh-TW" altLang="en-US" sz="3200">
                <a:latin typeface="DFKai-SB" panose="03000509000000000000" pitchFamily="65" charset="-120"/>
                <a:ea typeface="DFKai-SB" panose="03000509000000000000" pitchFamily="65" charset="-120"/>
              </a:rPr>
              <a:t>“</a:t>
            </a:r>
            <a:r>
              <a:rPr lang="zh-TW" altLang="en-US" sz="3200" dirty="0">
                <a:solidFill>
                  <a:srgbClr val="000099"/>
                </a:solidFill>
                <a:latin typeface="DFKai-SB" panose="03000509000000000000" pitchFamily="65" charset="-120"/>
                <a:ea typeface="DFKai-SB" panose="03000509000000000000" pitchFamily="65" charset="-120"/>
              </a:rPr>
              <a:t>水蜘蛛</a:t>
            </a:r>
            <a:r>
              <a:rPr lang="zh-TW" altLang="en-US" sz="3200" dirty="0">
                <a:latin typeface="DFKai-SB" panose="03000509000000000000" pitchFamily="65" charset="-120"/>
                <a:ea typeface="DFKai-SB" panose="03000509000000000000" pitchFamily="65" charset="-120"/>
              </a:rPr>
              <a:t>”，</a:t>
            </a:r>
            <a:r>
              <a:rPr lang="zh-TW" altLang="en-US" sz="3200" dirty="0">
                <a:ea typeface="DFKai-SB" panose="03000509000000000000" pitchFamily="65" charset="-120"/>
              </a:rPr>
              <a:t>每次以供应一套的方式来收集供给物料的搬运方式。</a:t>
            </a:r>
            <a:endParaRPr lang="zh-TW" altLang="en-US" sz="3200" dirty="0">
              <a:ea typeface="DFKai-SB" panose="03000509000000000000" pitchFamily="65" charset="-120"/>
            </a:endParaRPr>
          </a:p>
          <a:p>
            <a:pPr algn="just"/>
            <a:r>
              <a:rPr lang="zh-TW" altLang="en-US" sz="3200" dirty="0">
                <a:latin typeface="DFKai-SB" panose="03000509000000000000" pitchFamily="65" charset="-120"/>
                <a:ea typeface="DFKai-SB" panose="03000509000000000000" pitchFamily="65" charset="-120"/>
              </a:rPr>
              <a:t>目的在于</a:t>
            </a:r>
            <a:r>
              <a:rPr lang="zh-TW" altLang="en-US" sz="3200" dirty="0">
                <a:solidFill>
                  <a:srgbClr val="000099"/>
                </a:solidFill>
                <a:latin typeface="DFKai-SB" panose="03000509000000000000" pitchFamily="65" charset="-120"/>
                <a:ea typeface="DFKai-SB" panose="03000509000000000000" pitchFamily="65" charset="-120"/>
              </a:rPr>
              <a:t>使标准作业流程稳定进行</a:t>
            </a:r>
            <a:r>
              <a:rPr lang="zh-TW" altLang="en-US" sz="3200" dirty="0">
                <a:latin typeface="DFKai-SB" panose="03000509000000000000" pitchFamily="65" charset="-120"/>
                <a:ea typeface="DFKai-SB" panose="03000509000000000000" pitchFamily="65" charset="-120"/>
              </a:rPr>
              <a:t>，没有干扰，不稳定而造成停线的现象。</a:t>
            </a:r>
            <a:endParaRPr lang="zh-TW" altLang="en-US" sz="3200" dirty="0">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12"/>
          </p:nvPr>
        </p:nvSpPr>
        <p:spPr/>
        <p:txBody>
          <a:bodyPr/>
          <a:p>
            <a:pPr lvl="0" defTabSz="1043305"/>
            <a:fld id="{9A0DB2DC-4C9A-4742-B13C-FB6460FD3503}" type="slidenum">
              <a:rPr lang="zh-TW" altLang="en-US" dirty="0">
                <a:effectLst>
                  <a:outerShdw blurRad="38100" dist="38100" dir="2700000">
                    <a:srgbClr val="C0C0C0"/>
                  </a:outerShdw>
                </a:effectLst>
                <a:latin typeface="Arial" panose="020B0604020202020204" pitchFamily="34" charset="0"/>
              </a:rPr>
            </a:fld>
            <a:endParaRPr lang="zh-TW" altLang="en-US" dirty="0">
              <a:effectLst>
                <a:outerShdw blurRad="38100" dist="38100" dir="2700000">
                  <a:srgbClr val="C0C0C0"/>
                </a:outerShdw>
              </a:effectLst>
              <a:latin typeface="Arial" panose="020B0604020202020204" pitchFamily="34" charset="0"/>
            </a:endParaRPr>
          </a:p>
        </p:txBody>
      </p:sp>
      <p:sp>
        <p:nvSpPr>
          <p:cNvPr id="226306" name="标题 226305"/>
          <p:cNvSpPr>
            <a:spLocks noGrp="1"/>
          </p:cNvSpPr>
          <p:nvPr>
            <p:ph type="title"/>
          </p:nvPr>
        </p:nvSpPr>
        <p:spPr>
          <a:xfrm>
            <a:off x="522288" y="0"/>
            <a:ext cx="8516937" cy="1260475"/>
          </a:xfrm>
          <a:ln/>
        </p:spPr>
        <p:txBody>
          <a:bodyPr lIns="104269" tIns="52135" rIns="104269" bIns="52135" anchor="ctr" anchorCtr="0"/>
          <a:p>
            <a:pPr algn="ctr"/>
            <a:r>
              <a:rPr lang="zh-TW" altLang="en-US" sz="4000" dirty="0">
                <a:solidFill>
                  <a:srgbClr val="990000"/>
                </a:solidFill>
                <a:ea typeface="DFKai-SB" panose="03000509000000000000" pitchFamily="65" charset="-120"/>
              </a:rPr>
              <a:t>非标准作业程序</a:t>
            </a:r>
            <a:r>
              <a:rPr lang="en-US" altLang="zh-TW" sz="4000">
                <a:solidFill>
                  <a:srgbClr val="990000"/>
                </a:solidFill>
                <a:latin typeface="DFKai-SB" panose="03000509000000000000" pitchFamily="65" charset="-120"/>
                <a:ea typeface="DFKai-SB" panose="03000509000000000000" pitchFamily="65" charset="-120"/>
              </a:rPr>
              <a:t>—</a:t>
            </a:r>
            <a:r>
              <a:rPr lang="zh-TW" altLang="en-US" sz="4000" dirty="0">
                <a:solidFill>
                  <a:srgbClr val="990000"/>
                </a:solidFill>
                <a:ea typeface="DFKai-SB" panose="03000509000000000000" pitchFamily="65" charset="-120"/>
              </a:rPr>
              <a:t>水蜘蛛</a:t>
            </a:r>
            <a:endParaRPr lang="zh-TW" altLang="en-US" sz="4000" dirty="0">
              <a:solidFill>
                <a:srgbClr val="990000"/>
              </a:solidFill>
              <a:ea typeface="DFKai-SB" panose="03000509000000000000" pitchFamily="65" charset="-120"/>
            </a:endParaRPr>
          </a:p>
        </p:txBody>
      </p:sp>
      <p:sp>
        <p:nvSpPr>
          <p:cNvPr id="226307" name="文本占位符 226306"/>
          <p:cNvSpPr>
            <a:spLocks noGrp="1"/>
          </p:cNvSpPr>
          <p:nvPr>
            <p:ph type="body" idx="1"/>
          </p:nvPr>
        </p:nvSpPr>
        <p:spPr>
          <a:xfrm>
            <a:off x="522288" y="1260475"/>
            <a:ext cx="9623425" cy="5761038"/>
          </a:xfrm>
          <a:ln/>
        </p:spPr>
        <p:txBody>
          <a:bodyPr lIns="104269" tIns="52135" rIns="104269" bIns="52135"/>
          <a:p>
            <a:r>
              <a:rPr lang="zh-TW" altLang="en-US" dirty="0">
                <a:latin typeface="DFKai-SB" panose="03000509000000000000" pitchFamily="65" charset="-120"/>
                <a:ea typeface="DFKai-SB" panose="03000509000000000000" pitchFamily="65" charset="-120"/>
              </a:rPr>
              <a:t>「水蜘蛛」的另外的一个目的是要作出一个能让生产线的管理者一眼就可以看出问题点，以及可以容易进行改善的生产线，而不是指搬运的合理化。</a:t>
            </a:r>
            <a:endParaRPr lang="zh-TW" altLang="en-US" dirty="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「水蜘蛛」的功用：</a:t>
            </a:r>
            <a:endParaRPr lang="zh-TW" altLang="en-US" dirty="0">
              <a:latin typeface="DFKai-SB" panose="03000509000000000000" pitchFamily="65" charset="-120"/>
              <a:ea typeface="DFKai-SB" panose="03000509000000000000" pitchFamily="65" charset="-120"/>
            </a:endParaRPr>
          </a:p>
          <a:p>
            <a:r>
              <a:rPr lang="en-US" altLang="zh-TW">
                <a:latin typeface="DFKai-SB" panose="03000509000000000000" pitchFamily="65" charset="-120"/>
                <a:ea typeface="DFKai-SB" panose="03000509000000000000" pitchFamily="65" charset="-120"/>
              </a:rPr>
              <a:t>(1).</a:t>
            </a:r>
            <a:r>
              <a:rPr lang="zh-TW" altLang="en-US" dirty="0">
                <a:latin typeface="DFKai-SB" panose="03000509000000000000" pitchFamily="65" charset="-120"/>
                <a:ea typeface="DFKai-SB" panose="03000509000000000000" pitchFamily="65" charset="-120"/>
              </a:rPr>
              <a:t>使生产线上作业者的动作质量提高</a:t>
            </a:r>
            <a:endParaRPr lang="zh-TW" altLang="en-US" dirty="0">
              <a:latin typeface="DFKai-SB" panose="03000509000000000000" pitchFamily="65" charset="-120"/>
              <a:ea typeface="DFKai-SB" panose="03000509000000000000" pitchFamily="65" charset="-120"/>
            </a:endParaRPr>
          </a:p>
          <a:p>
            <a:r>
              <a:rPr lang="en-US" altLang="zh-TW">
                <a:latin typeface="DFKai-SB" panose="03000509000000000000" pitchFamily="65" charset="-120"/>
                <a:ea typeface="DFKai-SB" panose="03000509000000000000" pitchFamily="65" charset="-120"/>
              </a:rPr>
              <a:t>(2).</a:t>
            </a:r>
            <a:r>
              <a:rPr lang="zh-TW" altLang="en-US" dirty="0">
                <a:latin typeface="DFKai-SB" panose="03000509000000000000" pitchFamily="65" charset="-120"/>
                <a:ea typeface="DFKai-SB" panose="03000509000000000000" pitchFamily="65" charset="-120"/>
              </a:rPr>
              <a:t>成套的供应物料，可消除拿取零件时的选择动作。</a:t>
            </a:r>
            <a:endParaRPr lang="zh-TW" altLang="en-US" dirty="0">
              <a:latin typeface="DFKai-SB" panose="03000509000000000000" pitchFamily="65" charset="-120"/>
              <a:ea typeface="DFKai-SB" panose="03000509000000000000" pitchFamily="65" charset="-120"/>
            </a:endParaRPr>
          </a:p>
          <a:p>
            <a:r>
              <a:rPr lang="en-US" altLang="zh-TW">
                <a:latin typeface="DFKai-SB" panose="03000509000000000000" pitchFamily="65" charset="-120"/>
                <a:ea typeface="DFKai-SB" panose="03000509000000000000" pitchFamily="65" charset="-120"/>
              </a:rPr>
              <a:t>(3).</a:t>
            </a:r>
            <a:r>
              <a:rPr lang="zh-TW" altLang="en-US" dirty="0">
                <a:latin typeface="DFKai-SB" panose="03000509000000000000" pitchFamily="65" charset="-120"/>
                <a:ea typeface="DFKai-SB" panose="03000509000000000000" pitchFamily="65" charset="-120"/>
              </a:rPr>
              <a:t>成套的方式可以避免误组或缺少零件组合的错误，减少不良品。</a:t>
            </a:r>
            <a:endParaRPr lang="zh-TW" altLang="en-US" dirty="0">
              <a:latin typeface="DFKai-SB" panose="03000509000000000000" pitchFamily="65" charset="-120"/>
              <a:ea typeface="DFKai-SB" panose="03000509000000000000" pitchFamily="65" charset="-120"/>
            </a:endParaRPr>
          </a:p>
          <a:p>
            <a:r>
              <a:rPr lang="en-US" altLang="zh-TW">
                <a:latin typeface="DFKai-SB" panose="03000509000000000000" pitchFamily="65" charset="-120"/>
                <a:ea typeface="DFKai-SB" panose="03000509000000000000" pitchFamily="65" charset="-120"/>
              </a:rPr>
              <a:t>(4).</a:t>
            </a:r>
            <a:r>
              <a:rPr lang="zh-TW" altLang="en-US" dirty="0">
                <a:latin typeface="DFKai-SB" panose="03000509000000000000" pitchFamily="65" charset="-120"/>
                <a:ea typeface="DFKai-SB" panose="03000509000000000000" pitchFamily="65" charset="-120"/>
              </a:rPr>
              <a:t>供料的速度及产距时间是否配合，生产线的生产迟误或超前，也都可以立即知道。</a:t>
            </a:r>
            <a:endParaRPr lang="zh-TW" altLang="en-US" dirty="0">
              <a:latin typeface="DFKai-SB" panose="03000509000000000000" pitchFamily="65" charset="-120"/>
              <a:ea typeface="DFKai-SB" panose="03000509000000000000" pitchFamily="65" charset="-120"/>
            </a:endParaRPr>
          </a:p>
          <a:p>
            <a:r>
              <a:rPr lang="en-US" altLang="zh-TW">
                <a:latin typeface="DFKai-SB" panose="03000509000000000000" pitchFamily="65" charset="-120"/>
                <a:ea typeface="DFKai-SB" panose="03000509000000000000" pitchFamily="65" charset="-120"/>
              </a:rPr>
              <a:t>(5).</a:t>
            </a:r>
            <a:r>
              <a:rPr lang="zh-TW" altLang="en-US" dirty="0">
                <a:latin typeface="DFKai-SB" panose="03000509000000000000" pitchFamily="65" charset="-120"/>
                <a:ea typeface="DFKai-SB" panose="03000509000000000000" pitchFamily="65" charset="-120"/>
              </a:rPr>
              <a:t>作业者如作业动作较快，也会有等待的现象出现，能立即知道现场的问题。 </a:t>
            </a:r>
            <a:endParaRPr lang="zh-TW" altLang="en-US" dirty="0">
              <a:latin typeface="DFKai-SB" panose="03000509000000000000" pitchFamily="65" charset="-120"/>
              <a:ea typeface="DFKai-SB" panose="03000509000000000000" pitchFamily="65" charset="-120"/>
            </a:endParaRPr>
          </a:p>
        </p:txBody>
      </p:sp>
    </p:spTree>
  </p:cSld>
  <p:clrMapOvr>
    <a:masterClrMapping/>
  </p:clrMapOvr>
  <p:transition spd="slow">
    <p:wedge/>
    <p:sndAc>
      <p:stSnd>
        <p:snd r:embed="rId1" name="camera.wav"/>
      </p:stSnd>
    </p:sndAc>
  </p:transition>
</p:sld>
</file>

<file path=ppt/tags/tag1.xml><?xml version="1.0" encoding="utf-8"?>
<p:tagLst xmlns:p="http://schemas.openxmlformats.org/presentationml/2006/main">
  <p:tag name="KSO_WM_UNIT_PLACING_PICTURE_USER_VIEWPORT" val="{&quot;height&quot;:567,&quot;width&quot;:794}"/>
</p:tagLst>
</file>

<file path=ppt/tags/tag2.xml><?xml version="1.0" encoding="utf-8"?>
<p:tagLst xmlns:p="http://schemas.openxmlformats.org/presentationml/2006/main">
  <p:tag name="KSO_WPP_MARK_KEY" val="710baa77-1897-49c9-98c6-1b55a38df005"/>
  <p:tag name="COMMONDATA" val="eyJoZGlkIjoiODc5OTdkZDQxOTMwNGQxNTBmNzRiMmEzNWM0ZjQ1MmMifQ=="/>
</p:tagLst>
</file>

<file path=ppt/theme/theme1.xml><?xml version="1.0" encoding="utf-8"?>
<a:theme xmlns:a="http://schemas.openxmlformats.org/drawingml/2006/main" name="cover">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Trebuchet MS"/>
        <a:ea typeface="PMingLiU"/>
        <a:cs typeface=""/>
      </a:majorFont>
      <a:minorFont>
        <a:latin typeface="Trebuchet MS"/>
        <a:ea typeface="PMingLiU"/>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預設簡報設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Trebuchet MS"/>
        <a:ea typeface="PMingLiU"/>
        <a:cs typeface=""/>
      </a:majorFont>
      <a:minorFont>
        <a:latin typeface="Trebuchet MS"/>
        <a:ea typeface="PMingLiU"/>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訂設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Trebuchet MS"/>
        <a:ea typeface="PMingLiU"/>
        <a:cs typeface=""/>
      </a:majorFont>
      <a:minorFont>
        <a:latin typeface="Arial"/>
        <a:ea typeface="PMingLiU"/>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2381</Words>
  <Application>WPS 演示</Application>
  <PresentationFormat>自訂</PresentationFormat>
  <Paragraphs>169</Paragraphs>
  <Slides>17</Slides>
  <Notes>0</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17</vt:i4>
      </vt:variant>
    </vt:vector>
  </HeadingPairs>
  <TitlesOfParts>
    <vt:vector size="28" baseType="lpstr">
      <vt:lpstr>Arial</vt:lpstr>
      <vt:lpstr>宋体</vt:lpstr>
      <vt:lpstr>Wingdings</vt:lpstr>
      <vt:lpstr>PMingLiU</vt:lpstr>
      <vt:lpstr>Trebuchet MS</vt:lpstr>
      <vt:lpstr>DFKai-SB</vt:lpstr>
      <vt:lpstr>微软雅黑</vt:lpstr>
      <vt:lpstr>Arial Unicode MS</vt:lpstr>
      <vt:lpstr>cover</vt:lpstr>
      <vt:lpstr>預設簡報設計</vt:lpstr>
      <vt:lpstr>自訂設計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C</dc:creator>
  <cp:lastModifiedBy>WPS_1670316127</cp:lastModifiedBy>
  <cp:revision>93</cp:revision>
  <dcterms:created xsi:type="dcterms:W3CDTF">2008-01-30T01:17:40Z</dcterms:created>
  <dcterms:modified xsi:type="dcterms:W3CDTF">2023-02-20T06:28:59Z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076195BA894640948C774B9F5A81F138</vt:lpwstr>
  </property>
  <property fmtid="{D5CDD505-2E9C-101B-9397-08002B2CF9AE}" pid="3" name="KSOProductBuildVer">
    <vt:lpwstr>2052-11.1.0.13703</vt:lpwstr>
  </property>
</Properties>
</file>