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8" r:id="rId4"/>
    <p:sldId id="259" r:id="rId5"/>
    <p:sldId id="261" r:id="rId6"/>
    <p:sldId id="263" r:id="rId7"/>
    <p:sldId id="265" r:id="rId8"/>
    <p:sldId id="267" r:id="rId9"/>
  </p:sldIdLst>
  <p:sldSz cx="9144000" cy="6858000" type="screen4x3"/>
  <p:notesSz cx="6858000" cy="9144000"/>
  <p:custDataLst>
    <p:tags r:id="rId13"/>
  </p:custDataLst>
  <p:defaultTextStyle>
    <a:defPPr>
      <a:defRPr lang="ja-JP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E89578"/>
    <a:srgbClr val="3366FF"/>
    <a:srgbClr val="009900"/>
    <a:srgbClr val="FF9900"/>
    <a:srgbClr val="FF0066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8"/>
    <p:restoredTop sz="94682"/>
  </p:normalViewPr>
  <p:slideViewPr>
    <p:cSldViewPr showGuides="1">
      <p:cViewPr varScale="1">
        <p:scale>
          <a:sx n="69" d="100"/>
          <a:sy n="69" d="100"/>
        </p:scale>
        <p:origin x="-46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10" cy="7201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gs" Target="tags/tag3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 dirty="0">
              <a:latin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 dirty="0">
              <a:latin typeface="Times New Roman" panose="02020603050405020304" pitchFamily="18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 dirty="0">
                <a:latin typeface="Times New Roman" panose="02020603050405020304" pitchFamily="18" charset="0"/>
              </a:rPr>
            </a:fld>
            <a:endParaRPr lang="ja-JP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 dirty="0">
              <a:latin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 dirty="0">
              <a:latin typeface="Times New Roman" panose="02020603050405020304" pitchFamily="18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 dirty="0">
                <a:latin typeface="Times New Roman" panose="02020603050405020304" pitchFamily="18" charset="0"/>
              </a:rPr>
            </a:fld>
            <a:endParaRPr lang="ja-JP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48520" cy="57912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 dirty="0">
              <a:latin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 dirty="0">
              <a:latin typeface="Times New Roman" panose="02020603050405020304" pitchFamily="18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 dirty="0">
                <a:latin typeface="Times New Roman" panose="02020603050405020304" pitchFamily="18" charset="0"/>
              </a:rPr>
            </a:fld>
            <a:endParaRPr lang="ja-JP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 dirty="0">
              <a:latin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 dirty="0">
              <a:latin typeface="Times New Roman" panose="02020603050405020304" pitchFamily="18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 dirty="0">
                <a:latin typeface="Times New Roman" panose="02020603050405020304" pitchFamily="18" charset="0"/>
              </a:rPr>
            </a:fld>
            <a:endParaRPr lang="ja-JP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99160" y="2268220"/>
            <a:ext cx="7886700" cy="1133475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8843" y="46529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 dirty="0">
              <a:latin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 dirty="0">
              <a:latin typeface="Times New Roman" panose="02020603050405020304" pitchFamily="18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 dirty="0">
                <a:latin typeface="Times New Roman" panose="02020603050405020304" pitchFamily="18" charset="0"/>
              </a:rPr>
            </a:fld>
            <a:endParaRPr lang="ja-JP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6462" cy="41148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914138" y="1981200"/>
            <a:ext cx="3696462" cy="41148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 dirty="0">
              <a:latin typeface="Times New Roman" panose="02020603050405020304" pitchFamily="18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 dirty="0">
              <a:latin typeface="Times New Roman" panose="02020603050405020304" pitchFamily="18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 dirty="0">
                <a:latin typeface="Times New Roman" panose="02020603050405020304" pitchFamily="18" charset="0"/>
              </a:rPr>
            </a:fld>
            <a:endParaRPr lang="ja-JP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 dirty="0">
              <a:latin typeface="Times New Roman" panose="02020603050405020304" pitchFamily="18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 dirty="0">
              <a:latin typeface="Times New Roman" panose="02020603050405020304" pitchFamily="18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 dirty="0">
                <a:latin typeface="Times New Roman" panose="02020603050405020304" pitchFamily="18" charset="0"/>
              </a:rPr>
            </a:fld>
            <a:endParaRPr lang="ja-JP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 dirty="0">
              <a:latin typeface="Times New Roman" panose="02020603050405020304" pitchFamily="18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 dirty="0">
              <a:latin typeface="Times New Roman" panose="02020603050405020304" pitchFamily="18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 dirty="0">
                <a:latin typeface="Times New Roman" panose="02020603050405020304" pitchFamily="18" charset="0"/>
              </a:rPr>
            </a:fld>
            <a:endParaRPr lang="ja-JP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 dirty="0">
              <a:latin typeface="Times New Roman" panose="02020603050405020304" pitchFamily="18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 dirty="0">
              <a:latin typeface="Times New Roman" panose="02020603050405020304" pitchFamily="18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 dirty="0">
                <a:latin typeface="Times New Roman" panose="02020603050405020304" pitchFamily="18" charset="0"/>
              </a:rPr>
            </a:fld>
            <a:endParaRPr lang="ja-JP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 dirty="0">
              <a:latin typeface="Times New Roman" panose="02020603050405020304" pitchFamily="18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 dirty="0">
              <a:latin typeface="Times New Roman" panose="02020603050405020304" pitchFamily="18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 dirty="0">
                <a:latin typeface="Times New Roman" panose="02020603050405020304" pitchFamily="18" charset="0"/>
              </a:rPr>
            </a:fld>
            <a:endParaRPr lang="ja-JP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 dirty="0">
              <a:latin typeface="Times New Roman" panose="02020603050405020304" pitchFamily="18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 dirty="0">
              <a:latin typeface="Times New Roman" panose="02020603050405020304" pitchFamily="18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 dirty="0">
                <a:latin typeface="Times New Roman" panose="02020603050405020304" pitchFamily="18" charset="0"/>
              </a:rPr>
            </a:fld>
            <a:endParaRPr lang="ja-JP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tags" Target="../tags/tag2.xml"/><Relationship Id="rId13" Type="http://schemas.openxmlformats.org/officeDocument/2006/relationships/image" Target="../media/image1.png"/><Relationship Id="rId12" Type="http://schemas.openxmlformats.org/officeDocument/2006/relationships/tags" Target="../tags/tag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29048" name="AutoShape 4"/>
          <p:cNvSpPr/>
          <p:nvPr/>
        </p:nvSpPr>
        <p:spPr>
          <a:xfrm>
            <a:off x="1187450" y="3789363"/>
            <a:ext cx="7345363" cy="109537"/>
          </a:xfrm>
          <a:custGeom>
            <a:avLst/>
            <a:gdLst>
              <a:gd name="txL" fmla="*/ 0 w 1000"/>
              <a:gd name="txT" fmla="*/ 0 h 1000"/>
              <a:gd name="txR" fmla="*/ 1000 w 1000"/>
              <a:gd name="txB" fmla="*/ 1000 h 100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txL" t="txT" r="txR" b="tx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CC0000">
              <a:alpha val="100000"/>
            </a:srgbClr>
          </a:solidFill>
          <a:ln w="9525" cap="flat" cmpd="sng">
            <a:solidFill>
              <a:schemeClr val="accent2">
                <a:alpha val="10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grpSp>
        <p:nvGrpSpPr>
          <p:cNvPr id="129026" name="组合 129025"/>
          <p:cNvGrpSpPr/>
          <p:nvPr/>
        </p:nvGrpSpPr>
        <p:grpSpPr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129027" name="任意多边形 129026"/>
            <p:cNvSpPr/>
            <p:nvPr/>
          </p:nvSpPr>
          <p:spPr>
            <a:xfrm>
              <a:off x="558" y="1161"/>
              <a:ext cx="5200" cy="3159"/>
            </a:xfrm>
            <a:custGeom>
              <a:avLst/>
              <a:gdLst/>
              <a:ahLst/>
              <a:cxnLst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9028" name="任意多边形 129027"/>
            <p:cNvSpPr/>
            <p:nvPr/>
          </p:nvSpPr>
          <p:spPr>
            <a:xfrm>
              <a:off x="0" y="1161"/>
              <a:ext cx="558" cy="3159"/>
            </a:xfrm>
            <a:custGeom>
              <a:avLst/>
              <a:gdLst/>
              <a:ahLst/>
              <a:cxnLst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grpSp>
          <p:nvGrpSpPr>
            <p:cNvPr id="129029" name="组合 129028"/>
            <p:cNvGrpSpPr/>
            <p:nvPr userDrawn="1"/>
          </p:nvGrpSpPr>
          <p:grpSpPr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129030" name="任意多边形 129029"/>
              <p:cNvSpPr/>
              <p:nvPr/>
            </p:nvSpPr>
            <p:spPr>
              <a:xfrm>
                <a:off x="552" y="4"/>
                <a:ext cx="12" cy="695"/>
              </a:xfrm>
              <a:custGeom>
                <a:avLst/>
                <a:gdLst/>
                <a:ahLst/>
                <a:cxnLst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29031" name="任意多边形 129030"/>
              <p:cNvSpPr/>
              <p:nvPr/>
            </p:nvSpPr>
            <p:spPr>
              <a:xfrm>
                <a:off x="552" y="1623"/>
                <a:ext cx="12" cy="2697"/>
              </a:xfrm>
              <a:custGeom>
                <a:avLst/>
                <a:gdLst/>
                <a:ahLst/>
                <a:cxnLst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29032" name="任意多边形 129031"/>
              <p:cNvSpPr/>
              <p:nvPr/>
            </p:nvSpPr>
            <p:spPr>
              <a:xfrm>
                <a:off x="1019" y="1155"/>
                <a:ext cx="4739" cy="12"/>
              </a:xfrm>
              <a:custGeom>
                <a:avLst/>
                <a:gdLst/>
                <a:ahLst/>
                <a:cxnLst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  <a:tileRect/>
              </a:gra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29033" name="任意多边形 129032"/>
              <p:cNvSpPr/>
              <p:nvPr/>
            </p:nvSpPr>
            <p:spPr>
              <a:xfrm>
                <a:off x="552" y="1371"/>
                <a:ext cx="12" cy="252"/>
              </a:xfrm>
              <a:custGeom>
                <a:avLst/>
                <a:gdLst/>
                <a:ahLst/>
                <a:cxnLst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29034" name="任意多边形 129033"/>
              <p:cNvSpPr/>
              <p:nvPr/>
            </p:nvSpPr>
            <p:spPr>
              <a:xfrm>
                <a:off x="552" y="699"/>
                <a:ext cx="12" cy="252"/>
              </a:xfrm>
              <a:custGeom>
                <a:avLst/>
                <a:gdLst/>
                <a:ahLst/>
                <a:cxnLst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29035" name="任意多边形 129034"/>
              <p:cNvSpPr/>
              <p:nvPr/>
            </p:nvSpPr>
            <p:spPr>
              <a:xfrm>
                <a:off x="552" y="951"/>
                <a:ext cx="12" cy="420"/>
              </a:xfrm>
              <a:custGeom>
                <a:avLst/>
                <a:gdLst/>
                <a:ahLst/>
                <a:cxnLst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29036" name="任意多边形 129035"/>
              <p:cNvSpPr/>
              <p:nvPr/>
            </p:nvSpPr>
            <p:spPr>
              <a:xfrm>
                <a:off x="0" y="1155"/>
                <a:ext cx="351" cy="12"/>
              </a:xfrm>
              <a:custGeom>
                <a:avLst/>
                <a:gdLst/>
                <a:ahLst/>
                <a:cxnLst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  <a:tileRect/>
              </a:gra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29037" name="任意多边形 129036"/>
              <p:cNvSpPr/>
              <p:nvPr/>
            </p:nvSpPr>
            <p:spPr>
              <a:xfrm>
                <a:off x="767" y="1155"/>
                <a:ext cx="252" cy="12"/>
              </a:xfrm>
              <a:custGeom>
                <a:avLst/>
                <a:gdLst/>
                <a:ahLst/>
                <a:cxnLst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  <a:tileRect/>
              </a:gra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29038" name="任意多边形 129037"/>
              <p:cNvSpPr/>
              <p:nvPr/>
            </p:nvSpPr>
            <p:spPr>
              <a:xfrm>
                <a:off x="348" y="1155"/>
                <a:ext cx="419" cy="12"/>
              </a:xfrm>
              <a:custGeom>
                <a:avLst/>
                <a:gdLst/>
                <a:ahLst/>
                <a:cxnLst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  <a:tileRect/>
              </a:gra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</p:grpSp>
      </p:grpSp>
      <p:sp>
        <p:nvSpPr>
          <p:cNvPr id="129039" name="标题 129038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TW" altLang="en-US" dirty="0"/>
              <a:t>按一下以編輯母片標題樣式</a:t>
            </a:r>
            <a:endParaRPr lang="zh-TW" altLang="en-US" dirty="0"/>
          </a:p>
        </p:txBody>
      </p:sp>
      <p:sp>
        <p:nvSpPr>
          <p:cNvPr id="129040" name="文本占位符 129039"/>
          <p:cNvSpPr>
            <a:spLocks noGrp="1"/>
          </p:cNvSpPr>
          <p:nvPr>
            <p:ph type="body"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TW" altLang="en-US" dirty="0"/>
              <a:t>按一下以編輯母片</a:t>
            </a:r>
            <a:endParaRPr lang="zh-TW" altLang="en-US" dirty="0"/>
          </a:p>
          <a:p>
            <a:pPr lvl="1"/>
            <a:r>
              <a:rPr lang="zh-TW" altLang="en-US" dirty="0"/>
              <a:t>第二層</a:t>
            </a:r>
            <a:endParaRPr lang="zh-TW" altLang="en-US" dirty="0"/>
          </a:p>
          <a:p>
            <a:pPr lvl="2"/>
            <a:r>
              <a:rPr lang="zh-TW" altLang="en-US" dirty="0"/>
              <a:t>第三層</a:t>
            </a:r>
            <a:endParaRPr lang="zh-TW" altLang="en-US" dirty="0"/>
          </a:p>
          <a:p>
            <a:pPr lvl="3"/>
            <a:r>
              <a:rPr lang="zh-TW" altLang="en-US" dirty="0"/>
              <a:t>第四層</a:t>
            </a:r>
            <a:endParaRPr lang="zh-TW" altLang="en-US" dirty="0"/>
          </a:p>
          <a:p>
            <a:pPr lvl="4"/>
            <a:r>
              <a:rPr lang="zh-TW" altLang="en-US" dirty="0"/>
              <a:t>第五層</a:t>
            </a:r>
            <a:endParaRPr lang="zh-TW" altLang="en-US" dirty="0"/>
          </a:p>
        </p:txBody>
      </p:sp>
      <p:sp>
        <p:nvSpPr>
          <p:cNvPr id="129041" name="日期占位符 129040"/>
          <p:cNvSpPr>
            <a:spLocks noGrp="1"/>
          </p:cNvSpPr>
          <p:nvPr>
            <p:ph type="dt" sz="half" idx="2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000" b="0">
                <a:latin typeface="Tahoma" panose="020B0604030504040204" pitchFamily="34" charset="0"/>
              </a:defRPr>
            </a:lvl1pPr>
          </a:lstStyle>
          <a:p>
            <a:pPr lvl="0"/>
            <a:endParaRPr lang="ja-JP" altLang="en-US" dirty="0">
              <a:latin typeface="Times New Roman" panose="02020603050405020304" pitchFamily="18" charset="0"/>
            </a:endParaRPr>
          </a:p>
        </p:txBody>
      </p:sp>
      <p:sp>
        <p:nvSpPr>
          <p:cNvPr id="129042" name="页脚占位符 129041"/>
          <p:cNvSpPr>
            <a:spLocks noGrp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000" b="0">
                <a:latin typeface="Tahoma" panose="020B0604030504040204" pitchFamily="34" charset="0"/>
              </a:defRPr>
            </a:lvl1pPr>
          </a:lstStyle>
          <a:p>
            <a:pPr lvl="0"/>
            <a:endParaRPr lang="ja-JP" altLang="en-US" dirty="0">
              <a:latin typeface="Times New Roman" panose="02020603050405020304" pitchFamily="18" charset="0"/>
            </a:endParaRPr>
          </a:p>
        </p:txBody>
      </p:sp>
      <p:sp>
        <p:nvSpPr>
          <p:cNvPr id="129043" name="灯片编号占位符 129042"/>
          <p:cNvSpPr>
            <a:spLocks noGrp="1"/>
          </p:cNvSpPr>
          <p:nvPr>
            <p:ph type="sldNum" sz="quarter" idx="4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000" b="0">
                <a:latin typeface="Tahoma" panose="020B0604030504040204" pitchFamily="34" charset="0"/>
              </a:defRPr>
            </a:lvl1pPr>
          </a:lstStyle>
          <a:p>
            <a:pPr lvl="0"/>
            <a:fld id="{9A0DB2DC-4C9A-4742-B13C-FB6460FD3503}" type="slidenum">
              <a:rPr lang="ja-JP" altLang="en-US" dirty="0">
                <a:latin typeface="Times New Roman" panose="02020603050405020304" pitchFamily="18" charset="0"/>
              </a:rPr>
            </a:fld>
            <a:endParaRPr lang="ja-JP" altLang="en-US" dirty="0">
              <a:latin typeface="Times New Roman" panose="02020603050405020304" pitchFamily="18" charset="0"/>
            </a:endParaRPr>
          </a:p>
        </p:txBody>
      </p:sp>
      <p:sp>
        <p:nvSpPr>
          <p:cNvPr id="129049" name="AutoShape 4"/>
          <p:cNvSpPr/>
          <p:nvPr/>
        </p:nvSpPr>
        <p:spPr>
          <a:xfrm>
            <a:off x="684213" y="1341438"/>
            <a:ext cx="7416800" cy="109537"/>
          </a:xfrm>
          <a:custGeom>
            <a:avLst/>
            <a:gdLst>
              <a:gd name="txL" fmla="*/ 0 w 1000"/>
              <a:gd name="txT" fmla="*/ 0 h 1000"/>
              <a:gd name="txR" fmla="*/ 1000 w 1000"/>
              <a:gd name="txB" fmla="*/ 1000 h 100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txL" t="txT" r="txR" b="tx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CC0000">
              <a:alpha val="100000"/>
            </a:srgbClr>
          </a:solidFill>
          <a:ln w="9525" cap="flat" cmpd="sng">
            <a:solidFill>
              <a:schemeClr val="accent2">
                <a:alpha val="10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pic>
        <p:nvPicPr>
          <p:cNvPr id="2" name="图片 1" descr="E:\公司讯息\logo\商标（横）白底.png商标（横）白底"/>
          <p:cNvPicPr>
            <a:picLocks noChangeAspect="1"/>
          </p:cNvPicPr>
          <p:nvPr>
            <p:custDataLst>
              <p:tags r:id="rId12"/>
            </p:custDataLst>
          </p:nvPr>
        </p:nvPicPr>
        <p:blipFill>
          <a:blip r:embed="rId13"/>
          <a:srcRect/>
          <a:stretch>
            <a:fillRect/>
          </a:stretch>
        </p:blipFill>
        <p:spPr>
          <a:xfrm>
            <a:off x="35560" y="-27305"/>
            <a:ext cx="1945005" cy="719455"/>
          </a:xfrm>
          <a:prstGeom prst="rect">
            <a:avLst/>
          </a:prstGeom>
        </p:spPr>
      </p:pic>
      <p:sp>
        <p:nvSpPr>
          <p:cNvPr id="3" name="文本框 2"/>
          <p:cNvSpPr txBox="1"/>
          <p:nvPr>
            <p:custDataLst>
              <p:tags r:id="rId14"/>
            </p:custDataLst>
          </p:nvPr>
        </p:nvSpPr>
        <p:spPr>
          <a:xfrm>
            <a:off x="117475" y="6475730"/>
            <a:ext cx="2260600" cy="4241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1400" b="1" u="none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www.leanplants.com</a:t>
            </a:r>
            <a:endParaRPr lang="zh-CN" altLang="en-US" sz="1400" b="1" u="none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1" i="0" u="none" kern="1200" baseline="0">
          <a:solidFill>
            <a:schemeClr val="tx2"/>
          </a:solidFill>
          <a:effectLst>
            <a:outerShdw blurRad="38100" dist="38100" dir="2700000">
              <a:srgbClr val="000000"/>
            </a:outerShdw>
          </a:effectLst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 b="0" i="0" u="none" kern="1200" baseline="0">
          <a:solidFill>
            <a:schemeClr val="tx1"/>
          </a:solidFill>
          <a:effectLst>
            <a:outerShdw blurRad="38100" dist="38100" dir="2700000">
              <a:srgbClr val="000000"/>
            </a:outerShdw>
          </a:effectLst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Tx/>
        <a:buFontTx/>
        <a:buChar char="–"/>
        <a:defRPr sz="2800" b="0" i="0" u="none" kern="1200" baseline="0">
          <a:solidFill>
            <a:schemeClr val="tx1"/>
          </a:solidFill>
          <a:effectLst>
            <a:outerShdw blurRad="38100" dist="38100" dir="2700000">
              <a:srgbClr val="000000"/>
            </a:outerShdw>
          </a:effectLst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400" b="0" i="0" u="none" kern="1200" baseline="0">
          <a:solidFill>
            <a:schemeClr val="tx1"/>
          </a:solidFill>
          <a:effectLst>
            <a:outerShdw blurRad="38100" dist="38100" dir="2700000">
              <a:srgbClr val="000000"/>
            </a:outerShdw>
          </a:effectLst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Tx/>
        <a:buFontTx/>
        <a:buChar char="–"/>
        <a:defRPr sz="2000" b="0" i="0" u="none" kern="1200" baseline="0">
          <a:solidFill>
            <a:schemeClr val="tx1"/>
          </a:solidFill>
          <a:effectLst>
            <a:outerShdw blurRad="38100" dist="38100" dir="2700000">
              <a:srgbClr val="000000"/>
            </a:outerShdw>
          </a:effectLst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effectLst>
            <a:outerShdw blurRad="38100" dist="38100" dir="2700000">
              <a:srgbClr val="000000"/>
            </a:outerShdw>
          </a:effectLst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effectLst>
            <a:outerShdw blurRad="38100" dist="38100" dir="2700000">
              <a:srgbClr val="000000"/>
            </a:outerShdw>
          </a:effectLst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effectLst>
            <a:outerShdw blurRad="38100" dist="38100" dir="2700000">
              <a:srgbClr val="000000"/>
            </a:outerShdw>
          </a:effectLst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effectLst>
            <a:outerShdw blurRad="38100" dist="38100" dir="2700000">
              <a:srgbClr val="000000"/>
            </a:outerShdw>
          </a:effectLst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effectLst>
            <a:outerShdw blurRad="38100" dist="38100" dir="2700000">
              <a:srgbClr val="000000"/>
            </a:outerShdw>
          </a:effectLst>
          <a:latin typeface="+mn-lt"/>
          <a:ea typeface="+mn-ea"/>
          <a:cs typeface="+mn-cs"/>
        </a:defRPr>
      </a:lvl9pPr>
    </p:bodyStyle>
    <p:otherStyle>
      <a:lvl1pPr marL="0" lvl="0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1200" b="1" i="0" u="none" kern="1200" baseline="0">
          <a:solidFill>
            <a:schemeClr val="tx1"/>
          </a:solidFill>
          <a:latin typeface="+mn-lt"/>
          <a:ea typeface="+mn-ea"/>
          <a:cs typeface="+mn-cs"/>
          <a:sym typeface="Wingdings" panose="05000000000000000000" pitchFamily="2" charset="2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200" b="1" i="0" u="none" kern="1200" baseline="0">
          <a:solidFill>
            <a:schemeClr val="tx1"/>
          </a:solidFill>
          <a:latin typeface="Tahoma" panose="020B0604030504040204" pitchFamily="34" charset="0"/>
          <a:ea typeface="PMingLiU" panose="02020500000000000000" pitchFamily="18" charset="-120"/>
          <a:cs typeface="+mn-cs"/>
          <a:sym typeface="Wingdings" panose="05000000000000000000" pitchFamily="2" charset="2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200" b="1" i="0" u="none" kern="1200" baseline="0">
          <a:solidFill>
            <a:schemeClr val="tx1"/>
          </a:solidFill>
          <a:latin typeface="Tahoma" panose="020B0604030504040204" pitchFamily="34" charset="0"/>
          <a:ea typeface="PMingLiU" panose="02020500000000000000" pitchFamily="18" charset="-120"/>
          <a:cs typeface="+mn-cs"/>
          <a:sym typeface="Wingdings" panose="05000000000000000000" pitchFamily="2" charset="2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200" b="1" i="0" u="none" kern="1200" baseline="0">
          <a:solidFill>
            <a:schemeClr val="tx1"/>
          </a:solidFill>
          <a:latin typeface="Tahoma" panose="020B0604030504040204" pitchFamily="34" charset="0"/>
          <a:ea typeface="PMingLiU" panose="02020500000000000000" pitchFamily="18" charset="-120"/>
          <a:cs typeface="+mn-cs"/>
          <a:sym typeface="Wingdings" panose="05000000000000000000" pitchFamily="2" charset="2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200" b="1" i="0" u="none" kern="1200" baseline="0">
          <a:solidFill>
            <a:schemeClr val="tx1"/>
          </a:solidFill>
          <a:latin typeface="Tahoma" panose="020B0604030504040204" pitchFamily="34" charset="0"/>
          <a:ea typeface="PMingLiU" panose="02020500000000000000" pitchFamily="18" charset="-120"/>
          <a:cs typeface="+mn-cs"/>
          <a:sym typeface="Wingdings" panose="05000000000000000000" pitchFamily="2" charset="2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200" b="1" i="0" u="none" kern="1200" baseline="0">
          <a:solidFill>
            <a:schemeClr val="tx1"/>
          </a:solidFill>
          <a:latin typeface="Tahoma" panose="020B0604030504040204" pitchFamily="34" charset="0"/>
          <a:ea typeface="PMingLiU" panose="02020500000000000000" pitchFamily="18" charset="-120"/>
          <a:cs typeface="+mn-cs"/>
          <a:sym typeface="Wingdings" panose="05000000000000000000" pitchFamily="2" charset="2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200" b="1" i="0" u="none" kern="1200" baseline="0">
          <a:solidFill>
            <a:schemeClr val="tx1"/>
          </a:solidFill>
          <a:latin typeface="Tahoma" panose="020B0604030504040204" pitchFamily="34" charset="0"/>
          <a:ea typeface="PMingLiU" panose="02020500000000000000" pitchFamily="18" charset="-120"/>
          <a:cs typeface="+mn-cs"/>
          <a:sym typeface="Wingdings" panose="05000000000000000000" pitchFamily="2" charset="2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200" b="1" i="0" u="none" kern="1200" baseline="0">
          <a:solidFill>
            <a:schemeClr val="tx1"/>
          </a:solidFill>
          <a:latin typeface="Tahoma" panose="020B0604030504040204" pitchFamily="34" charset="0"/>
          <a:ea typeface="PMingLiU" panose="02020500000000000000" pitchFamily="18" charset="-120"/>
          <a:cs typeface="+mn-cs"/>
          <a:sym typeface="Wingdings" panose="05000000000000000000" pitchFamily="2" charset="2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200" b="1" i="0" u="none" kern="1200" baseline="0">
          <a:solidFill>
            <a:schemeClr val="tx1"/>
          </a:solidFill>
          <a:latin typeface="Tahoma" panose="020B0604030504040204" pitchFamily="34" charset="0"/>
          <a:ea typeface="PMingLiU" panose="02020500000000000000" pitchFamily="18" charset="-120"/>
          <a:cs typeface="+mn-cs"/>
          <a:sym typeface="Wingdings" panose="05000000000000000000" pitchFamily="2" charset="2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50" name="标题 2049"/>
          <p:cNvSpPr>
            <a:spLocks noGrp="1"/>
          </p:cNvSpPr>
          <p:nvPr>
            <p:ph type="ctrTitle"/>
          </p:nvPr>
        </p:nvSpPr>
        <p:spPr>
          <a:ln/>
        </p:spPr>
        <p:txBody>
          <a:bodyPr anchor="ctr" anchorCtr="0"/>
          <a:p>
            <a:pPr defTabSz="914400">
              <a:buClrTx/>
              <a:buSzTx/>
              <a:buFontTx/>
              <a:buNone/>
            </a:pPr>
            <a:r>
              <a:rPr lang="en-US" altLang="zh-CN" sz="5400" kern="1200" baseline="0">
                <a:latin typeface="Arial" panose="020B0604020202020204" pitchFamily="34" charset="0"/>
                <a:ea typeface="汉仪旗黑-55简" panose="00020600040101010101" charset="-122"/>
              </a:rPr>
              <a:t>3</a:t>
            </a:r>
            <a:r>
              <a:rPr lang="zh-CN" altLang="en-US" sz="5400" kern="1200" baseline="0" dirty="0">
                <a:latin typeface="Arial" panose="020B0604020202020204" pitchFamily="34" charset="0"/>
                <a:ea typeface="汉仪旗黑-55简" panose="00020600040101010101" charset="-122"/>
              </a:rPr>
              <a:t>现</a:t>
            </a:r>
            <a:r>
              <a:rPr lang="en-US" altLang="zh-CN" sz="5400" kern="1200" baseline="0">
                <a:latin typeface="Arial" panose="020B0604020202020204" pitchFamily="34" charset="0"/>
                <a:ea typeface="汉仪旗黑-55简" panose="00020600040101010101" charset="-122"/>
              </a:rPr>
              <a:t>2</a:t>
            </a:r>
            <a:r>
              <a:rPr lang="zh-CN" altLang="en-US" sz="5400" kern="1200" baseline="0" dirty="0">
                <a:latin typeface="Arial" panose="020B0604020202020204" pitchFamily="34" charset="0"/>
                <a:ea typeface="汉仪旗黑-55简" panose="00020600040101010101" charset="-122"/>
              </a:rPr>
              <a:t>原主义</a:t>
            </a:r>
            <a:endParaRPr lang="ja-JP" altLang="en-US" sz="5400" kern="1200" baseline="0" dirty="0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2051" name="副标题 2050"/>
          <p:cNvSpPr>
            <a:spLocks noGrp="1"/>
          </p:cNvSpPr>
          <p:nvPr>
            <p:ph type="subTitle" idx="1"/>
          </p:nvPr>
        </p:nvSpPr>
        <p:spPr>
          <a:ln w="57150">
            <a:solidFill>
              <a:srgbClr val="FF0000"/>
            </a:solidFill>
            <a:miter/>
          </a:ln>
        </p:spPr>
        <p:txBody>
          <a:bodyPr/>
          <a:p>
            <a:pPr defTabSz="914400">
              <a:buClrTx/>
              <a:buSzTx/>
              <a:buFontTx/>
            </a:pPr>
            <a:r>
              <a:rPr lang="ja-JP" altLang="en-US" sz="5400" kern="1200" baseline="0" dirty="0">
                <a:latin typeface="Arial" panose="020B0604020202020204" pitchFamily="34" charset="0"/>
                <a:ea typeface="汉仪旗黑-55简" panose="00020600040101010101" charset="-122"/>
              </a:rPr>
              <a:t>「</a:t>
            </a:r>
            <a:r>
              <a:rPr lang="zh-CN" altLang="en-US" sz="5400" kern="1200" baseline="0" dirty="0">
                <a:latin typeface="Arial" panose="020B0604020202020204" pitchFamily="34" charset="0"/>
                <a:ea typeface="汉仪旗黑-55简" panose="00020600040101010101" charset="-122"/>
              </a:rPr>
              <a:t>经过</a:t>
            </a:r>
            <a:r>
              <a:rPr lang="ja-JP" altLang="en-US" sz="5400" kern="1200" baseline="0" dirty="0">
                <a:latin typeface="Arial" panose="020B0604020202020204" pitchFamily="34" charset="0"/>
                <a:ea typeface="汉仪旗黑-55简" panose="00020600040101010101" charset="-122"/>
              </a:rPr>
              <a:t>３分</a:t>
            </a:r>
            <a:r>
              <a:rPr lang="zh-CN" altLang="en-US" sz="5400" kern="1200" baseline="0" dirty="0">
                <a:latin typeface="Arial" panose="020B0604020202020204" pitchFamily="34" charset="0"/>
                <a:ea typeface="汉仪旗黑-55简" panose="00020600040101010101" charset="-122"/>
              </a:rPr>
              <a:t>钟还无法决定的讨论</a:t>
            </a:r>
            <a:r>
              <a:rPr lang="ja-JP" altLang="en-US" sz="5400" kern="1200" baseline="0" dirty="0">
                <a:latin typeface="Arial" panose="020B0604020202020204" pitchFamily="34" charset="0"/>
                <a:ea typeface="汉仪旗黑-55简" panose="00020600040101010101" charset="-122"/>
              </a:rPr>
              <a:t>、</a:t>
            </a:r>
            <a:r>
              <a:rPr lang="zh-CN" altLang="en-US" sz="5400" kern="1200" baseline="0" dirty="0">
                <a:latin typeface="Arial" panose="020B0604020202020204" pitchFamily="34" charset="0"/>
                <a:ea typeface="汉仪旗黑-55简" panose="00020600040101010101" charset="-122"/>
              </a:rPr>
              <a:t>到现场去寻求答案</a:t>
            </a:r>
            <a:r>
              <a:rPr lang="ja-JP" altLang="en-US" sz="5400" kern="1200" baseline="0" dirty="0">
                <a:latin typeface="Arial" panose="020B0604020202020204" pitchFamily="34" charset="0"/>
                <a:ea typeface="汉仪旗黑-55简" panose="00020600040101010101" charset="-122"/>
              </a:rPr>
              <a:t>」</a:t>
            </a:r>
            <a:br>
              <a:rPr lang="ja-JP" altLang="en-US" sz="5400" kern="1200" baseline="0" dirty="0">
                <a:latin typeface="Arial" panose="020B0604020202020204" pitchFamily="34" charset="0"/>
                <a:ea typeface="汉仪旗黑-55简" panose="00020600040101010101" charset="-122"/>
              </a:rPr>
            </a:br>
            <a:endParaRPr lang="ja-JP" altLang="en-US" sz="5400" kern="1200" baseline="0" dirty="0"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defTabSz="914400">
              <a:buClrTx/>
              <a:buSzTx/>
              <a:buFontTx/>
            </a:pPr>
            <a:endParaRPr lang="ja-JP" altLang="en-US" sz="5400" kern="1200" baseline="0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107" name="正五边形 4106"/>
          <p:cNvSpPr>
            <a:spLocks noChangeAspect="1"/>
          </p:cNvSpPr>
          <p:nvPr/>
        </p:nvSpPr>
        <p:spPr>
          <a:xfrm>
            <a:off x="2209800" y="1219200"/>
            <a:ext cx="4724400" cy="4429125"/>
          </a:xfrm>
          <a:prstGeom prst="pentagon">
            <a:avLst/>
          </a:prstGeom>
          <a:noFill/>
          <a:ln w="76200" cap="flat" cmpd="tri">
            <a:solidFill>
              <a:srgbClr val="33CC33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4102" name="椭圆 4101"/>
          <p:cNvSpPr/>
          <p:nvPr/>
        </p:nvSpPr>
        <p:spPr>
          <a:xfrm>
            <a:off x="3200400" y="381000"/>
            <a:ext cx="2743200" cy="1828800"/>
          </a:xfrm>
          <a:prstGeom prst="ellipse">
            <a:avLst/>
          </a:prstGeom>
          <a:gradFill rotWithShape="0">
            <a:gsLst>
              <a:gs pos="0">
                <a:srgbClr val="FFFFFF"/>
              </a:gs>
              <a:gs pos="100000">
                <a:srgbClr val="FF0066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</a:ln>
          <a:effectLst>
            <a:outerShdw dist="35921" dir="2699999" algn="ctr" rotWithShape="0">
              <a:schemeClr val="bg2"/>
            </a:outerShdw>
          </a:effectLst>
        </p:spPr>
        <p:txBody>
          <a:bodyPr wrap="none" anchor="ctr" anchorCtr="0"/>
          <a:p>
            <a:pPr algn="ctr"/>
            <a:r>
              <a:rPr lang="zh-CN" altLang="en-US" sz="5400" b="1" dirty="0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汉仪文黑-85W" panose="00020600040101010101" charset="-122"/>
              </a:rPr>
              <a:t>现场</a:t>
            </a:r>
            <a:endParaRPr lang="zh-CN" altLang="en-US" sz="5400" b="1" dirty="0">
              <a:ln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ea typeface="汉仪文黑-85W" panose="00020600040101010101" charset="-122"/>
            </a:endParaRPr>
          </a:p>
        </p:txBody>
      </p:sp>
      <p:sp>
        <p:nvSpPr>
          <p:cNvPr id="4103" name="椭圆 4102"/>
          <p:cNvSpPr/>
          <p:nvPr/>
        </p:nvSpPr>
        <p:spPr>
          <a:xfrm>
            <a:off x="5562600" y="1981200"/>
            <a:ext cx="2743200" cy="1828800"/>
          </a:xfrm>
          <a:prstGeom prst="ellipse">
            <a:avLst/>
          </a:prstGeom>
          <a:gradFill rotWithShape="0">
            <a:gsLst>
              <a:gs pos="0">
                <a:srgbClr val="FFFFFF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</a:ln>
          <a:effectLst>
            <a:outerShdw dist="35921" dir="2699999" algn="ctr" rotWithShape="0">
              <a:schemeClr val="bg2"/>
            </a:outerShdw>
          </a:effectLst>
        </p:spPr>
        <p:txBody>
          <a:bodyPr wrap="none" anchor="ctr" anchorCtr="0"/>
          <a:p>
            <a:pPr algn="ctr"/>
            <a:r>
              <a:rPr lang="zh-CN" altLang="en-US" sz="5400" b="1" dirty="0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汉仪旗黑-55简" panose="00020600040101010101" charset="-122"/>
              </a:rPr>
              <a:t>现物</a:t>
            </a:r>
            <a:endParaRPr lang="zh-CN" altLang="en-US" sz="5400" b="1" dirty="0">
              <a:ln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4104" name="椭圆 4103"/>
          <p:cNvSpPr/>
          <p:nvPr/>
        </p:nvSpPr>
        <p:spPr>
          <a:xfrm>
            <a:off x="4648200" y="4724400"/>
            <a:ext cx="2743200" cy="1828800"/>
          </a:xfrm>
          <a:prstGeom prst="ellipse">
            <a:avLst/>
          </a:prstGeom>
          <a:gradFill rotWithShape="0">
            <a:gsLst>
              <a:gs pos="0">
                <a:srgbClr val="FFFFFF"/>
              </a:gs>
              <a:gs pos="100000">
                <a:srgbClr val="009900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</a:ln>
          <a:effectLst>
            <a:outerShdw dist="35921" dir="2699999" algn="ctr" rotWithShape="0">
              <a:schemeClr val="bg2"/>
            </a:outerShdw>
          </a:effectLst>
        </p:spPr>
        <p:txBody>
          <a:bodyPr wrap="none" anchor="ctr" anchorCtr="0">
            <a:scene3d>
              <a:camera prst="orthographicFront"/>
              <a:lightRig rig="threePt" dir="t"/>
            </a:scene3d>
          </a:bodyPr>
          <a:p>
            <a:pPr algn="ctr"/>
            <a:r>
              <a:rPr lang="zh-CN" altLang="en-US" sz="5400" b="1" dirty="0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汉仪旗黑-55简" panose="00020600040101010101" charset="-122"/>
              </a:rPr>
              <a:t>现实</a:t>
            </a:r>
            <a:endParaRPr lang="zh-CN" altLang="en-US" sz="5400" b="1" dirty="0">
              <a:ln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4105" name="椭圆 4104"/>
          <p:cNvSpPr/>
          <p:nvPr/>
        </p:nvSpPr>
        <p:spPr>
          <a:xfrm>
            <a:off x="1752600" y="4724400"/>
            <a:ext cx="2743200" cy="1828800"/>
          </a:xfrm>
          <a:prstGeom prst="ellipse">
            <a:avLst/>
          </a:prstGeom>
          <a:gradFill rotWithShape="0">
            <a:gsLst>
              <a:gs pos="0">
                <a:srgbClr val="FFFFFF"/>
              </a:gs>
              <a:gs pos="100000">
                <a:srgbClr val="3366FF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</a:ln>
          <a:effectLst>
            <a:outerShdw dist="35921" dir="2699999" algn="ctr" rotWithShape="0">
              <a:schemeClr val="bg2"/>
            </a:outerShdw>
          </a:effectLst>
        </p:spPr>
        <p:txBody>
          <a:bodyPr wrap="none" anchor="ctr" anchorCtr="0"/>
          <a:p>
            <a:pPr algn="ctr"/>
            <a:r>
              <a:rPr lang="ja-JP" altLang="en-US" sz="5400" b="1" dirty="0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汉仪旗黑-55简" panose="00020600040101010101" charset="-122"/>
              </a:rPr>
              <a:t>原理</a:t>
            </a:r>
            <a:endParaRPr lang="ja-JP" altLang="en-US" sz="5400" b="1" dirty="0">
              <a:ln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4106" name="椭圆 4105"/>
          <p:cNvSpPr/>
          <p:nvPr/>
        </p:nvSpPr>
        <p:spPr>
          <a:xfrm>
            <a:off x="838200" y="1981200"/>
            <a:ext cx="2743200" cy="1828800"/>
          </a:xfrm>
          <a:prstGeom prst="ellipse">
            <a:avLst/>
          </a:prstGeom>
          <a:gradFill rotWithShape="0">
            <a:gsLst>
              <a:gs pos="0">
                <a:srgbClr val="FFFFFF"/>
              </a:gs>
              <a:gs pos="100000">
                <a:srgbClr val="E89578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</a:ln>
          <a:effectLst>
            <a:outerShdw dist="35921" dir="2699999" algn="ctr" rotWithShape="0">
              <a:schemeClr val="bg2"/>
            </a:outerShdw>
          </a:effectLst>
        </p:spPr>
        <p:txBody>
          <a:bodyPr wrap="none" anchor="ctr" anchorCtr="0">
            <a:scene3d>
              <a:camera prst="orthographicFront"/>
              <a:lightRig rig="threePt" dir="t"/>
            </a:scene3d>
          </a:bodyPr>
          <a:p>
            <a:pPr algn="ctr"/>
            <a:r>
              <a:rPr lang="zh-CN" altLang="en-US" sz="5400" b="1" dirty="0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汉仪旗黑-55简" panose="00020600040101010101" charset="-122"/>
              </a:rPr>
              <a:t>原则</a:t>
            </a:r>
            <a:endParaRPr lang="zh-CN" altLang="en-US" sz="5400" b="1" dirty="0">
              <a:ln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4109" name="矩形 4108"/>
          <p:cNvSpPr/>
          <p:nvPr/>
        </p:nvSpPr>
        <p:spPr>
          <a:xfrm>
            <a:off x="3505200" y="3733800"/>
            <a:ext cx="2133600" cy="762000"/>
          </a:xfrm>
          <a:prstGeom prst="rect">
            <a:avLst/>
          </a:prstGeom>
          <a:solidFill>
            <a:schemeClr val="accent1"/>
          </a:solidFill>
          <a:ln w="9525">
            <a:noFill/>
          </a:ln>
          <a:effectLst>
            <a:outerShdw dist="35921" dir="2699999" algn="ctr" rotWithShape="0">
              <a:schemeClr val="bg2"/>
            </a:outerShdw>
          </a:effectLst>
        </p:spPr>
        <p:txBody>
          <a:bodyPr wrap="none" anchor="ctr" anchorCtr="0"/>
          <a:p>
            <a:pPr algn="ctr"/>
            <a:r>
              <a:rPr lang="en-US" altLang="zh-CN" sz="2800">
                <a:latin typeface="Arial" panose="020B0604020202020204" pitchFamily="34" charset="0"/>
                <a:ea typeface="汉仪旗黑-55简" panose="00020600040101010101" charset="-122"/>
              </a:rPr>
              <a:t>3</a:t>
            </a:r>
            <a:r>
              <a:rPr lang="zh-CN" altLang="en-US" sz="2800" dirty="0">
                <a:latin typeface="Arial" panose="020B0604020202020204" pitchFamily="34" charset="0"/>
                <a:ea typeface="汉仪旗黑-55简" panose="00020600040101010101" charset="-122"/>
              </a:rPr>
              <a:t>现</a:t>
            </a:r>
            <a:r>
              <a:rPr lang="en-US" altLang="zh-CN" sz="2800">
                <a:latin typeface="Arial" panose="020B0604020202020204" pitchFamily="34" charset="0"/>
                <a:ea typeface="汉仪旗黑-55简" panose="00020600040101010101" charset="-122"/>
              </a:rPr>
              <a:t>2</a:t>
            </a:r>
            <a:r>
              <a:rPr lang="zh-CN" altLang="en-US" sz="2800" dirty="0">
                <a:latin typeface="Arial" panose="020B0604020202020204" pitchFamily="34" charset="0"/>
                <a:ea typeface="汉仪旗黑-55简" panose="00020600040101010101" charset="-122"/>
              </a:rPr>
              <a:t>原主义</a:t>
            </a:r>
            <a:endParaRPr lang="ja-JP" altLang="en-US" sz="2800" dirty="0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标题 5121"/>
          <p:cNvSpPr>
            <a:spLocks noGrp="1"/>
          </p:cNvSpPr>
          <p:nvPr>
            <p:ph type="ctrTitle"/>
          </p:nvPr>
        </p:nvSpPr>
        <p:spPr>
          <a:ln/>
        </p:spPr>
        <p:txBody>
          <a:bodyPr anchor="ctr" anchorCtr="0"/>
          <a:p>
            <a:pPr algn="l" defTabSz="914400">
              <a:buClrTx/>
              <a:buSzTx/>
              <a:buFontTx/>
              <a:buNone/>
            </a:pPr>
            <a:r>
              <a:rPr lang="ja-JP" altLang="en-US" sz="5400" kern="1200" baseline="0" dirty="0">
                <a:latin typeface="Arial" panose="020B0604020202020204" pitchFamily="34" charset="0"/>
                <a:ea typeface="汉仪旗黑-55简" panose="00020600040101010101" charset="-122"/>
              </a:rPr>
              <a:t>１　</a:t>
            </a:r>
            <a:r>
              <a:rPr lang="zh-CN" altLang="en-US" sz="5400" kern="1200" baseline="0" dirty="0">
                <a:latin typeface="Arial" panose="020B0604020202020204" pitchFamily="34" charset="0"/>
                <a:ea typeface="汉仪旗黑-55简" panose="00020600040101010101" charset="-122"/>
              </a:rPr>
              <a:t>现场</a:t>
            </a:r>
            <a:endParaRPr lang="ja-JP" altLang="en-US" sz="5400" kern="1200" baseline="0" dirty="0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5123" name="副标题 5122"/>
          <p:cNvSpPr>
            <a:spLocks noGrp="1"/>
          </p:cNvSpPr>
          <p:nvPr>
            <p:ph type="subTitle" idx="1"/>
          </p:nvPr>
        </p:nvSpPr>
        <p:spPr>
          <a:xfrm>
            <a:off x="1143000" y="4149090"/>
            <a:ext cx="6858000" cy="1177290"/>
          </a:xfrm>
          <a:ln/>
        </p:spPr>
        <p:txBody>
          <a:bodyPr/>
          <a:p>
            <a:pPr algn="l" defTabSz="914400">
              <a:buClrTx/>
              <a:buSzTx/>
              <a:buFontTx/>
            </a:pPr>
            <a:r>
              <a:rPr lang="zh-CN" altLang="en-US" sz="3200" kern="1200" baseline="0" dirty="0">
                <a:solidFill>
                  <a:srgbClr val="FF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经过</a:t>
            </a:r>
            <a:r>
              <a:rPr lang="ja-JP" altLang="en-US" sz="3200" kern="1200" baseline="0" dirty="0">
                <a:solidFill>
                  <a:srgbClr val="FF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３分</a:t>
            </a:r>
            <a:r>
              <a:rPr lang="zh-CN" altLang="en-US" sz="3200" kern="1200" baseline="0" dirty="0">
                <a:solidFill>
                  <a:srgbClr val="FF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钟还无法决定的讨论</a:t>
            </a:r>
            <a:r>
              <a:rPr lang="ja-JP" altLang="en-US" sz="3200" kern="1200" baseline="0" dirty="0">
                <a:solidFill>
                  <a:srgbClr val="FF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、</a:t>
            </a:r>
            <a:r>
              <a:rPr lang="zh-CN" altLang="en-US" sz="3200" kern="1200" baseline="0" dirty="0">
                <a:solidFill>
                  <a:srgbClr val="FF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到现场去寻求答案</a:t>
            </a:r>
            <a:r>
              <a:rPr lang="ja-JP" altLang="en-US" sz="2400" kern="1200" baseline="0" dirty="0">
                <a:solidFill>
                  <a:srgbClr val="FF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。</a:t>
            </a:r>
            <a:endParaRPr lang="ja-JP" altLang="en-US" sz="2400" kern="1200" baseline="0" dirty="0">
              <a:solidFill>
                <a:srgbClr val="FF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5124" name="矩形 5123"/>
          <p:cNvSpPr/>
          <p:nvPr/>
        </p:nvSpPr>
        <p:spPr>
          <a:xfrm>
            <a:off x="1143000" y="2853055"/>
            <a:ext cx="7239000" cy="101155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 sz="320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 sz="2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914400" lvl="2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371600" lvl="3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1828800" lvl="4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</a:lstStyle>
          <a:p>
            <a:pPr lvl="0" algn="l"/>
            <a:r>
              <a:rPr lang="zh-CN" altLang="en-US" sz="2800" dirty="0">
                <a:latin typeface="Arial" panose="020B0604020202020204" pitchFamily="34" charset="0"/>
                <a:ea typeface="汉仪旗黑-55简" panose="00020600040101010101" charset="-122"/>
              </a:rPr>
              <a:t>发生品质问题时</a:t>
            </a:r>
            <a:r>
              <a:rPr lang="ja-JP" altLang="en-US" sz="2800" dirty="0">
                <a:latin typeface="Arial" panose="020B0604020202020204" pitchFamily="34" charset="0"/>
                <a:ea typeface="汉仪旗黑-55简" panose="00020600040101010101" charset="-122"/>
              </a:rPr>
              <a:t>、</a:t>
            </a:r>
            <a:r>
              <a:rPr lang="zh-CN" altLang="en-US" sz="2800" dirty="0">
                <a:latin typeface="Arial" panose="020B0604020202020204" pitchFamily="34" charset="0"/>
                <a:ea typeface="汉仪旗黑-55简" panose="00020600040101010101" charset="-122"/>
              </a:rPr>
              <a:t>一定要到现场</a:t>
            </a:r>
            <a:r>
              <a:rPr lang="ja-JP" altLang="en-US" sz="2800" dirty="0">
                <a:latin typeface="Arial" panose="020B0604020202020204" pitchFamily="34" charset="0"/>
                <a:ea typeface="汉仪旗黑-55简" panose="00020600040101010101" charset="-122"/>
              </a:rPr>
              <a:t>、</a:t>
            </a:r>
            <a:r>
              <a:rPr lang="zh-CN" altLang="en-US" sz="2800" dirty="0">
                <a:latin typeface="Arial" panose="020B0604020202020204" pitchFamily="34" charset="0"/>
                <a:ea typeface="汉仪旗黑-55简" panose="00020600040101010101" charset="-122"/>
              </a:rPr>
              <a:t>通过观察</a:t>
            </a:r>
            <a:r>
              <a:rPr lang="ja-JP" altLang="en-US" sz="2800" dirty="0">
                <a:latin typeface="Arial" panose="020B0604020202020204" pitchFamily="34" charset="0"/>
                <a:ea typeface="汉仪旗黑-55简" panose="00020600040101010101" charset="-122"/>
              </a:rPr>
              <a:t>、</a:t>
            </a:r>
            <a:r>
              <a:rPr lang="zh-CN" altLang="en-US" sz="2800" dirty="0">
                <a:latin typeface="Arial" panose="020B0604020202020204" pitchFamily="34" charset="0"/>
                <a:ea typeface="汉仪旗黑-55简" panose="00020600040101010101" charset="-122"/>
              </a:rPr>
              <a:t>正确把握事实</a:t>
            </a:r>
            <a:r>
              <a:rPr lang="ja-JP" altLang="en-US" sz="2800" dirty="0">
                <a:latin typeface="Arial" panose="020B0604020202020204" pitchFamily="34" charset="0"/>
                <a:ea typeface="汉仪旗黑-55简" panose="00020600040101010101" charset="-122"/>
              </a:rPr>
              <a:t>。</a:t>
            </a:r>
            <a:endParaRPr lang="ja-JP" altLang="en-US" sz="2800" dirty="0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标题 7169"/>
          <p:cNvSpPr>
            <a:spLocks noGrp="1"/>
          </p:cNvSpPr>
          <p:nvPr>
            <p:ph type="ctrTitle"/>
          </p:nvPr>
        </p:nvSpPr>
        <p:spPr>
          <a:ln/>
        </p:spPr>
        <p:txBody>
          <a:bodyPr anchor="ctr" anchorCtr="0"/>
          <a:p>
            <a:pPr algn="l" defTabSz="914400">
              <a:buClrTx/>
              <a:buSzTx/>
              <a:buFontTx/>
              <a:buNone/>
            </a:pPr>
            <a:r>
              <a:rPr lang="ja-JP" altLang="en-US" sz="5400" kern="1200" baseline="0" dirty="0">
                <a:latin typeface="Arial" panose="020B0604020202020204" pitchFamily="34" charset="0"/>
                <a:ea typeface="汉仪旗黑-55简" panose="00020600040101010101" charset="-122"/>
              </a:rPr>
              <a:t>２　</a:t>
            </a:r>
            <a:r>
              <a:rPr lang="zh-CN" altLang="en-US" sz="5400" kern="1200" baseline="0" dirty="0">
                <a:latin typeface="Arial" panose="020B0604020202020204" pitchFamily="34" charset="0"/>
                <a:ea typeface="汉仪旗黑-55简" panose="00020600040101010101" charset="-122"/>
              </a:rPr>
              <a:t>现物</a:t>
            </a:r>
            <a:endParaRPr lang="ja-JP" altLang="en-US" sz="5400" kern="1200" baseline="0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7171" name="副标题 7170"/>
          <p:cNvSpPr>
            <a:spLocks noGrp="1"/>
          </p:cNvSpPr>
          <p:nvPr>
            <p:ph type="subTitle" idx="1"/>
          </p:nvPr>
        </p:nvSpPr>
        <p:spPr>
          <a:xfrm>
            <a:off x="971550" y="4292918"/>
            <a:ext cx="6858000" cy="1655762"/>
          </a:xfrm>
          <a:ln/>
        </p:spPr>
        <p:txBody>
          <a:bodyPr/>
          <a:p>
            <a:pPr algn="l" defTabSz="914400">
              <a:buClrTx/>
              <a:buSzTx/>
              <a:buFontTx/>
            </a:pPr>
            <a:r>
              <a:rPr lang="zh-CN" altLang="en-US" sz="3600" kern="1200" baseline="0" dirty="0">
                <a:solidFill>
                  <a:srgbClr val="FF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获悉情报并非来自理论，而是来自事实。</a:t>
            </a:r>
            <a:endParaRPr lang="zh-CN" altLang="en-US" sz="3600" kern="1200" baseline="0" dirty="0">
              <a:solidFill>
                <a:srgbClr val="FF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7172" name="矩形 7171"/>
          <p:cNvSpPr/>
          <p:nvPr/>
        </p:nvSpPr>
        <p:spPr>
          <a:xfrm>
            <a:off x="971550" y="2781300"/>
            <a:ext cx="7239000" cy="162687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 sz="320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 sz="2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914400" lvl="2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371600" lvl="3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1828800" lvl="4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</a:lstStyle>
          <a:p>
            <a:pPr lvl="0" algn="l"/>
            <a:r>
              <a:rPr lang="zh-CN" altLang="en-US" sz="3600" dirty="0">
                <a:latin typeface="Arial" panose="020B0604020202020204" pitchFamily="34" charset="0"/>
                <a:ea typeface="汉仪旗黑-55简" panose="00020600040101010101" charset="-122"/>
              </a:rPr>
              <a:t>必须将发生品质问题的现物拿在手上</a:t>
            </a:r>
            <a:r>
              <a:rPr lang="ja-JP" altLang="en-US" sz="3600" dirty="0">
                <a:latin typeface="Arial" panose="020B0604020202020204" pitchFamily="34" charset="0"/>
                <a:ea typeface="汉仪旗黑-55简" panose="00020600040101010101" charset="-122"/>
              </a:rPr>
              <a:t>、</a:t>
            </a:r>
            <a:r>
              <a:rPr lang="zh-CN" altLang="en-US" sz="3600" dirty="0">
                <a:latin typeface="Arial" panose="020B0604020202020204" pitchFamily="34" charset="0"/>
                <a:ea typeface="汉仪旗黑-55简" panose="00020600040101010101" charset="-122"/>
              </a:rPr>
              <a:t>通过分析</a:t>
            </a:r>
            <a:r>
              <a:rPr lang="ja-JP" altLang="en-US" sz="3600" dirty="0">
                <a:latin typeface="Arial" panose="020B0604020202020204" pitchFamily="34" charset="0"/>
                <a:ea typeface="汉仪旗黑-55简" panose="00020600040101010101" charset="-122"/>
              </a:rPr>
              <a:t>、</a:t>
            </a:r>
            <a:r>
              <a:rPr lang="zh-CN" altLang="en-US" sz="3600" dirty="0">
                <a:latin typeface="Arial" panose="020B0604020202020204" pitchFamily="34" charset="0"/>
                <a:ea typeface="汉仪旗黑-55简" panose="00020600040101010101" charset="-122"/>
              </a:rPr>
              <a:t>准确把握现象</a:t>
            </a:r>
            <a:r>
              <a:rPr lang="ja-JP" altLang="en-US" sz="3600" dirty="0">
                <a:latin typeface="Arial" panose="020B0604020202020204" pitchFamily="34" charset="0"/>
                <a:ea typeface="汉仪旗黑-55简" panose="00020600040101010101" charset="-122"/>
              </a:rPr>
              <a:t>。</a:t>
            </a:r>
            <a:endParaRPr lang="ja-JP" altLang="en-US" sz="3600" dirty="0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标题 9217"/>
          <p:cNvSpPr>
            <a:spLocks noGrp="1"/>
          </p:cNvSpPr>
          <p:nvPr>
            <p:ph type="ctrTitle"/>
          </p:nvPr>
        </p:nvSpPr>
        <p:spPr>
          <a:ln/>
        </p:spPr>
        <p:txBody>
          <a:bodyPr anchor="ctr" anchorCtr="0"/>
          <a:p>
            <a:pPr algn="l" defTabSz="914400">
              <a:buClrTx/>
              <a:buSzTx/>
              <a:buFontTx/>
              <a:buNone/>
            </a:pPr>
            <a:r>
              <a:rPr lang="ja-JP" altLang="en-US" sz="5400" kern="1200" baseline="0" dirty="0">
                <a:latin typeface="Arial" panose="020B0604020202020204" pitchFamily="34" charset="0"/>
                <a:ea typeface="汉仪文黑-85W" panose="00020600040101010101" charset="-122"/>
              </a:rPr>
              <a:t>３　</a:t>
            </a:r>
            <a:r>
              <a:rPr lang="zh-CN" altLang="en-US" sz="5400" kern="1200" baseline="0" dirty="0">
                <a:latin typeface="Arial" panose="020B0604020202020204" pitchFamily="34" charset="0"/>
                <a:ea typeface="汉仪文黑-85W" panose="00020600040101010101" charset="-122"/>
              </a:rPr>
              <a:t>现实（现时间点）</a:t>
            </a:r>
            <a:endParaRPr lang="zh-CN" altLang="en-US" sz="5400" kern="1200" baseline="0" dirty="0">
              <a:latin typeface="Arial" panose="020B0604020202020204" pitchFamily="34" charset="0"/>
              <a:ea typeface="汉仪文黑-85W" panose="00020600040101010101" charset="-122"/>
            </a:endParaRPr>
          </a:p>
        </p:txBody>
      </p:sp>
      <p:sp>
        <p:nvSpPr>
          <p:cNvPr id="9219" name="副标题 9218"/>
          <p:cNvSpPr>
            <a:spLocks noGrp="1"/>
          </p:cNvSpPr>
          <p:nvPr>
            <p:ph type="subTitle" idx="1"/>
          </p:nvPr>
        </p:nvSpPr>
        <p:spPr>
          <a:xfrm>
            <a:off x="1043305" y="4437063"/>
            <a:ext cx="6858000" cy="1655762"/>
          </a:xfrm>
          <a:ln/>
        </p:spPr>
        <p:txBody>
          <a:bodyPr/>
          <a:p>
            <a:pPr algn="l" defTabSz="914400">
              <a:buClrTx/>
              <a:buSzTx/>
              <a:buFontTx/>
            </a:pPr>
            <a:r>
              <a:rPr lang="zh-CN" altLang="en-US" sz="4400" kern="1200" baseline="0" dirty="0">
                <a:solidFill>
                  <a:srgbClr val="FF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重点关注眼前发生的事实</a:t>
            </a:r>
            <a:r>
              <a:rPr lang="ja-JP" altLang="en-US" sz="4400" kern="1200" baseline="0" dirty="0">
                <a:solidFill>
                  <a:srgbClr val="FF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。</a:t>
            </a:r>
            <a:endParaRPr lang="ja-JP" altLang="en-US" sz="4400" kern="1200" baseline="0">
              <a:solidFill>
                <a:srgbClr val="FF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9220" name="矩形 9219"/>
          <p:cNvSpPr/>
          <p:nvPr/>
        </p:nvSpPr>
        <p:spPr>
          <a:xfrm>
            <a:off x="971550" y="2708910"/>
            <a:ext cx="7239000" cy="16573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 sz="320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 sz="2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914400" lvl="2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371600" lvl="3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1828800" lvl="4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</a:lstStyle>
          <a:p>
            <a:pPr lvl="0" algn="l"/>
            <a:r>
              <a:rPr lang="zh-CN" altLang="en-US" sz="3600" dirty="0">
                <a:latin typeface="Arial" panose="020B0604020202020204" pitchFamily="34" charset="0"/>
                <a:ea typeface="汉仪旗黑-55简" panose="00020600040101010101" charset="-122"/>
              </a:rPr>
              <a:t>从现场</a:t>
            </a:r>
            <a:r>
              <a:rPr lang="ja-JP" altLang="en-US" sz="3600" dirty="0">
                <a:latin typeface="Arial" panose="020B0604020202020204" pitchFamily="34" charset="0"/>
                <a:ea typeface="汉仪旗黑-55简" panose="00020600040101010101" charset="-122"/>
              </a:rPr>
              <a:t>・</a:t>
            </a:r>
            <a:r>
              <a:rPr lang="zh-CN" altLang="en-US" sz="3600" dirty="0">
                <a:latin typeface="Arial" panose="020B0604020202020204" pitchFamily="34" charset="0"/>
                <a:ea typeface="汉仪旗黑-55简" panose="00020600040101010101" charset="-122"/>
              </a:rPr>
              <a:t>现物的确认结果重点把握现实</a:t>
            </a:r>
            <a:r>
              <a:rPr lang="ja-JP" altLang="en-US" sz="3600" dirty="0">
                <a:latin typeface="Arial" panose="020B0604020202020204" pitchFamily="34" charset="0"/>
                <a:ea typeface="汉仪旗黑-55简" panose="00020600040101010101" charset="-122"/>
              </a:rPr>
              <a:t>、</a:t>
            </a:r>
            <a:r>
              <a:rPr lang="zh-CN" altLang="en-US" sz="3600" dirty="0">
                <a:latin typeface="Arial" panose="020B0604020202020204" pitchFamily="34" charset="0"/>
                <a:ea typeface="汉仪旗黑-55简" panose="00020600040101010101" charset="-122"/>
              </a:rPr>
              <a:t>实行现阶段最可行的方案</a:t>
            </a:r>
            <a:r>
              <a:rPr lang="ja-JP" altLang="en-US" sz="3600" dirty="0">
                <a:latin typeface="Arial" panose="020B0604020202020204" pitchFamily="34" charset="0"/>
                <a:ea typeface="汉仪旗黑-55简" panose="00020600040101010101" charset="-122"/>
              </a:rPr>
              <a:t>。</a:t>
            </a:r>
            <a:endParaRPr lang="ja-JP" altLang="en-US" sz="3600" dirty="0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标题 11265"/>
          <p:cNvSpPr>
            <a:spLocks noGrp="1"/>
          </p:cNvSpPr>
          <p:nvPr>
            <p:ph type="ctrTitle"/>
          </p:nvPr>
        </p:nvSpPr>
        <p:spPr>
          <a:ln/>
        </p:spPr>
        <p:txBody>
          <a:bodyPr anchor="ctr" anchorCtr="0"/>
          <a:p>
            <a:pPr algn="l" defTabSz="914400">
              <a:buClrTx/>
              <a:buSzTx/>
              <a:buFontTx/>
              <a:buNone/>
            </a:pPr>
            <a:r>
              <a:rPr lang="ja-JP" altLang="en-US" sz="5400" kern="1200" baseline="0" dirty="0">
                <a:latin typeface="Arial" panose="020B0604020202020204" pitchFamily="34" charset="0"/>
                <a:ea typeface="汉仪文黑-85W" panose="00020600040101010101" charset="-122"/>
              </a:rPr>
              <a:t>４　原理</a:t>
            </a:r>
            <a:endParaRPr lang="ja-JP" altLang="en-US" sz="5400" kern="1200" baseline="0" dirty="0">
              <a:latin typeface="Arial" panose="020B0604020202020204" pitchFamily="34" charset="0"/>
              <a:ea typeface="汉仪文黑-85W" panose="00020600040101010101" charset="-122"/>
            </a:endParaRPr>
          </a:p>
        </p:txBody>
      </p:sp>
      <p:sp>
        <p:nvSpPr>
          <p:cNvPr id="11267" name="副标题 11266"/>
          <p:cNvSpPr>
            <a:spLocks noGrp="1"/>
          </p:cNvSpPr>
          <p:nvPr>
            <p:ph type="subTitle" idx="1"/>
          </p:nvPr>
        </p:nvSpPr>
        <p:spPr>
          <a:xfrm>
            <a:off x="1043305" y="4437063"/>
            <a:ext cx="6858000" cy="1655762"/>
          </a:xfrm>
          <a:ln/>
        </p:spPr>
        <p:txBody>
          <a:bodyPr/>
          <a:p>
            <a:pPr algn="l" defTabSz="914400">
              <a:buClrTx/>
              <a:buSzTx/>
              <a:buFontTx/>
            </a:pPr>
            <a:r>
              <a:rPr lang="zh-CN" altLang="en-US" sz="3600" kern="1200" baseline="0" dirty="0">
                <a:solidFill>
                  <a:srgbClr val="FF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了解事情的本质</a:t>
            </a:r>
            <a:r>
              <a:rPr lang="ja-JP" altLang="en-US" sz="3600" kern="1200" baseline="0" dirty="0">
                <a:solidFill>
                  <a:srgbClr val="FF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。</a:t>
            </a:r>
            <a:endParaRPr lang="ja-JP" altLang="en-US" sz="3600" kern="1200" baseline="0" dirty="0">
              <a:solidFill>
                <a:srgbClr val="FF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1268" name="矩形 11267"/>
          <p:cNvSpPr/>
          <p:nvPr/>
        </p:nvSpPr>
        <p:spPr>
          <a:xfrm>
            <a:off x="971550" y="2781300"/>
            <a:ext cx="7239000" cy="145859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 sz="320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 sz="2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914400" lvl="2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371600" lvl="3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1828800" lvl="4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</a:lstStyle>
          <a:p>
            <a:pPr lvl="0" algn="l"/>
            <a:r>
              <a:rPr lang="zh-CN" altLang="en-US" sz="3600" dirty="0">
                <a:latin typeface="Arial" panose="020B0604020202020204" pitchFamily="34" charset="0"/>
                <a:ea typeface="汉仪旗黑-55简" panose="00020600040101010101" charset="-122"/>
              </a:rPr>
              <a:t>准确理解发生品质问题的原因和现象的因果关系及结构（原理）</a:t>
            </a:r>
            <a:r>
              <a:rPr lang="ja-JP" altLang="en-US" sz="3600" dirty="0">
                <a:latin typeface="Arial" panose="020B0604020202020204" pitchFamily="34" charset="0"/>
                <a:ea typeface="汉仪旗黑-55简" panose="00020600040101010101" charset="-122"/>
              </a:rPr>
              <a:t>。</a:t>
            </a:r>
            <a:endParaRPr lang="ja-JP" altLang="en-US" sz="3600" dirty="0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标题 13313"/>
          <p:cNvSpPr>
            <a:spLocks noGrp="1"/>
          </p:cNvSpPr>
          <p:nvPr>
            <p:ph type="ctrTitle"/>
          </p:nvPr>
        </p:nvSpPr>
        <p:spPr>
          <a:ln/>
        </p:spPr>
        <p:txBody>
          <a:bodyPr anchor="ctr" anchorCtr="0"/>
          <a:p>
            <a:pPr algn="l" defTabSz="914400">
              <a:buClrTx/>
              <a:buSzTx/>
              <a:buFontTx/>
              <a:buNone/>
            </a:pPr>
            <a:r>
              <a:rPr lang="ja-JP" altLang="en-US" sz="5400" kern="1200" baseline="0" dirty="0">
                <a:latin typeface="Arial" panose="020B0604020202020204" pitchFamily="34" charset="0"/>
                <a:ea typeface="汉仪旗黑-55简" panose="00020600040101010101" charset="-122"/>
              </a:rPr>
              <a:t>５　</a:t>
            </a:r>
            <a:r>
              <a:rPr lang="zh-CN" altLang="en-US" sz="5400" kern="1200" baseline="0" dirty="0">
                <a:latin typeface="Arial" panose="020B0604020202020204" pitchFamily="34" charset="0"/>
                <a:ea typeface="汉仪旗黑-55简" panose="00020600040101010101" charset="-122"/>
              </a:rPr>
              <a:t>原则</a:t>
            </a:r>
            <a:endParaRPr lang="ja-JP" altLang="en-US" sz="5400" kern="1200" baseline="0" dirty="0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3315" name="副标题 13314"/>
          <p:cNvSpPr>
            <a:spLocks noGrp="1"/>
          </p:cNvSpPr>
          <p:nvPr>
            <p:ph type="subTitle" idx="1"/>
          </p:nvPr>
        </p:nvSpPr>
        <p:spPr>
          <a:xfrm>
            <a:off x="1089660" y="5257483"/>
            <a:ext cx="6858000" cy="1655762"/>
          </a:xfrm>
          <a:ln/>
        </p:spPr>
        <p:txBody>
          <a:bodyPr/>
          <a:p>
            <a:pPr algn="l" defTabSz="914400">
              <a:buClrTx/>
              <a:buSzTx/>
              <a:buFontTx/>
            </a:pPr>
            <a:r>
              <a:rPr lang="zh-CN" altLang="en-US" sz="4400" kern="1200" baseline="0" dirty="0">
                <a:solidFill>
                  <a:srgbClr val="FF0000"/>
                </a:solidFill>
                <a:latin typeface="Arial" panose="020B0604020202020204" pitchFamily="34" charset="0"/>
                <a:ea typeface="汉仪文黑-85W" panose="00020600040101010101" charset="-122"/>
              </a:rPr>
              <a:t>具有好坏的判断标准</a:t>
            </a:r>
            <a:r>
              <a:rPr lang="ja-JP" altLang="en-US" sz="4400" kern="1200" baseline="0" dirty="0">
                <a:solidFill>
                  <a:srgbClr val="FF0000"/>
                </a:solidFill>
                <a:latin typeface="Arial" panose="020B0604020202020204" pitchFamily="34" charset="0"/>
                <a:ea typeface="汉仪文黑-85W" panose="00020600040101010101" charset="-122"/>
              </a:rPr>
              <a:t>。</a:t>
            </a:r>
            <a:endParaRPr lang="ja-JP" altLang="en-US" sz="4400" kern="1200" baseline="0">
              <a:solidFill>
                <a:srgbClr val="FF0000"/>
              </a:solidFill>
              <a:latin typeface="Arial" panose="020B0604020202020204" pitchFamily="34" charset="0"/>
              <a:ea typeface="汉仪文黑-85W" panose="00020600040101010101" charset="-122"/>
            </a:endParaRPr>
          </a:p>
        </p:txBody>
      </p:sp>
      <p:sp>
        <p:nvSpPr>
          <p:cNvPr id="13316" name="矩形 13315"/>
          <p:cNvSpPr/>
          <p:nvPr/>
        </p:nvSpPr>
        <p:spPr>
          <a:xfrm>
            <a:off x="971550" y="2708910"/>
            <a:ext cx="7239000" cy="185039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 sz="320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 sz="2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914400" lvl="2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371600" lvl="3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1828800" lvl="4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</a:lstStyle>
          <a:p>
            <a:pPr lvl="0" algn="l"/>
            <a:r>
              <a:rPr lang="zh-CN" altLang="en-US" sz="3600" dirty="0">
                <a:latin typeface="Arial" panose="020B0604020202020204" pitchFamily="34" charset="0"/>
                <a:ea typeface="汉仪旗黑-55简" panose="00020600040101010101" charset="-122"/>
              </a:rPr>
              <a:t>为了更正导致问题发生的现行管理方法，需要确立</a:t>
            </a:r>
            <a:r>
              <a:rPr lang="ja-JP" altLang="en-US" sz="3600" dirty="0">
                <a:latin typeface="Arial" panose="020B0604020202020204" pitchFamily="34" charset="0"/>
                <a:ea typeface="汉仪旗黑-55简" panose="00020600040101010101" charset="-122"/>
              </a:rPr>
              <a:t>「</a:t>
            </a:r>
            <a:r>
              <a:rPr lang="zh-CN" altLang="en-US" sz="3600" dirty="0">
                <a:latin typeface="Arial" panose="020B0604020202020204" pitchFamily="34" charset="0"/>
                <a:ea typeface="汉仪旗黑-55简" panose="00020600040101010101" charset="-122"/>
              </a:rPr>
              <a:t>本来应有的姿态</a:t>
            </a:r>
            <a:r>
              <a:rPr lang="ja-JP" altLang="en-US" sz="3600" dirty="0">
                <a:latin typeface="Arial" panose="020B0604020202020204" pitchFamily="34" charset="0"/>
                <a:ea typeface="汉仪旗黑-55简" panose="00020600040101010101" charset="-122"/>
              </a:rPr>
              <a:t>」</a:t>
            </a:r>
            <a:r>
              <a:rPr lang="zh-CN" altLang="en-US" sz="3600" dirty="0">
                <a:latin typeface="Arial" panose="020B0604020202020204" pitchFamily="34" charset="0"/>
                <a:ea typeface="汉仪旗黑-55简" panose="00020600040101010101" charset="-122"/>
              </a:rPr>
              <a:t>和</a:t>
            </a:r>
            <a:r>
              <a:rPr lang="ja-JP" altLang="en-US" sz="3600" dirty="0">
                <a:latin typeface="Arial" panose="020B0604020202020204" pitchFamily="34" charset="0"/>
                <a:ea typeface="汉仪旗黑-55简" panose="00020600040101010101" charset="-122"/>
              </a:rPr>
              <a:t>「</a:t>
            </a:r>
            <a:r>
              <a:rPr lang="zh-CN" altLang="en-US" sz="3600" dirty="0">
                <a:latin typeface="Arial" panose="020B0604020202020204" pitchFamily="34" charset="0"/>
                <a:ea typeface="汉仪旗黑-55简" panose="00020600040101010101" charset="-122"/>
              </a:rPr>
              <a:t>今后应有的姿态</a:t>
            </a:r>
            <a:r>
              <a:rPr lang="ja-JP" altLang="en-US" sz="3600" dirty="0">
                <a:latin typeface="Arial" panose="020B0604020202020204" pitchFamily="34" charset="0"/>
                <a:ea typeface="汉仪旗黑-55简" panose="00020600040101010101" charset="-122"/>
              </a:rPr>
              <a:t>」</a:t>
            </a:r>
            <a:r>
              <a:rPr lang="zh-CN" altLang="en-US" sz="3600" dirty="0">
                <a:latin typeface="Arial" panose="020B0604020202020204" pitchFamily="34" charset="0"/>
                <a:ea typeface="汉仪旗黑-55简" panose="00020600040101010101" charset="-122"/>
              </a:rPr>
              <a:t>的原则</a:t>
            </a:r>
            <a:r>
              <a:rPr lang="ja-JP" altLang="en-US" sz="3600" dirty="0">
                <a:latin typeface="Arial" panose="020B0604020202020204" pitchFamily="34" charset="0"/>
                <a:ea typeface="汉仪旗黑-55简" panose="00020600040101010101" charset="-122"/>
              </a:rPr>
              <a:t>。</a:t>
            </a:r>
            <a:endParaRPr lang="ja-JP" altLang="en-US" sz="3600" dirty="0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PP_MARK_KEY" val="a72b8785-2111-4893-9c2c-df45390514ab"/>
  <p:tag name="FULLTEXTBEAUTIFYED" val="1"/>
  <p:tag name="COMMONDATA" val="eyJoZGlkIjoiODc5OTdkZDQxOTMwNGQxNTBmNzRiMmEzNWM0ZjQ1MmMifQ=="/>
</p:tagLst>
</file>

<file path=ppt/theme/theme1.xml><?xml version="1.0" encoding="utf-8"?>
<a:theme xmlns:a="http://schemas.openxmlformats.org/drawingml/2006/main" name="1_Shimmer">
  <a:themeElements>
    <a:clrScheme name="">
      <a:dk1>
        <a:srgbClr val="FFFFFF"/>
      </a:dk1>
      <a:lt1>
        <a:srgbClr val="000066"/>
      </a:lt1>
      <a:dk2>
        <a:srgbClr val="EAEAEA"/>
      </a:dk2>
      <a:lt2>
        <a:srgbClr val="000099"/>
      </a:lt2>
      <a:accent1>
        <a:srgbClr val="66CCFF"/>
      </a:accent1>
      <a:accent2>
        <a:srgbClr val="0066FF"/>
      </a:accent2>
      <a:accent3>
        <a:srgbClr val="AAAAB9"/>
      </a:accent3>
      <a:accent4>
        <a:srgbClr val="DCDCDC"/>
      </a:accent4>
      <a:accent5>
        <a:srgbClr val="B9E2FF"/>
      </a:accent5>
      <a:accent6>
        <a:srgbClr val="005BE5"/>
      </a:accent6>
      <a:hlink>
        <a:srgbClr val="FFFFCC"/>
      </a:hlink>
      <a:folHlink>
        <a:srgbClr val="99CC00"/>
      </a:folHlink>
    </a:clrScheme>
    <a:fontScheme name="">
      <a:majorFont>
        <a:latin typeface="Tahoma"/>
        <a:ea typeface="PMingLiU"/>
        <a:cs typeface=""/>
      </a:majorFont>
      <a:minorFont>
        <a:latin typeface="Tahoma"/>
        <a:ea typeface="PMingLiU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FFFFFF"/>
        </a:dk1>
        <a:lt1>
          <a:srgbClr val="721E1E"/>
        </a:lt1>
        <a:dk2>
          <a:srgbClr val="FFCC00"/>
        </a:dk2>
        <a:lt2>
          <a:srgbClr val="BD3737"/>
        </a:lt2>
        <a:accent1>
          <a:srgbClr val="FF6600"/>
        </a:accent1>
        <a:accent2>
          <a:srgbClr val="CC3300"/>
        </a:accent2>
        <a:accent3>
          <a:srgbClr val="BCAAAA"/>
        </a:accent3>
        <a:accent4>
          <a:srgbClr val="DCDCDC"/>
        </a:accent4>
        <a:accent5>
          <a:srgbClr val="FFB9AA"/>
        </a:accent5>
        <a:accent6>
          <a:srgbClr val="B72D00"/>
        </a:accent6>
        <a:hlink>
          <a:srgbClr val="F7CC2F"/>
        </a:hlink>
        <a:folHlink>
          <a:srgbClr val="C7C6B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66"/>
        </a:lt1>
        <a:dk2>
          <a:srgbClr val="EAEAEA"/>
        </a:dk2>
        <a:lt2>
          <a:srgbClr val="000099"/>
        </a:lt2>
        <a:accent1>
          <a:srgbClr val="66CCFF"/>
        </a:accent1>
        <a:accent2>
          <a:srgbClr val="0066FF"/>
        </a:accent2>
        <a:accent3>
          <a:srgbClr val="AAAAB9"/>
        </a:accent3>
        <a:accent4>
          <a:srgbClr val="DCDCDC"/>
        </a:accent4>
        <a:accent5>
          <a:srgbClr val="B9E2FF"/>
        </a:accent5>
        <a:accent6>
          <a:srgbClr val="005BE5"/>
        </a:accent6>
        <a:hlink>
          <a:srgbClr val="FFFFCC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4B0096"/>
        </a:lt1>
        <a:dk2>
          <a:srgbClr val="CDD7DF"/>
        </a:dk2>
        <a:lt2>
          <a:srgbClr val="6600CC"/>
        </a:lt2>
        <a:accent1>
          <a:srgbClr val="9999FF"/>
        </a:accent1>
        <a:accent2>
          <a:srgbClr val="7850BA"/>
        </a:accent2>
        <a:accent3>
          <a:srgbClr val="B2AAC9"/>
        </a:accent3>
        <a:accent4>
          <a:srgbClr val="DCDCDC"/>
        </a:accent4>
        <a:accent5>
          <a:srgbClr val="CACAFF"/>
        </a:accent5>
        <a:accent6>
          <a:srgbClr val="6B47A6"/>
        </a:accent6>
        <a:hlink>
          <a:srgbClr val="00CCFF"/>
        </a:hlink>
        <a:folHlink>
          <a:srgbClr val="0796B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375F2F"/>
        </a:lt1>
        <a:dk2>
          <a:srgbClr val="D1EFB3"/>
        </a:dk2>
        <a:lt2>
          <a:srgbClr val="55863C"/>
        </a:lt2>
        <a:accent1>
          <a:srgbClr val="00CC66"/>
        </a:accent1>
        <a:accent2>
          <a:srgbClr val="8EAC66"/>
        </a:accent2>
        <a:accent3>
          <a:srgbClr val="AEB7AD"/>
        </a:accent3>
        <a:accent4>
          <a:srgbClr val="DCDCDC"/>
        </a:accent4>
        <a:accent5>
          <a:srgbClr val="AAE2B9"/>
        </a:accent5>
        <a:accent6>
          <a:srgbClr val="7F9A5B"/>
        </a:accent6>
        <a:hlink>
          <a:srgbClr val="B4EF7F"/>
        </a:hlink>
        <a:folHlink>
          <a:srgbClr val="F8F6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486768"/>
        </a:lt1>
        <a:dk2>
          <a:srgbClr val="DDDDDD"/>
        </a:dk2>
        <a:lt2>
          <a:srgbClr val="588073"/>
        </a:lt2>
        <a:accent1>
          <a:srgbClr val="33CCCC"/>
        </a:accent1>
        <a:accent2>
          <a:srgbClr val="008871"/>
        </a:accent2>
        <a:accent3>
          <a:srgbClr val="B1B9B9"/>
        </a:accent3>
        <a:accent4>
          <a:srgbClr val="DCDCDC"/>
        </a:accent4>
        <a:accent5>
          <a:srgbClr val="ADE2E2"/>
        </a:accent5>
        <a:accent6>
          <a:srgbClr val="007965"/>
        </a:accent6>
        <a:hlink>
          <a:srgbClr val="00CC99"/>
        </a:hlink>
        <a:folHlink>
          <a:srgbClr val="A8A8A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75863"/>
        </a:lt1>
        <a:dk2>
          <a:srgbClr val="FFFFCC"/>
        </a:dk2>
        <a:lt2>
          <a:srgbClr val="6B6C75"/>
        </a:lt2>
        <a:accent1>
          <a:srgbClr val="677481"/>
        </a:accent1>
        <a:accent2>
          <a:srgbClr val="697E5E"/>
        </a:accent2>
        <a:accent3>
          <a:srgbClr val="B5B5B8"/>
        </a:accent3>
        <a:accent4>
          <a:srgbClr val="DCDCDC"/>
        </a:accent4>
        <a:accent5>
          <a:srgbClr val="B9BDC1"/>
        </a:accent5>
        <a:accent6>
          <a:srgbClr val="5E7054"/>
        </a:accent6>
        <a:hlink>
          <a:srgbClr val="E9E77F"/>
        </a:hlink>
        <a:folHlink>
          <a:srgbClr val="D3A44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7DB"/>
        </a:accent3>
        <a:accent4>
          <a:srgbClr val="000000"/>
        </a:accent4>
        <a:accent5>
          <a:srgbClr val="EBEBEB"/>
        </a:accent5>
        <a:accent6>
          <a:srgbClr val="B7E589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7E9EF"/>
        </a:accent3>
        <a:accent4>
          <a:srgbClr val="000000"/>
        </a:accent4>
        <a:accent5>
          <a:srgbClr val="DBEBEE"/>
        </a:accent5>
        <a:accent6>
          <a:srgbClr val="ACACAC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DECDC"/>
        </a:accent5>
        <a:accent6>
          <a:srgbClr val="94959D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304</Words>
  <Application>WPS 演示</Application>
  <PresentationFormat/>
  <Paragraphs>47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23" baseType="lpstr">
      <vt:lpstr>Arial</vt:lpstr>
      <vt:lpstr>宋体</vt:lpstr>
      <vt:lpstr>Wingdings</vt:lpstr>
      <vt:lpstr>Times New Roman</vt:lpstr>
      <vt:lpstr>MS PGothic</vt:lpstr>
      <vt:lpstr>MS PMincho</vt:lpstr>
      <vt:lpstr>HGS創英角ﾎﾟｯﾌﾟ体</vt:lpstr>
      <vt:lpstr>HG正楷書体-PRO</vt:lpstr>
      <vt:lpstr>微软雅黑</vt:lpstr>
      <vt:lpstr>Calibri</vt:lpstr>
      <vt:lpstr>Arial Unicode MS</vt:lpstr>
      <vt:lpstr>Tahoma</vt:lpstr>
      <vt:lpstr>PMingLiU</vt:lpstr>
      <vt:lpstr>汉仪旗黑-55简</vt:lpstr>
      <vt:lpstr>汉仪文黑-85W</vt:lpstr>
      <vt:lpstr>1_Shimmer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５ゲン主義</dc:title>
  <dc:creator>kojimaha</dc:creator>
  <cp:lastModifiedBy>WPS_1670316127</cp:lastModifiedBy>
  <cp:revision>4</cp:revision>
  <dcterms:created xsi:type="dcterms:W3CDTF">2008-03-28T07:46:52Z</dcterms:created>
  <dcterms:modified xsi:type="dcterms:W3CDTF">2023-02-04T08:17:05Z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420C5C4C8596418CB0953318FDCBB37F</vt:lpwstr>
  </property>
  <property fmtid="{D5CDD505-2E9C-101B-9397-08002B2CF9AE}" pid="3" name="KSOProductBuildVer">
    <vt:lpwstr>2052-11.1.0.13703</vt:lpwstr>
  </property>
</Properties>
</file>